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handoutMasterIdLst>
    <p:handoutMasterId r:id="rId161"/>
  </p:handoutMasterIdLst>
  <p:sldIdLst>
    <p:sldId id="326" r:id="rId2"/>
    <p:sldId id="385" r:id="rId3"/>
    <p:sldId id="327" r:id="rId4"/>
    <p:sldId id="256" r:id="rId5"/>
    <p:sldId id="399" r:id="rId6"/>
    <p:sldId id="339" r:id="rId7"/>
    <p:sldId id="340" r:id="rId8"/>
    <p:sldId id="341" r:id="rId9"/>
    <p:sldId id="287" r:id="rId10"/>
    <p:sldId id="400" r:id="rId11"/>
    <p:sldId id="258" r:id="rId12"/>
    <p:sldId id="387" r:id="rId13"/>
    <p:sldId id="288" r:id="rId14"/>
    <p:sldId id="289" r:id="rId15"/>
    <p:sldId id="398" r:id="rId16"/>
    <p:sldId id="290" r:id="rId17"/>
    <p:sldId id="386" r:id="rId18"/>
    <p:sldId id="343" r:id="rId19"/>
    <p:sldId id="344" r:id="rId20"/>
    <p:sldId id="345" r:id="rId21"/>
    <p:sldId id="263" r:id="rId22"/>
    <p:sldId id="367" r:id="rId23"/>
    <p:sldId id="388" r:id="rId24"/>
    <p:sldId id="293" r:id="rId25"/>
    <p:sldId id="446" r:id="rId26"/>
    <p:sldId id="294" r:id="rId27"/>
    <p:sldId id="295" r:id="rId28"/>
    <p:sldId id="384" r:id="rId29"/>
    <p:sldId id="261" r:id="rId30"/>
    <p:sldId id="347" r:id="rId31"/>
    <p:sldId id="420" r:id="rId32"/>
    <p:sldId id="421" r:id="rId33"/>
    <p:sldId id="348" r:id="rId34"/>
    <p:sldId id="349" r:id="rId35"/>
    <p:sldId id="422" r:id="rId36"/>
    <p:sldId id="423" r:id="rId37"/>
    <p:sldId id="424" r:id="rId38"/>
    <p:sldId id="425" r:id="rId39"/>
    <p:sldId id="426" r:id="rId40"/>
    <p:sldId id="427" r:id="rId41"/>
    <p:sldId id="428" r:id="rId42"/>
    <p:sldId id="429" r:id="rId43"/>
    <p:sldId id="350" r:id="rId44"/>
    <p:sldId id="351" r:id="rId45"/>
    <p:sldId id="430" r:id="rId46"/>
    <p:sldId id="431" r:id="rId47"/>
    <p:sldId id="432" r:id="rId48"/>
    <p:sldId id="352" r:id="rId49"/>
    <p:sldId id="353" r:id="rId50"/>
    <p:sldId id="354" r:id="rId51"/>
    <p:sldId id="355" r:id="rId52"/>
    <p:sldId id="356" r:id="rId53"/>
    <p:sldId id="357" r:id="rId54"/>
    <p:sldId id="358" r:id="rId55"/>
    <p:sldId id="359" r:id="rId56"/>
    <p:sldId id="360" r:id="rId57"/>
    <p:sldId id="361" r:id="rId58"/>
    <p:sldId id="362" r:id="rId59"/>
    <p:sldId id="363" r:id="rId60"/>
    <p:sldId id="433" r:id="rId61"/>
    <p:sldId id="364" r:id="rId62"/>
    <p:sldId id="365" r:id="rId63"/>
    <p:sldId id="366" r:id="rId64"/>
    <p:sldId id="297" r:id="rId65"/>
    <p:sldId id="389" r:id="rId66"/>
    <p:sldId id="368" r:id="rId67"/>
    <p:sldId id="390" r:id="rId68"/>
    <p:sldId id="324" r:id="rId69"/>
    <p:sldId id="325" r:id="rId70"/>
    <p:sldId id="330" r:id="rId71"/>
    <p:sldId id="328" r:id="rId72"/>
    <p:sldId id="329" r:id="rId73"/>
    <p:sldId id="369" r:id="rId74"/>
    <p:sldId id="370" r:id="rId75"/>
    <p:sldId id="371" r:id="rId76"/>
    <p:sldId id="391" r:id="rId77"/>
    <p:sldId id="397" r:id="rId78"/>
    <p:sldId id="265" r:id="rId79"/>
    <p:sldId id="270" r:id="rId80"/>
    <p:sldId id="271" r:id="rId81"/>
    <p:sldId id="272" r:id="rId82"/>
    <p:sldId id="273" r:id="rId83"/>
    <p:sldId id="374" r:id="rId84"/>
    <p:sldId id="408" r:id="rId85"/>
    <p:sldId id="434" r:id="rId86"/>
    <p:sldId id="298" r:id="rId87"/>
    <p:sldId id="299" r:id="rId88"/>
    <p:sldId id="300" r:id="rId89"/>
    <p:sldId id="301" r:id="rId90"/>
    <p:sldId id="302" r:id="rId91"/>
    <p:sldId id="303" r:id="rId92"/>
    <p:sldId id="304" r:id="rId93"/>
    <p:sldId id="305" r:id="rId94"/>
    <p:sldId id="306" r:id="rId95"/>
    <p:sldId id="307" r:id="rId96"/>
    <p:sldId id="308" r:id="rId97"/>
    <p:sldId id="309" r:id="rId98"/>
    <p:sldId id="409" r:id="rId99"/>
    <p:sldId id="310" r:id="rId100"/>
    <p:sldId id="392" r:id="rId101"/>
    <p:sldId id="311" r:id="rId102"/>
    <p:sldId id="312" r:id="rId103"/>
    <p:sldId id="313" r:id="rId104"/>
    <p:sldId id="314" r:id="rId105"/>
    <p:sldId id="441" r:id="rId106"/>
    <p:sldId id="315" r:id="rId107"/>
    <p:sldId id="407" r:id="rId108"/>
    <p:sldId id="372" r:id="rId109"/>
    <p:sldId id="316" r:id="rId110"/>
    <p:sldId id="401" r:id="rId111"/>
    <p:sldId id="331" r:id="rId112"/>
    <p:sldId id="276" r:id="rId113"/>
    <p:sldId id="332" r:id="rId114"/>
    <p:sldId id="317" r:id="rId115"/>
    <p:sldId id="318" r:id="rId116"/>
    <p:sldId id="393" r:id="rId117"/>
    <p:sldId id="279" r:id="rId118"/>
    <p:sldId id="396" r:id="rId119"/>
    <p:sldId id="394" r:id="rId120"/>
    <p:sldId id="280" r:id="rId121"/>
    <p:sldId id="319" r:id="rId122"/>
    <p:sldId id="320" r:id="rId123"/>
    <p:sldId id="334" r:id="rId124"/>
    <p:sldId id="321" r:id="rId125"/>
    <p:sldId id="322" r:id="rId126"/>
    <p:sldId id="395" r:id="rId127"/>
    <p:sldId id="336" r:id="rId128"/>
    <p:sldId id="337" r:id="rId129"/>
    <p:sldId id="338" r:id="rId130"/>
    <p:sldId id="375" r:id="rId131"/>
    <p:sldId id="402" r:id="rId132"/>
    <p:sldId id="405" r:id="rId133"/>
    <p:sldId id="406" r:id="rId134"/>
    <p:sldId id="376" r:id="rId135"/>
    <p:sldId id="377" r:id="rId136"/>
    <p:sldId id="378" r:id="rId137"/>
    <p:sldId id="379" r:id="rId138"/>
    <p:sldId id="410" r:id="rId139"/>
    <p:sldId id="411" r:id="rId140"/>
    <p:sldId id="412" r:id="rId141"/>
    <p:sldId id="436" r:id="rId142"/>
    <p:sldId id="413" r:id="rId143"/>
    <p:sldId id="414" r:id="rId144"/>
    <p:sldId id="415" r:id="rId145"/>
    <p:sldId id="416" r:id="rId146"/>
    <p:sldId id="380" r:id="rId147"/>
    <p:sldId id="381" r:id="rId148"/>
    <p:sldId id="323" r:id="rId149"/>
    <p:sldId id="335" r:id="rId150"/>
    <p:sldId id="443" r:id="rId151"/>
    <p:sldId id="444" r:id="rId152"/>
    <p:sldId id="291" r:id="rId153"/>
    <p:sldId id="292" r:id="rId154"/>
    <p:sldId id="373" r:id="rId155"/>
    <p:sldId id="382" r:id="rId156"/>
    <p:sldId id="442" r:id="rId157"/>
    <p:sldId id="417" r:id="rId158"/>
    <p:sldId id="418" r:id="rId159"/>
    <p:sldId id="419" r:id="rId160"/>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幼圆" pitchFamily="49" charset="-122"/>
        <a:cs typeface="+mn-cs"/>
      </a:defRPr>
    </a:lvl1pPr>
    <a:lvl2pPr marL="457200" algn="l" rtl="0" fontAlgn="base">
      <a:spcBef>
        <a:spcPct val="0"/>
      </a:spcBef>
      <a:spcAft>
        <a:spcPct val="0"/>
      </a:spcAft>
      <a:defRPr kern="1200">
        <a:solidFill>
          <a:schemeClr val="tx1"/>
        </a:solidFill>
        <a:latin typeface="Arial" charset="0"/>
        <a:ea typeface="幼圆" pitchFamily="49" charset="-122"/>
        <a:cs typeface="+mn-cs"/>
      </a:defRPr>
    </a:lvl2pPr>
    <a:lvl3pPr marL="914400" algn="l" rtl="0" fontAlgn="base">
      <a:spcBef>
        <a:spcPct val="0"/>
      </a:spcBef>
      <a:spcAft>
        <a:spcPct val="0"/>
      </a:spcAft>
      <a:defRPr kern="1200">
        <a:solidFill>
          <a:schemeClr val="tx1"/>
        </a:solidFill>
        <a:latin typeface="Arial" charset="0"/>
        <a:ea typeface="幼圆" pitchFamily="49" charset="-122"/>
        <a:cs typeface="+mn-cs"/>
      </a:defRPr>
    </a:lvl3pPr>
    <a:lvl4pPr marL="1371600" algn="l" rtl="0" fontAlgn="base">
      <a:spcBef>
        <a:spcPct val="0"/>
      </a:spcBef>
      <a:spcAft>
        <a:spcPct val="0"/>
      </a:spcAft>
      <a:defRPr kern="1200">
        <a:solidFill>
          <a:schemeClr val="tx1"/>
        </a:solidFill>
        <a:latin typeface="Arial" charset="0"/>
        <a:ea typeface="幼圆" pitchFamily="49" charset="-122"/>
        <a:cs typeface="+mn-cs"/>
      </a:defRPr>
    </a:lvl4pPr>
    <a:lvl5pPr marL="1828800" algn="l" rtl="0" fontAlgn="base">
      <a:spcBef>
        <a:spcPct val="0"/>
      </a:spcBef>
      <a:spcAft>
        <a:spcPct val="0"/>
      </a:spcAft>
      <a:defRPr kern="1200">
        <a:solidFill>
          <a:schemeClr val="tx1"/>
        </a:solidFill>
        <a:latin typeface="Arial" charset="0"/>
        <a:ea typeface="幼圆" pitchFamily="49" charset="-122"/>
        <a:cs typeface="+mn-cs"/>
      </a:defRPr>
    </a:lvl5pPr>
    <a:lvl6pPr marL="2286000" algn="l" defTabSz="914400" rtl="0" eaLnBrk="1" latinLnBrk="0" hangingPunct="1">
      <a:defRPr kern="1200">
        <a:solidFill>
          <a:schemeClr val="tx1"/>
        </a:solidFill>
        <a:latin typeface="Arial" charset="0"/>
        <a:ea typeface="幼圆" pitchFamily="49" charset="-122"/>
        <a:cs typeface="+mn-cs"/>
      </a:defRPr>
    </a:lvl6pPr>
    <a:lvl7pPr marL="2743200" algn="l" defTabSz="914400" rtl="0" eaLnBrk="1" latinLnBrk="0" hangingPunct="1">
      <a:defRPr kern="1200">
        <a:solidFill>
          <a:schemeClr val="tx1"/>
        </a:solidFill>
        <a:latin typeface="Arial" charset="0"/>
        <a:ea typeface="幼圆" pitchFamily="49" charset="-122"/>
        <a:cs typeface="+mn-cs"/>
      </a:defRPr>
    </a:lvl7pPr>
    <a:lvl8pPr marL="3200400" algn="l" defTabSz="914400" rtl="0" eaLnBrk="1" latinLnBrk="0" hangingPunct="1">
      <a:defRPr kern="1200">
        <a:solidFill>
          <a:schemeClr val="tx1"/>
        </a:solidFill>
        <a:latin typeface="Arial" charset="0"/>
        <a:ea typeface="幼圆" pitchFamily="49" charset="-122"/>
        <a:cs typeface="+mn-cs"/>
      </a:defRPr>
    </a:lvl8pPr>
    <a:lvl9pPr marL="3657600" algn="l" defTabSz="914400" rtl="0" eaLnBrk="1" latinLnBrk="0" hangingPunct="1">
      <a:defRPr kern="1200">
        <a:solidFill>
          <a:schemeClr val="tx1"/>
        </a:solidFill>
        <a:latin typeface="Arial" charset="0"/>
        <a:ea typeface="幼圆"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FF99"/>
    <a:srgbClr val="FFFFCC"/>
    <a:srgbClr val="080808"/>
    <a:srgbClr val="CC0000"/>
    <a:srgbClr val="66FF33"/>
    <a:srgbClr val="33CC33"/>
    <a:srgbClr val="0033CC"/>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372" y="23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6552"/>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tableStyles" Target="tableStyle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presProps" Target="pres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viewProps" Target="view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png"/></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3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6.png"/></Relationships>
</file>

<file path=ppt/drawings/_rels/vmlDrawing9.vml.rels><?xml version="1.0" encoding="UTF-8" standalone="yes"?>
<Relationships xmlns="http://schemas.openxmlformats.org/package/2006/relationships"><Relationship Id="rId2" Type="http://schemas.openxmlformats.org/officeDocument/2006/relationships/image" Target="../media/image28.wmf"/><Relationship Id="rId1" Type="http://schemas.openxmlformats.org/officeDocument/2006/relationships/image" Target="../media/image2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07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1" sz="1200" smtClean="0">
                <a:latin typeface="Times New Roman" pitchFamily="18" charset="0"/>
                <a:ea typeface="宋体" pitchFamily="2" charset="-122"/>
              </a:defRPr>
            </a:lvl1pPr>
          </a:lstStyle>
          <a:p>
            <a:pPr>
              <a:defRPr/>
            </a:pPr>
            <a:endParaRPr lang="en-US" altLang="zh-CN"/>
          </a:p>
        </p:txBody>
      </p:sp>
      <p:sp>
        <p:nvSpPr>
          <p:cNvPr id="200707"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1" sz="1200" smtClean="0">
                <a:latin typeface="Times New Roman" pitchFamily="18" charset="0"/>
                <a:ea typeface="宋体" pitchFamily="2" charset="-122"/>
              </a:defRPr>
            </a:lvl1pPr>
          </a:lstStyle>
          <a:p>
            <a:pPr>
              <a:defRPr/>
            </a:pPr>
            <a:endParaRPr lang="en-US" altLang="zh-CN"/>
          </a:p>
        </p:txBody>
      </p:sp>
      <p:sp>
        <p:nvSpPr>
          <p:cNvPr id="200708"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kumimoji="1" sz="1200" smtClean="0">
                <a:latin typeface="Times New Roman" pitchFamily="18" charset="0"/>
                <a:ea typeface="宋体" pitchFamily="2" charset="-122"/>
              </a:defRPr>
            </a:lvl1pPr>
          </a:lstStyle>
          <a:p>
            <a:pPr>
              <a:defRPr/>
            </a:pPr>
            <a:endParaRPr lang="en-US" altLang="zh-CN"/>
          </a:p>
        </p:txBody>
      </p:sp>
      <p:sp>
        <p:nvSpPr>
          <p:cNvPr id="200709"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kumimoji="1" sz="1200" smtClean="0">
                <a:latin typeface="Times New Roman" pitchFamily="18" charset="0"/>
                <a:ea typeface="宋体" pitchFamily="2" charset="-122"/>
              </a:defRPr>
            </a:lvl1pPr>
          </a:lstStyle>
          <a:p>
            <a:pPr>
              <a:defRPr/>
            </a:pPr>
            <a:fld id="{81BBBC3D-49C7-4D1D-9DB8-80BE27142D8E}" type="slidenum">
              <a:rPr lang="en-US" altLang="zh-CN"/>
              <a:pPr>
                <a:defRPr/>
              </a:pPr>
              <a:t>‹#›</a:t>
            </a:fld>
            <a:endParaRPr lang="en-US" altLang="zh-CN"/>
          </a:p>
        </p:txBody>
      </p:sp>
    </p:spTree>
    <p:extLst>
      <p:ext uri="{BB962C8B-B14F-4D97-AF65-F5344CB8AC3E}">
        <p14:creationId xmlns:p14="http://schemas.microsoft.com/office/powerpoint/2010/main" val="206305809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4" name="Group 2"/>
          <p:cNvGrpSpPr>
            <a:grpSpLocks/>
          </p:cNvGrpSpPr>
          <p:nvPr/>
        </p:nvGrpSpPr>
        <p:grpSpPr bwMode="auto">
          <a:xfrm>
            <a:off x="0" y="3902075"/>
            <a:ext cx="3400425" cy="2949575"/>
            <a:chOff x="0" y="2458"/>
            <a:chExt cx="2142" cy="1858"/>
          </a:xfrm>
        </p:grpSpPr>
        <p:sp>
          <p:nvSpPr>
            <p:cNvPr id="5" name="Freeform 3"/>
            <p:cNvSpPr>
              <a:spLocks/>
            </p:cNvSpPr>
            <p:nvPr/>
          </p:nvSpPr>
          <p:spPr bwMode="ltGray">
            <a:xfrm>
              <a:off x="0" y="2508"/>
              <a:ext cx="2142" cy="1804"/>
            </a:xfrm>
            <a:custGeom>
              <a:avLst/>
              <a:gdLst>
                <a:gd name="T0" fmla="*/ 329 w 2135"/>
                <a:gd name="T1" fmla="*/ 66 h 1804"/>
                <a:gd name="T2" fmla="*/ 161 w 2135"/>
                <a:gd name="T3" fmla="*/ 30 h 1804"/>
                <a:gd name="T4" fmla="*/ 0 w 2135"/>
                <a:gd name="T5" fmla="*/ 0 h 1804"/>
                <a:gd name="T6" fmla="*/ 0 w 2135"/>
                <a:gd name="T7" fmla="*/ 12 h 1804"/>
                <a:gd name="T8" fmla="*/ 161 w 2135"/>
                <a:gd name="T9" fmla="*/ 42 h 1804"/>
                <a:gd name="T10" fmla="*/ 323 w 2135"/>
                <a:gd name="T11" fmla="*/ 78 h 1804"/>
                <a:gd name="T12" fmla="*/ 556 w 2135"/>
                <a:gd name="T13" fmla="*/ 150 h 1804"/>
                <a:gd name="T14" fmla="*/ 777 w 2135"/>
                <a:gd name="T15" fmla="*/ 245 h 1804"/>
                <a:gd name="T16" fmla="*/ 993 w 2135"/>
                <a:gd name="T17" fmla="*/ 365 h 1804"/>
                <a:gd name="T18" fmla="*/ 1196 w 2135"/>
                <a:gd name="T19" fmla="*/ 503 h 1804"/>
                <a:gd name="T20" fmla="*/ 1381 w 2135"/>
                <a:gd name="T21" fmla="*/ 653 h 1804"/>
                <a:gd name="T22" fmla="*/ 1555 w 2135"/>
                <a:gd name="T23" fmla="*/ 827 h 1804"/>
                <a:gd name="T24" fmla="*/ 1710 w 2135"/>
                <a:gd name="T25" fmla="*/ 1019 h 1804"/>
                <a:gd name="T26" fmla="*/ 1854 w 2135"/>
                <a:gd name="T27" fmla="*/ 1229 h 1804"/>
                <a:gd name="T28" fmla="*/ 1937 w 2135"/>
                <a:gd name="T29" fmla="*/ 1366 h 1804"/>
                <a:gd name="T30" fmla="*/ 2009 w 2135"/>
                <a:gd name="T31" fmla="*/ 1510 h 1804"/>
                <a:gd name="T32" fmla="*/ 2069 w 2135"/>
                <a:gd name="T33" fmla="*/ 1654 h 1804"/>
                <a:gd name="T34" fmla="*/ 2123 w 2135"/>
                <a:gd name="T35" fmla="*/ 1804 h 1804"/>
                <a:gd name="T36" fmla="*/ 2135 w 2135"/>
                <a:gd name="T37" fmla="*/ 1804 h 1804"/>
                <a:gd name="T38" fmla="*/ 2081 w 2135"/>
                <a:gd name="T39" fmla="*/ 1654 h 1804"/>
                <a:gd name="T40" fmla="*/ 2021 w 2135"/>
                <a:gd name="T41" fmla="*/ 1510 h 1804"/>
                <a:gd name="T42" fmla="*/ 1949 w 2135"/>
                <a:gd name="T43" fmla="*/ 1366 h 1804"/>
                <a:gd name="T44" fmla="*/ 1866 w 2135"/>
                <a:gd name="T45" fmla="*/ 1223 h 1804"/>
                <a:gd name="T46" fmla="*/ 1722 w 2135"/>
                <a:gd name="T47" fmla="*/ 1013 h 1804"/>
                <a:gd name="T48" fmla="*/ 1561 w 2135"/>
                <a:gd name="T49" fmla="*/ 821 h 1804"/>
                <a:gd name="T50" fmla="*/ 1387 w 2135"/>
                <a:gd name="T51" fmla="*/ 647 h 1804"/>
                <a:gd name="T52" fmla="*/ 1202 w 2135"/>
                <a:gd name="T53" fmla="*/ 491 h 1804"/>
                <a:gd name="T54" fmla="*/ 999 w 2135"/>
                <a:gd name="T55" fmla="*/ 353 h 1804"/>
                <a:gd name="T56" fmla="*/ 783 w 2135"/>
                <a:gd name="T57" fmla="*/ 239 h 1804"/>
                <a:gd name="T58" fmla="*/ 562 w 2135"/>
                <a:gd name="T59" fmla="*/ 138 h 1804"/>
                <a:gd name="T60" fmla="*/ 329 w 2135"/>
                <a:gd name="T61" fmla="*/ 66 h 1804"/>
                <a:gd name="T62" fmla="*/ 329 w 2135"/>
                <a:gd name="T63" fmla="*/ 66 h 1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zh-CN" altLang="en-US"/>
            </a:p>
          </p:txBody>
        </p:sp>
        <p:sp>
          <p:nvSpPr>
            <p:cNvPr id="6" name="Freeform 4"/>
            <p:cNvSpPr>
              <a:spLocks/>
            </p:cNvSpPr>
            <p:nvPr/>
          </p:nvSpPr>
          <p:spPr bwMode="hidden">
            <a:xfrm>
              <a:off x="0" y="2458"/>
              <a:ext cx="1854" cy="1858"/>
            </a:xfrm>
            <a:custGeom>
              <a:avLst/>
              <a:gdLst>
                <a:gd name="T0" fmla="*/ 1854 w 1854"/>
                <a:gd name="T1" fmla="*/ 1858 h 1858"/>
                <a:gd name="T2" fmla="*/ 0 w 1854"/>
                <a:gd name="T3" fmla="*/ 1858 h 1858"/>
                <a:gd name="T4" fmla="*/ 0 w 1854"/>
                <a:gd name="T5" fmla="*/ 0 h 1858"/>
                <a:gd name="T6" fmla="*/ 1854 w 1854"/>
                <a:gd name="T7" fmla="*/ 1858 h 1858"/>
                <a:gd name="T8" fmla="*/ 1854 w 1854"/>
                <a:gd name="T9" fmla="*/ 1858 h 1858"/>
              </a:gdLst>
              <a:ahLst/>
              <a:cxnLst>
                <a:cxn ang="0">
                  <a:pos x="T0" y="T1"/>
                </a:cxn>
                <a:cxn ang="0">
                  <a:pos x="T2" y="T3"/>
                </a:cxn>
                <a:cxn ang="0">
                  <a:pos x="T4" y="T5"/>
                </a:cxn>
                <a:cxn ang="0">
                  <a:pos x="T6" y="T7"/>
                </a:cxn>
                <a:cxn ang="0">
                  <a:pos x="T8" y="T9"/>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zh-CN" altLang="en-US"/>
            </a:p>
          </p:txBody>
        </p:sp>
        <p:sp>
          <p:nvSpPr>
            <p:cNvPr id="7" name="Freeform 5"/>
            <p:cNvSpPr>
              <a:spLocks/>
            </p:cNvSpPr>
            <p:nvPr/>
          </p:nvSpPr>
          <p:spPr bwMode="ltGray">
            <a:xfrm>
              <a:off x="0" y="2735"/>
              <a:ext cx="1745" cy="1577"/>
            </a:xfrm>
            <a:custGeom>
              <a:avLst/>
              <a:gdLst>
                <a:gd name="T0" fmla="*/ 1640 w 1745"/>
                <a:gd name="T1" fmla="*/ 1377 h 1577"/>
                <a:gd name="T2" fmla="*/ 1692 w 1745"/>
                <a:gd name="T3" fmla="*/ 1479 h 1577"/>
                <a:gd name="T4" fmla="*/ 1732 w 1745"/>
                <a:gd name="T5" fmla="*/ 1577 h 1577"/>
                <a:gd name="T6" fmla="*/ 1745 w 1745"/>
                <a:gd name="T7" fmla="*/ 1577 h 1577"/>
                <a:gd name="T8" fmla="*/ 1703 w 1745"/>
                <a:gd name="T9" fmla="*/ 1469 h 1577"/>
                <a:gd name="T10" fmla="*/ 1649 w 1745"/>
                <a:gd name="T11" fmla="*/ 1367 h 1577"/>
                <a:gd name="T12" fmla="*/ 1535 w 1745"/>
                <a:gd name="T13" fmla="*/ 1157 h 1577"/>
                <a:gd name="T14" fmla="*/ 1395 w 1745"/>
                <a:gd name="T15" fmla="*/ 951 h 1577"/>
                <a:gd name="T16" fmla="*/ 1236 w 1745"/>
                <a:gd name="T17" fmla="*/ 756 h 1577"/>
                <a:gd name="T18" fmla="*/ 1061 w 1745"/>
                <a:gd name="T19" fmla="*/ 582 h 1577"/>
                <a:gd name="T20" fmla="*/ 876 w 1745"/>
                <a:gd name="T21" fmla="*/ 426 h 1577"/>
                <a:gd name="T22" fmla="*/ 672 w 1745"/>
                <a:gd name="T23" fmla="*/ 294 h 1577"/>
                <a:gd name="T24" fmla="*/ 455 w 1745"/>
                <a:gd name="T25" fmla="*/ 174 h 1577"/>
                <a:gd name="T26" fmla="*/ 234 w 1745"/>
                <a:gd name="T27" fmla="*/ 78 h 1577"/>
                <a:gd name="T28" fmla="*/ 0 w 1745"/>
                <a:gd name="T29" fmla="*/ 0 h 1577"/>
                <a:gd name="T30" fmla="*/ 0 w 1745"/>
                <a:gd name="T31" fmla="*/ 12 h 1577"/>
                <a:gd name="T32" fmla="*/ 222 w 1745"/>
                <a:gd name="T33" fmla="*/ 89 h 1577"/>
                <a:gd name="T34" fmla="*/ 446 w 1745"/>
                <a:gd name="T35" fmla="*/ 185 h 1577"/>
                <a:gd name="T36" fmla="*/ 662 w 1745"/>
                <a:gd name="T37" fmla="*/ 305 h 1577"/>
                <a:gd name="T38" fmla="*/ 866 w 1745"/>
                <a:gd name="T39" fmla="*/ 437 h 1577"/>
                <a:gd name="T40" fmla="*/ 1052 w 1745"/>
                <a:gd name="T41" fmla="*/ 593 h 1577"/>
                <a:gd name="T42" fmla="*/ 1226 w 1745"/>
                <a:gd name="T43" fmla="*/ 767 h 1577"/>
                <a:gd name="T44" fmla="*/ 1385 w 1745"/>
                <a:gd name="T45" fmla="*/ 960 h 1577"/>
                <a:gd name="T46" fmla="*/ 1526 w 1745"/>
                <a:gd name="T47" fmla="*/ 1167 h 1577"/>
                <a:gd name="T48" fmla="*/ 1640 w 1745"/>
                <a:gd name="T49" fmla="*/ 1377 h 1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zh-CN" altLang="en-US"/>
            </a:p>
          </p:txBody>
        </p:sp>
        <p:sp>
          <p:nvSpPr>
            <p:cNvPr id="8" name="Freeform 6"/>
            <p:cNvSpPr>
              <a:spLocks/>
            </p:cNvSpPr>
            <p:nvPr/>
          </p:nvSpPr>
          <p:spPr bwMode="ltGray">
            <a:xfrm>
              <a:off x="0" y="2544"/>
              <a:ext cx="1745" cy="1768"/>
            </a:xfrm>
            <a:custGeom>
              <a:avLst/>
              <a:gdLst>
                <a:gd name="T0" fmla="*/ 0 w 1745"/>
                <a:gd name="T1" fmla="*/ 0 h 1768"/>
                <a:gd name="T2" fmla="*/ 0 w 1745"/>
                <a:gd name="T3" fmla="*/ 12 h 1768"/>
                <a:gd name="T4" fmla="*/ 210 w 1745"/>
                <a:gd name="T5" fmla="*/ 88 h 1768"/>
                <a:gd name="T6" fmla="*/ 426 w 1745"/>
                <a:gd name="T7" fmla="*/ 190 h 1768"/>
                <a:gd name="T8" fmla="*/ 630 w 1745"/>
                <a:gd name="T9" fmla="*/ 304 h 1768"/>
                <a:gd name="T10" fmla="*/ 818 w 1745"/>
                <a:gd name="T11" fmla="*/ 442 h 1768"/>
                <a:gd name="T12" fmla="*/ 998 w 1745"/>
                <a:gd name="T13" fmla="*/ 592 h 1768"/>
                <a:gd name="T14" fmla="*/ 1164 w 1745"/>
                <a:gd name="T15" fmla="*/ 766 h 1768"/>
                <a:gd name="T16" fmla="*/ 1310 w 1745"/>
                <a:gd name="T17" fmla="*/ 942 h 1768"/>
                <a:gd name="T18" fmla="*/ 1454 w 1745"/>
                <a:gd name="T19" fmla="*/ 1146 h 1768"/>
                <a:gd name="T20" fmla="*/ 1536 w 1745"/>
                <a:gd name="T21" fmla="*/ 1298 h 1768"/>
                <a:gd name="T22" fmla="*/ 1614 w 1745"/>
                <a:gd name="T23" fmla="*/ 1456 h 1768"/>
                <a:gd name="T24" fmla="*/ 1682 w 1745"/>
                <a:gd name="T25" fmla="*/ 1616 h 1768"/>
                <a:gd name="T26" fmla="*/ 1733 w 1745"/>
                <a:gd name="T27" fmla="*/ 1768 h 1768"/>
                <a:gd name="T28" fmla="*/ 1745 w 1745"/>
                <a:gd name="T29" fmla="*/ 1768 h 1768"/>
                <a:gd name="T30" fmla="*/ 1691 w 1745"/>
                <a:gd name="T31" fmla="*/ 1606 h 1768"/>
                <a:gd name="T32" fmla="*/ 1623 w 1745"/>
                <a:gd name="T33" fmla="*/ 1445 h 1768"/>
                <a:gd name="T34" fmla="*/ 1547 w 1745"/>
                <a:gd name="T35" fmla="*/ 1288 h 1768"/>
                <a:gd name="T36" fmla="*/ 1463 w 1745"/>
                <a:gd name="T37" fmla="*/ 1136 h 1768"/>
                <a:gd name="T38" fmla="*/ 1320 w 1745"/>
                <a:gd name="T39" fmla="*/ 932 h 1768"/>
                <a:gd name="T40" fmla="*/ 1173 w 1745"/>
                <a:gd name="T41" fmla="*/ 755 h 1768"/>
                <a:gd name="T42" fmla="*/ 1008 w 1745"/>
                <a:gd name="T43" fmla="*/ 581 h 1768"/>
                <a:gd name="T44" fmla="*/ 827 w 1745"/>
                <a:gd name="T45" fmla="*/ 431 h 1768"/>
                <a:gd name="T46" fmla="*/ 642 w 1745"/>
                <a:gd name="T47" fmla="*/ 293 h 1768"/>
                <a:gd name="T48" fmla="*/ 437 w 1745"/>
                <a:gd name="T49" fmla="*/ 179 h 1768"/>
                <a:gd name="T50" fmla="*/ 222 w 1745"/>
                <a:gd name="T51" fmla="*/ 78 h 1768"/>
                <a:gd name="T52" fmla="*/ 0 w 1745"/>
                <a:gd name="T53" fmla="*/ 0 h 1768"/>
                <a:gd name="T54" fmla="*/ 0 w 1745"/>
                <a:gd name="T55" fmla="*/ 0 h 1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zh-CN" altLang="en-US"/>
            </a:p>
          </p:txBody>
        </p:sp>
        <p:sp>
          <p:nvSpPr>
            <p:cNvPr id="9"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10"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11"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grpSp>
      <p:sp>
        <p:nvSpPr>
          <p:cNvPr id="75786" name="Rectangle 10"/>
          <p:cNvSpPr>
            <a:spLocks noGrp="1" noChangeArrowheads="1"/>
          </p:cNvSpPr>
          <p:nvPr>
            <p:ph type="ctrTitle" sz="quarter"/>
          </p:nvPr>
        </p:nvSpPr>
        <p:spPr>
          <a:xfrm>
            <a:off x="685800" y="1873250"/>
            <a:ext cx="7772400" cy="1555750"/>
          </a:xfrm>
        </p:spPr>
        <p:txBody>
          <a:bodyPr/>
          <a:lstStyle>
            <a:lvl1pPr>
              <a:defRPr sz="4800"/>
            </a:lvl1pPr>
          </a:lstStyle>
          <a:p>
            <a:pPr lvl="0"/>
            <a:r>
              <a:rPr lang="zh-CN" altLang="en-US" noProof="0" smtClean="0"/>
              <a:t>单击此处编辑母版标题样式</a:t>
            </a:r>
          </a:p>
        </p:txBody>
      </p:sp>
      <p:sp>
        <p:nvSpPr>
          <p:cNvPr id="75787" name="Rectangle 11"/>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zh-CN" altLang="en-US" noProof="0" smtClean="0"/>
              <a:t>单击此处编辑母版副标题样式</a:t>
            </a:r>
          </a:p>
        </p:txBody>
      </p:sp>
      <p:sp>
        <p:nvSpPr>
          <p:cNvPr id="18" name="Rectangle 12"/>
          <p:cNvSpPr>
            <a:spLocks noGrp="1" noChangeArrowheads="1"/>
          </p:cNvSpPr>
          <p:nvPr>
            <p:ph type="dt" sz="quarter" idx="10"/>
          </p:nvPr>
        </p:nvSpPr>
        <p:spPr/>
        <p:txBody>
          <a:bodyPr/>
          <a:lstStyle>
            <a:lvl1pPr>
              <a:defRPr smtClean="0"/>
            </a:lvl1pPr>
          </a:lstStyle>
          <a:p>
            <a:pPr>
              <a:defRPr/>
            </a:pPr>
            <a:endParaRPr lang="en-US" altLang="zh-CN"/>
          </a:p>
        </p:txBody>
      </p:sp>
      <p:sp>
        <p:nvSpPr>
          <p:cNvPr id="19" name="Rectangle 13"/>
          <p:cNvSpPr>
            <a:spLocks noGrp="1" noChangeArrowheads="1"/>
          </p:cNvSpPr>
          <p:nvPr>
            <p:ph type="ftr" sz="quarter" idx="11"/>
          </p:nvPr>
        </p:nvSpPr>
        <p:spPr>
          <a:xfrm>
            <a:off x="3124200" y="6381750"/>
            <a:ext cx="2895600" cy="457200"/>
          </a:xfrm>
        </p:spPr>
        <p:txBody>
          <a:bodyPr/>
          <a:lstStyle>
            <a:lvl1pPr>
              <a:defRPr smtClean="0"/>
            </a:lvl1pPr>
          </a:lstStyle>
          <a:p>
            <a:pPr>
              <a:defRPr/>
            </a:pPr>
            <a:endParaRPr lang="zh-CN" altLang="zh-CN"/>
          </a:p>
        </p:txBody>
      </p:sp>
      <p:sp>
        <p:nvSpPr>
          <p:cNvPr id="20" name="Rectangle 14"/>
          <p:cNvSpPr>
            <a:spLocks noGrp="1" noChangeArrowheads="1"/>
          </p:cNvSpPr>
          <p:nvPr>
            <p:ph type="sldNum" sz="quarter" idx="12"/>
          </p:nvPr>
        </p:nvSpPr>
        <p:spPr/>
        <p:txBody>
          <a:bodyPr/>
          <a:lstStyle>
            <a:lvl1pPr>
              <a:defRPr smtClean="0"/>
            </a:lvl1pPr>
          </a:lstStyle>
          <a:p>
            <a:pPr>
              <a:defRPr/>
            </a:pPr>
            <a:fld id="{0E96C231-AB78-432F-AB11-B6E3428BCBE5}" type="slidenum">
              <a:rPr lang="en-US" altLang="zh-CN"/>
              <a:pPr>
                <a:defRPr/>
              </a:pPr>
              <a:t>‹#›</a:t>
            </a:fld>
            <a:endParaRPr lang="en-US" altLang="zh-CN"/>
          </a:p>
        </p:txBody>
      </p:sp>
      <p:grpSp>
        <p:nvGrpSpPr>
          <p:cNvPr id="21" name="组合 20"/>
          <p:cNvGrpSpPr/>
          <p:nvPr userDrawn="1"/>
        </p:nvGrpSpPr>
        <p:grpSpPr>
          <a:xfrm>
            <a:off x="-7938" y="-11113"/>
            <a:ext cx="9156701" cy="847825"/>
            <a:chOff x="-7938" y="-11113"/>
            <a:chExt cx="9156701" cy="847825"/>
          </a:xfrm>
        </p:grpSpPr>
        <p:grpSp>
          <p:nvGrpSpPr>
            <p:cNvPr id="22" name="Group 16"/>
            <p:cNvGrpSpPr>
              <a:grpSpLocks/>
            </p:cNvGrpSpPr>
            <p:nvPr userDrawn="1"/>
          </p:nvGrpSpPr>
          <p:grpSpPr bwMode="auto">
            <a:xfrm>
              <a:off x="-7938" y="-11113"/>
              <a:ext cx="9156701" cy="836613"/>
              <a:chOff x="1" y="0"/>
              <a:chExt cx="5768" cy="527"/>
            </a:xfrm>
          </p:grpSpPr>
          <p:sp>
            <p:nvSpPr>
              <p:cNvPr id="25" name="Rectangle 17"/>
              <p:cNvSpPr>
                <a:spLocks noChangeArrowheads="1"/>
              </p:cNvSpPr>
              <p:nvPr userDrawn="1"/>
            </p:nvSpPr>
            <p:spPr bwMode="auto">
              <a:xfrm>
                <a:off x="9" y="0"/>
                <a:ext cx="5760" cy="527"/>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pic>
            <p:nvPicPr>
              <p:cNvPr id="26" name="Picture 18" descr="title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 y="2"/>
                <a:ext cx="1974" cy="5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3" name="Text Box 19"/>
            <p:cNvSpPr txBox="1">
              <a:spLocks noChangeArrowheads="1"/>
            </p:cNvSpPr>
            <p:nvPr userDrawn="1"/>
          </p:nvSpPr>
          <p:spPr bwMode="auto">
            <a:xfrm>
              <a:off x="6461855" y="0"/>
              <a:ext cx="268214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lgn="r" eaLnBrk="1" hangingPunct="1"/>
              <a:r>
                <a:rPr lang="en-US" altLang="zh-CN" sz="2800" dirty="0">
                  <a:solidFill>
                    <a:srgbClr val="0000FF"/>
                  </a:solidFill>
                  <a:ea typeface="华文新魏" pitchFamily="2" charset="-122"/>
                </a:rPr>
                <a:t>Data </a:t>
              </a:r>
              <a:r>
                <a:rPr lang="en-US" altLang="zh-CN" sz="2800" dirty="0" smtClean="0">
                  <a:solidFill>
                    <a:srgbClr val="0000FF"/>
                  </a:solidFill>
                  <a:ea typeface="华文新魏" pitchFamily="2" charset="-122"/>
                </a:rPr>
                <a:t>Structures</a:t>
              </a:r>
              <a:endParaRPr lang="en-US" altLang="zh-CN" sz="2800" dirty="0">
                <a:solidFill>
                  <a:srgbClr val="0000FF"/>
                </a:solidFill>
                <a:ea typeface="华文新魏" pitchFamily="2" charset="-122"/>
              </a:endParaRPr>
            </a:p>
          </p:txBody>
        </p:sp>
        <p:sp>
          <p:nvSpPr>
            <p:cNvPr id="24" name="Text Box 21"/>
            <p:cNvSpPr txBox="1">
              <a:spLocks noChangeArrowheads="1"/>
            </p:cNvSpPr>
            <p:nvPr userDrawn="1"/>
          </p:nvSpPr>
          <p:spPr bwMode="auto">
            <a:xfrm>
              <a:off x="6596508" y="498158"/>
              <a:ext cx="254749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lgn="r" eaLnBrk="1" hangingPunct="1"/>
              <a:r>
                <a:rPr lang="en-US" altLang="zh-CN" sz="1600" dirty="0">
                  <a:solidFill>
                    <a:srgbClr val="CC0000"/>
                  </a:solidFill>
                  <a:latin typeface="Impact" pitchFamily="34" charset="0"/>
                  <a:ea typeface="华文行楷" pitchFamily="2" charset="-122"/>
                </a:rPr>
                <a:t>School of Computer </a:t>
              </a:r>
              <a:r>
                <a:rPr lang="en-US" altLang="zh-CN" sz="1600" dirty="0" smtClean="0">
                  <a:solidFill>
                    <a:srgbClr val="CC0000"/>
                  </a:solidFill>
                  <a:latin typeface="Impact" pitchFamily="34" charset="0"/>
                  <a:ea typeface="华文行楷" pitchFamily="2" charset="-122"/>
                </a:rPr>
                <a:t>Science</a:t>
              </a:r>
              <a:endParaRPr lang="en-US" altLang="zh-CN" sz="1600" dirty="0">
                <a:solidFill>
                  <a:srgbClr val="CC0000"/>
                </a:solidFill>
                <a:latin typeface="Impact" pitchFamily="34" charset="0"/>
                <a:ea typeface="华文行楷" pitchFamily="2" charset="-122"/>
              </a:endParaRPr>
            </a:p>
          </p:txBody>
        </p:sp>
      </p:grpSp>
    </p:spTree>
    <p:extLst>
      <p:ext uri="{BB962C8B-B14F-4D97-AF65-F5344CB8AC3E}">
        <p14:creationId xmlns:p14="http://schemas.microsoft.com/office/powerpoint/2010/main" val="2110002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12"/>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13"/>
          <p:cNvSpPr>
            <a:spLocks noGrp="1" noChangeArrowheads="1"/>
          </p:cNvSpPr>
          <p:nvPr>
            <p:ph type="ftr" sz="quarter" idx="11"/>
          </p:nvPr>
        </p:nvSpPr>
        <p:spPr>
          <a:ln/>
        </p:spPr>
        <p:txBody>
          <a:bodyPr/>
          <a:lstStyle>
            <a:lvl1pPr>
              <a:defRPr/>
            </a:lvl1pPr>
          </a:lstStyle>
          <a:p>
            <a:pPr>
              <a:defRPr/>
            </a:pPr>
            <a:endParaRPr lang="en-US" altLang="zh-CN"/>
          </a:p>
          <a:p>
            <a:pPr>
              <a:defRPr/>
            </a:pPr>
            <a:r>
              <a:rPr lang="en-US" altLang="zh-CN"/>
              <a:t>Prof. Q. Wang</a:t>
            </a:r>
          </a:p>
        </p:txBody>
      </p:sp>
      <p:sp>
        <p:nvSpPr>
          <p:cNvPr id="6" name="Rectangle 14"/>
          <p:cNvSpPr>
            <a:spLocks noGrp="1" noChangeArrowheads="1"/>
          </p:cNvSpPr>
          <p:nvPr>
            <p:ph type="sldNum" sz="quarter" idx="12"/>
          </p:nvPr>
        </p:nvSpPr>
        <p:spPr>
          <a:ln/>
        </p:spPr>
        <p:txBody>
          <a:bodyPr/>
          <a:lstStyle>
            <a:lvl1pPr>
              <a:defRPr/>
            </a:lvl1pPr>
          </a:lstStyle>
          <a:p>
            <a:pPr>
              <a:defRPr/>
            </a:pPr>
            <a:fld id="{5D8C7151-0BA3-417F-8C2A-22E7734D755C}" type="slidenum">
              <a:rPr lang="en-US" altLang="zh-CN"/>
              <a:pPr>
                <a:defRPr/>
              </a:pPr>
              <a:t>‹#›</a:t>
            </a:fld>
            <a:endParaRPr lang="en-US" altLang="zh-CN"/>
          </a:p>
        </p:txBody>
      </p:sp>
    </p:spTree>
    <p:extLst>
      <p:ext uri="{BB962C8B-B14F-4D97-AF65-F5344CB8AC3E}">
        <p14:creationId xmlns:p14="http://schemas.microsoft.com/office/powerpoint/2010/main" val="338965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7813"/>
            <a:ext cx="2057400" cy="5853112"/>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7813"/>
            <a:ext cx="6019800" cy="5853112"/>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12"/>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13"/>
          <p:cNvSpPr>
            <a:spLocks noGrp="1" noChangeArrowheads="1"/>
          </p:cNvSpPr>
          <p:nvPr>
            <p:ph type="ftr" sz="quarter" idx="11"/>
          </p:nvPr>
        </p:nvSpPr>
        <p:spPr>
          <a:ln/>
        </p:spPr>
        <p:txBody>
          <a:bodyPr/>
          <a:lstStyle>
            <a:lvl1pPr>
              <a:defRPr/>
            </a:lvl1pPr>
          </a:lstStyle>
          <a:p>
            <a:pPr>
              <a:defRPr/>
            </a:pPr>
            <a:endParaRPr lang="en-US" altLang="zh-CN"/>
          </a:p>
          <a:p>
            <a:pPr>
              <a:defRPr/>
            </a:pPr>
            <a:r>
              <a:rPr lang="en-US" altLang="zh-CN"/>
              <a:t>Prof. Q. Wang</a:t>
            </a:r>
          </a:p>
        </p:txBody>
      </p:sp>
      <p:sp>
        <p:nvSpPr>
          <p:cNvPr id="6" name="Rectangle 14"/>
          <p:cNvSpPr>
            <a:spLocks noGrp="1" noChangeArrowheads="1"/>
          </p:cNvSpPr>
          <p:nvPr>
            <p:ph type="sldNum" sz="quarter" idx="12"/>
          </p:nvPr>
        </p:nvSpPr>
        <p:spPr>
          <a:ln/>
        </p:spPr>
        <p:txBody>
          <a:bodyPr/>
          <a:lstStyle>
            <a:lvl1pPr>
              <a:defRPr/>
            </a:lvl1pPr>
          </a:lstStyle>
          <a:p>
            <a:pPr>
              <a:defRPr/>
            </a:pPr>
            <a:fld id="{43E426F5-CA5C-4507-946B-1BFAAC2E3A27}" type="slidenum">
              <a:rPr lang="en-US" altLang="zh-CN"/>
              <a:pPr>
                <a:defRPr/>
              </a:pPr>
              <a:t>‹#›</a:t>
            </a:fld>
            <a:endParaRPr lang="en-US" altLang="zh-CN"/>
          </a:p>
        </p:txBody>
      </p:sp>
    </p:spTree>
    <p:extLst>
      <p:ext uri="{BB962C8B-B14F-4D97-AF65-F5344CB8AC3E}">
        <p14:creationId xmlns:p14="http://schemas.microsoft.com/office/powerpoint/2010/main" val="19585958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7813"/>
            <a:ext cx="8229600" cy="5853112"/>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3" name="Rectangle 12"/>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13"/>
          <p:cNvSpPr>
            <a:spLocks noGrp="1" noChangeArrowheads="1"/>
          </p:cNvSpPr>
          <p:nvPr>
            <p:ph type="ftr" sz="quarter" idx="11"/>
          </p:nvPr>
        </p:nvSpPr>
        <p:spPr>
          <a:ln/>
        </p:spPr>
        <p:txBody>
          <a:bodyPr/>
          <a:lstStyle>
            <a:lvl1pPr>
              <a:defRPr/>
            </a:lvl1pPr>
          </a:lstStyle>
          <a:p>
            <a:pPr>
              <a:defRPr/>
            </a:pPr>
            <a:endParaRPr lang="en-US" altLang="zh-CN"/>
          </a:p>
          <a:p>
            <a:pPr>
              <a:defRPr/>
            </a:pPr>
            <a:r>
              <a:rPr lang="en-US" altLang="zh-CN"/>
              <a:t>Prof. Q. Wang</a:t>
            </a:r>
          </a:p>
        </p:txBody>
      </p:sp>
      <p:sp>
        <p:nvSpPr>
          <p:cNvPr id="5" name="Rectangle 14"/>
          <p:cNvSpPr>
            <a:spLocks noGrp="1" noChangeArrowheads="1"/>
          </p:cNvSpPr>
          <p:nvPr>
            <p:ph type="sldNum" sz="quarter" idx="12"/>
          </p:nvPr>
        </p:nvSpPr>
        <p:spPr>
          <a:ln/>
        </p:spPr>
        <p:txBody>
          <a:bodyPr/>
          <a:lstStyle>
            <a:lvl1pPr>
              <a:defRPr/>
            </a:lvl1pPr>
          </a:lstStyle>
          <a:p>
            <a:pPr>
              <a:defRPr/>
            </a:pPr>
            <a:fld id="{9607ECA6-63A3-4E2D-82AC-0E4018E281C1}" type="slidenum">
              <a:rPr lang="en-US" altLang="zh-CN"/>
              <a:pPr>
                <a:defRPr/>
              </a:pPr>
              <a:t>‹#›</a:t>
            </a:fld>
            <a:endParaRPr lang="en-US" altLang="zh-CN"/>
          </a:p>
        </p:txBody>
      </p:sp>
    </p:spTree>
    <p:extLst>
      <p:ext uri="{BB962C8B-B14F-4D97-AF65-F5344CB8AC3E}">
        <p14:creationId xmlns:p14="http://schemas.microsoft.com/office/powerpoint/2010/main" val="2228290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12"/>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13"/>
          <p:cNvSpPr>
            <a:spLocks noGrp="1" noChangeArrowheads="1"/>
          </p:cNvSpPr>
          <p:nvPr>
            <p:ph type="ftr" sz="quarter" idx="11"/>
          </p:nvPr>
        </p:nvSpPr>
        <p:spPr>
          <a:ln/>
        </p:spPr>
        <p:txBody>
          <a:bodyPr/>
          <a:lstStyle>
            <a:lvl1pPr>
              <a:defRPr/>
            </a:lvl1pPr>
          </a:lstStyle>
          <a:p>
            <a:pPr>
              <a:defRPr/>
            </a:pPr>
            <a:endParaRPr lang="en-US" altLang="zh-CN"/>
          </a:p>
          <a:p>
            <a:pPr>
              <a:defRPr/>
            </a:pPr>
            <a:r>
              <a:rPr lang="en-US" altLang="zh-CN"/>
              <a:t>Prof. Q. Wang</a:t>
            </a:r>
          </a:p>
        </p:txBody>
      </p:sp>
      <p:sp>
        <p:nvSpPr>
          <p:cNvPr id="6" name="Rectangle 14"/>
          <p:cNvSpPr>
            <a:spLocks noGrp="1" noChangeArrowheads="1"/>
          </p:cNvSpPr>
          <p:nvPr>
            <p:ph type="sldNum" sz="quarter" idx="12"/>
          </p:nvPr>
        </p:nvSpPr>
        <p:spPr>
          <a:ln/>
        </p:spPr>
        <p:txBody>
          <a:bodyPr/>
          <a:lstStyle>
            <a:lvl1pPr>
              <a:defRPr/>
            </a:lvl1pPr>
          </a:lstStyle>
          <a:p>
            <a:pPr>
              <a:defRPr/>
            </a:pPr>
            <a:fld id="{649D5CA3-6E3D-4F9D-96A7-4739A84371D3}" type="slidenum">
              <a:rPr lang="en-US" altLang="zh-CN"/>
              <a:pPr>
                <a:defRPr/>
              </a:pPr>
              <a:t>‹#›</a:t>
            </a:fld>
            <a:endParaRPr lang="en-US" altLang="zh-CN"/>
          </a:p>
        </p:txBody>
      </p:sp>
    </p:spTree>
    <p:extLst>
      <p:ext uri="{BB962C8B-B14F-4D97-AF65-F5344CB8AC3E}">
        <p14:creationId xmlns:p14="http://schemas.microsoft.com/office/powerpoint/2010/main" val="2643362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13"/>
          <p:cNvSpPr>
            <a:spLocks noGrp="1" noChangeArrowheads="1"/>
          </p:cNvSpPr>
          <p:nvPr>
            <p:ph type="ftr" sz="quarter" idx="11"/>
          </p:nvPr>
        </p:nvSpPr>
        <p:spPr>
          <a:ln/>
        </p:spPr>
        <p:txBody>
          <a:bodyPr/>
          <a:lstStyle>
            <a:lvl1pPr>
              <a:defRPr/>
            </a:lvl1pPr>
          </a:lstStyle>
          <a:p>
            <a:pPr>
              <a:defRPr/>
            </a:pPr>
            <a:endParaRPr lang="en-US" altLang="zh-CN"/>
          </a:p>
          <a:p>
            <a:pPr>
              <a:defRPr/>
            </a:pPr>
            <a:r>
              <a:rPr lang="en-US" altLang="zh-CN"/>
              <a:t>Prof. Q. Wang</a:t>
            </a:r>
          </a:p>
        </p:txBody>
      </p:sp>
      <p:sp>
        <p:nvSpPr>
          <p:cNvPr id="6" name="Rectangle 14"/>
          <p:cNvSpPr>
            <a:spLocks noGrp="1" noChangeArrowheads="1"/>
          </p:cNvSpPr>
          <p:nvPr>
            <p:ph type="sldNum" sz="quarter" idx="12"/>
          </p:nvPr>
        </p:nvSpPr>
        <p:spPr>
          <a:ln/>
        </p:spPr>
        <p:txBody>
          <a:bodyPr/>
          <a:lstStyle>
            <a:lvl1pPr>
              <a:defRPr/>
            </a:lvl1pPr>
          </a:lstStyle>
          <a:p>
            <a:pPr>
              <a:defRPr/>
            </a:pPr>
            <a:fld id="{E093A684-EB16-4DC8-91F0-30C52F522676}" type="slidenum">
              <a:rPr lang="en-US" altLang="zh-CN"/>
              <a:pPr>
                <a:defRPr/>
              </a:pPr>
              <a:t>‹#›</a:t>
            </a:fld>
            <a:endParaRPr lang="en-US" altLang="zh-CN"/>
          </a:p>
        </p:txBody>
      </p:sp>
    </p:spTree>
    <p:extLst>
      <p:ext uri="{BB962C8B-B14F-4D97-AF65-F5344CB8AC3E}">
        <p14:creationId xmlns:p14="http://schemas.microsoft.com/office/powerpoint/2010/main" val="632963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12"/>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13"/>
          <p:cNvSpPr>
            <a:spLocks noGrp="1" noChangeArrowheads="1"/>
          </p:cNvSpPr>
          <p:nvPr>
            <p:ph type="ftr" sz="quarter" idx="11"/>
          </p:nvPr>
        </p:nvSpPr>
        <p:spPr>
          <a:ln/>
        </p:spPr>
        <p:txBody>
          <a:bodyPr/>
          <a:lstStyle>
            <a:lvl1pPr>
              <a:defRPr/>
            </a:lvl1pPr>
          </a:lstStyle>
          <a:p>
            <a:pPr>
              <a:defRPr/>
            </a:pPr>
            <a:endParaRPr lang="en-US" altLang="zh-CN"/>
          </a:p>
          <a:p>
            <a:pPr>
              <a:defRPr/>
            </a:pPr>
            <a:r>
              <a:rPr lang="en-US" altLang="zh-CN"/>
              <a:t>Prof. Q. Wang</a:t>
            </a:r>
          </a:p>
        </p:txBody>
      </p:sp>
      <p:sp>
        <p:nvSpPr>
          <p:cNvPr id="7" name="Rectangle 14"/>
          <p:cNvSpPr>
            <a:spLocks noGrp="1" noChangeArrowheads="1"/>
          </p:cNvSpPr>
          <p:nvPr>
            <p:ph type="sldNum" sz="quarter" idx="12"/>
          </p:nvPr>
        </p:nvSpPr>
        <p:spPr>
          <a:ln/>
        </p:spPr>
        <p:txBody>
          <a:bodyPr/>
          <a:lstStyle>
            <a:lvl1pPr>
              <a:defRPr/>
            </a:lvl1pPr>
          </a:lstStyle>
          <a:p>
            <a:pPr>
              <a:defRPr/>
            </a:pPr>
            <a:fld id="{2CEFFD81-1A2F-446B-A1D2-5E357D7DE5A5}" type="slidenum">
              <a:rPr lang="en-US" altLang="zh-CN"/>
              <a:pPr>
                <a:defRPr/>
              </a:pPr>
              <a:t>‹#›</a:t>
            </a:fld>
            <a:endParaRPr lang="en-US" altLang="zh-CN"/>
          </a:p>
        </p:txBody>
      </p:sp>
    </p:spTree>
    <p:extLst>
      <p:ext uri="{BB962C8B-B14F-4D97-AF65-F5344CB8AC3E}">
        <p14:creationId xmlns:p14="http://schemas.microsoft.com/office/powerpoint/2010/main" val="3875281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12"/>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13"/>
          <p:cNvSpPr>
            <a:spLocks noGrp="1" noChangeArrowheads="1"/>
          </p:cNvSpPr>
          <p:nvPr>
            <p:ph type="ftr" sz="quarter" idx="11"/>
          </p:nvPr>
        </p:nvSpPr>
        <p:spPr>
          <a:ln/>
        </p:spPr>
        <p:txBody>
          <a:bodyPr/>
          <a:lstStyle>
            <a:lvl1pPr>
              <a:defRPr/>
            </a:lvl1pPr>
          </a:lstStyle>
          <a:p>
            <a:pPr>
              <a:defRPr/>
            </a:pPr>
            <a:endParaRPr lang="en-US" altLang="zh-CN"/>
          </a:p>
          <a:p>
            <a:pPr>
              <a:defRPr/>
            </a:pPr>
            <a:r>
              <a:rPr lang="en-US" altLang="zh-CN"/>
              <a:t>Prof. Q. Wang</a:t>
            </a:r>
          </a:p>
        </p:txBody>
      </p:sp>
      <p:sp>
        <p:nvSpPr>
          <p:cNvPr id="9" name="Rectangle 14"/>
          <p:cNvSpPr>
            <a:spLocks noGrp="1" noChangeArrowheads="1"/>
          </p:cNvSpPr>
          <p:nvPr>
            <p:ph type="sldNum" sz="quarter" idx="12"/>
          </p:nvPr>
        </p:nvSpPr>
        <p:spPr>
          <a:ln/>
        </p:spPr>
        <p:txBody>
          <a:bodyPr/>
          <a:lstStyle>
            <a:lvl1pPr>
              <a:defRPr/>
            </a:lvl1pPr>
          </a:lstStyle>
          <a:p>
            <a:pPr>
              <a:defRPr/>
            </a:pPr>
            <a:fld id="{635B2FED-D205-4E39-B202-9C6DAA8D2758}" type="slidenum">
              <a:rPr lang="en-US" altLang="zh-CN"/>
              <a:pPr>
                <a:defRPr/>
              </a:pPr>
              <a:t>‹#›</a:t>
            </a:fld>
            <a:endParaRPr lang="en-US" altLang="zh-CN"/>
          </a:p>
        </p:txBody>
      </p:sp>
    </p:spTree>
    <p:extLst>
      <p:ext uri="{BB962C8B-B14F-4D97-AF65-F5344CB8AC3E}">
        <p14:creationId xmlns:p14="http://schemas.microsoft.com/office/powerpoint/2010/main" val="1522205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12"/>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13"/>
          <p:cNvSpPr>
            <a:spLocks noGrp="1" noChangeArrowheads="1"/>
          </p:cNvSpPr>
          <p:nvPr>
            <p:ph type="ftr" sz="quarter" idx="11"/>
          </p:nvPr>
        </p:nvSpPr>
        <p:spPr>
          <a:ln/>
        </p:spPr>
        <p:txBody>
          <a:bodyPr/>
          <a:lstStyle>
            <a:lvl1pPr>
              <a:defRPr/>
            </a:lvl1pPr>
          </a:lstStyle>
          <a:p>
            <a:pPr>
              <a:defRPr/>
            </a:pPr>
            <a:endParaRPr lang="en-US" altLang="zh-CN"/>
          </a:p>
          <a:p>
            <a:pPr>
              <a:defRPr/>
            </a:pPr>
            <a:r>
              <a:rPr lang="en-US" altLang="zh-CN"/>
              <a:t>Prof. Q. Wang</a:t>
            </a:r>
          </a:p>
        </p:txBody>
      </p:sp>
      <p:sp>
        <p:nvSpPr>
          <p:cNvPr id="5" name="Rectangle 14"/>
          <p:cNvSpPr>
            <a:spLocks noGrp="1" noChangeArrowheads="1"/>
          </p:cNvSpPr>
          <p:nvPr>
            <p:ph type="sldNum" sz="quarter" idx="12"/>
          </p:nvPr>
        </p:nvSpPr>
        <p:spPr>
          <a:ln/>
        </p:spPr>
        <p:txBody>
          <a:bodyPr/>
          <a:lstStyle>
            <a:lvl1pPr>
              <a:defRPr/>
            </a:lvl1pPr>
          </a:lstStyle>
          <a:p>
            <a:pPr>
              <a:defRPr/>
            </a:pPr>
            <a:fld id="{EEFC0336-761D-497A-B96D-1631011EB232}" type="slidenum">
              <a:rPr lang="en-US" altLang="zh-CN"/>
              <a:pPr>
                <a:defRPr/>
              </a:pPr>
              <a:t>‹#›</a:t>
            </a:fld>
            <a:endParaRPr lang="en-US" altLang="zh-CN"/>
          </a:p>
        </p:txBody>
      </p:sp>
    </p:spTree>
    <p:extLst>
      <p:ext uri="{BB962C8B-B14F-4D97-AF65-F5344CB8AC3E}">
        <p14:creationId xmlns:p14="http://schemas.microsoft.com/office/powerpoint/2010/main" val="2609104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13"/>
          <p:cNvSpPr>
            <a:spLocks noGrp="1" noChangeArrowheads="1"/>
          </p:cNvSpPr>
          <p:nvPr>
            <p:ph type="ftr" sz="quarter" idx="11"/>
          </p:nvPr>
        </p:nvSpPr>
        <p:spPr>
          <a:xfrm>
            <a:off x="3124200" y="6400800"/>
            <a:ext cx="2895600" cy="457200"/>
          </a:xfrm>
          <a:ln/>
        </p:spPr>
        <p:txBody>
          <a:bodyPr/>
          <a:lstStyle>
            <a:lvl1pPr>
              <a:defRPr/>
            </a:lvl1pPr>
          </a:lstStyle>
          <a:p>
            <a:pPr>
              <a:defRPr/>
            </a:pPr>
            <a:endParaRPr lang="en-US" altLang="zh-CN"/>
          </a:p>
          <a:p>
            <a:pPr>
              <a:defRPr/>
            </a:pPr>
            <a:r>
              <a:rPr lang="en-US" altLang="zh-CN"/>
              <a:t>Prof. Q. Wang</a:t>
            </a:r>
          </a:p>
        </p:txBody>
      </p:sp>
      <p:sp>
        <p:nvSpPr>
          <p:cNvPr id="4" name="Rectangle 14"/>
          <p:cNvSpPr>
            <a:spLocks noGrp="1" noChangeArrowheads="1"/>
          </p:cNvSpPr>
          <p:nvPr>
            <p:ph type="sldNum" sz="quarter" idx="12"/>
          </p:nvPr>
        </p:nvSpPr>
        <p:spPr>
          <a:ln/>
        </p:spPr>
        <p:txBody>
          <a:bodyPr/>
          <a:lstStyle>
            <a:lvl1pPr>
              <a:defRPr/>
            </a:lvl1pPr>
          </a:lstStyle>
          <a:p>
            <a:pPr>
              <a:defRPr/>
            </a:pPr>
            <a:fld id="{8DC8ABD7-6AD6-4331-8187-9C2B3D9CC5D8}" type="slidenum">
              <a:rPr lang="en-US" altLang="zh-CN"/>
              <a:pPr>
                <a:defRPr/>
              </a:pPr>
              <a:t>‹#›</a:t>
            </a:fld>
            <a:endParaRPr lang="en-US" altLang="zh-CN"/>
          </a:p>
        </p:txBody>
      </p:sp>
    </p:spTree>
    <p:extLst>
      <p:ext uri="{BB962C8B-B14F-4D97-AF65-F5344CB8AC3E}">
        <p14:creationId xmlns:p14="http://schemas.microsoft.com/office/powerpoint/2010/main" val="33230956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13"/>
          <p:cNvSpPr>
            <a:spLocks noGrp="1" noChangeArrowheads="1"/>
          </p:cNvSpPr>
          <p:nvPr>
            <p:ph type="ftr" sz="quarter" idx="11"/>
          </p:nvPr>
        </p:nvSpPr>
        <p:spPr>
          <a:ln/>
        </p:spPr>
        <p:txBody>
          <a:bodyPr/>
          <a:lstStyle>
            <a:lvl1pPr>
              <a:defRPr/>
            </a:lvl1pPr>
          </a:lstStyle>
          <a:p>
            <a:pPr>
              <a:defRPr/>
            </a:pPr>
            <a:endParaRPr lang="en-US" altLang="zh-CN"/>
          </a:p>
          <a:p>
            <a:pPr>
              <a:defRPr/>
            </a:pPr>
            <a:r>
              <a:rPr lang="en-US" altLang="zh-CN"/>
              <a:t>Prof. Q. Wang</a:t>
            </a:r>
          </a:p>
        </p:txBody>
      </p:sp>
      <p:sp>
        <p:nvSpPr>
          <p:cNvPr id="7" name="Rectangle 14"/>
          <p:cNvSpPr>
            <a:spLocks noGrp="1" noChangeArrowheads="1"/>
          </p:cNvSpPr>
          <p:nvPr>
            <p:ph type="sldNum" sz="quarter" idx="12"/>
          </p:nvPr>
        </p:nvSpPr>
        <p:spPr>
          <a:ln/>
        </p:spPr>
        <p:txBody>
          <a:bodyPr/>
          <a:lstStyle>
            <a:lvl1pPr>
              <a:defRPr/>
            </a:lvl1pPr>
          </a:lstStyle>
          <a:p>
            <a:pPr>
              <a:defRPr/>
            </a:pPr>
            <a:fld id="{9AD3754B-5745-40DE-97E0-B6563E4EC914}" type="slidenum">
              <a:rPr lang="en-US" altLang="zh-CN"/>
              <a:pPr>
                <a:defRPr/>
              </a:pPr>
              <a:t>‹#›</a:t>
            </a:fld>
            <a:endParaRPr lang="en-US" altLang="zh-CN"/>
          </a:p>
        </p:txBody>
      </p:sp>
    </p:spTree>
    <p:extLst>
      <p:ext uri="{BB962C8B-B14F-4D97-AF65-F5344CB8AC3E}">
        <p14:creationId xmlns:p14="http://schemas.microsoft.com/office/powerpoint/2010/main" val="3605783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13"/>
          <p:cNvSpPr>
            <a:spLocks noGrp="1" noChangeArrowheads="1"/>
          </p:cNvSpPr>
          <p:nvPr>
            <p:ph type="ftr" sz="quarter" idx="11"/>
          </p:nvPr>
        </p:nvSpPr>
        <p:spPr>
          <a:ln/>
        </p:spPr>
        <p:txBody>
          <a:bodyPr/>
          <a:lstStyle>
            <a:lvl1pPr>
              <a:defRPr/>
            </a:lvl1pPr>
          </a:lstStyle>
          <a:p>
            <a:pPr>
              <a:defRPr/>
            </a:pPr>
            <a:endParaRPr lang="en-US" altLang="zh-CN"/>
          </a:p>
          <a:p>
            <a:pPr>
              <a:defRPr/>
            </a:pPr>
            <a:r>
              <a:rPr lang="en-US" altLang="zh-CN"/>
              <a:t>Prof. Q. Wang</a:t>
            </a:r>
          </a:p>
        </p:txBody>
      </p:sp>
      <p:sp>
        <p:nvSpPr>
          <p:cNvPr id="7" name="Rectangle 14"/>
          <p:cNvSpPr>
            <a:spLocks noGrp="1" noChangeArrowheads="1"/>
          </p:cNvSpPr>
          <p:nvPr>
            <p:ph type="sldNum" sz="quarter" idx="12"/>
          </p:nvPr>
        </p:nvSpPr>
        <p:spPr>
          <a:ln/>
        </p:spPr>
        <p:txBody>
          <a:bodyPr/>
          <a:lstStyle>
            <a:lvl1pPr>
              <a:defRPr/>
            </a:lvl1pPr>
          </a:lstStyle>
          <a:p>
            <a:pPr>
              <a:defRPr/>
            </a:pPr>
            <a:fld id="{44A9D4F8-0A68-46A1-A7A5-C82F9997F2B3}" type="slidenum">
              <a:rPr lang="en-US" altLang="zh-CN"/>
              <a:pPr>
                <a:defRPr/>
              </a:pPr>
              <a:t>‹#›</a:t>
            </a:fld>
            <a:endParaRPr lang="en-US" altLang="zh-CN"/>
          </a:p>
        </p:txBody>
      </p:sp>
    </p:spTree>
    <p:extLst>
      <p:ext uri="{BB962C8B-B14F-4D97-AF65-F5344CB8AC3E}">
        <p14:creationId xmlns:p14="http://schemas.microsoft.com/office/powerpoint/2010/main" val="2832250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3902075"/>
            <a:ext cx="3400425" cy="2949575"/>
            <a:chOff x="0" y="2458"/>
            <a:chExt cx="2142" cy="1858"/>
          </a:xfrm>
        </p:grpSpPr>
        <p:sp>
          <p:nvSpPr>
            <p:cNvPr id="74755" name="Freeform 3"/>
            <p:cNvSpPr>
              <a:spLocks/>
            </p:cNvSpPr>
            <p:nvPr/>
          </p:nvSpPr>
          <p:spPr bwMode="ltGray">
            <a:xfrm>
              <a:off x="0" y="2508"/>
              <a:ext cx="2142" cy="1804"/>
            </a:xfrm>
            <a:custGeom>
              <a:avLst/>
              <a:gdLst>
                <a:gd name="T0" fmla="*/ 329 w 2135"/>
                <a:gd name="T1" fmla="*/ 66 h 1804"/>
                <a:gd name="T2" fmla="*/ 161 w 2135"/>
                <a:gd name="T3" fmla="*/ 30 h 1804"/>
                <a:gd name="T4" fmla="*/ 0 w 2135"/>
                <a:gd name="T5" fmla="*/ 0 h 1804"/>
                <a:gd name="T6" fmla="*/ 0 w 2135"/>
                <a:gd name="T7" fmla="*/ 12 h 1804"/>
                <a:gd name="T8" fmla="*/ 161 w 2135"/>
                <a:gd name="T9" fmla="*/ 42 h 1804"/>
                <a:gd name="T10" fmla="*/ 323 w 2135"/>
                <a:gd name="T11" fmla="*/ 78 h 1804"/>
                <a:gd name="T12" fmla="*/ 556 w 2135"/>
                <a:gd name="T13" fmla="*/ 150 h 1804"/>
                <a:gd name="T14" fmla="*/ 777 w 2135"/>
                <a:gd name="T15" fmla="*/ 245 h 1804"/>
                <a:gd name="T16" fmla="*/ 993 w 2135"/>
                <a:gd name="T17" fmla="*/ 365 h 1804"/>
                <a:gd name="T18" fmla="*/ 1196 w 2135"/>
                <a:gd name="T19" fmla="*/ 503 h 1804"/>
                <a:gd name="T20" fmla="*/ 1381 w 2135"/>
                <a:gd name="T21" fmla="*/ 653 h 1804"/>
                <a:gd name="T22" fmla="*/ 1555 w 2135"/>
                <a:gd name="T23" fmla="*/ 827 h 1804"/>
                <a:gd name="T24" fmla="*/ 1710 w 2135"/>
                <a:gd name="T25" fmla="*/ 1019 h 1804"/>
                <a:gd name="T26" fmla="*/ 1854 w 2135"/>
                <a:gd name="T27" fmla="*/ 1229 h 1804"/>
                <a:gd name="T28" fmla="*/ 1937 w 2135"/>
                <a:gd name="T29" fmla="*/ 1366 h 1804"/>
                <a:gd name="T30" fmla="*/ 2009 w 2135"/>
                <a:gd name="T31" fmla="*/ 1510 h 1804"/>
                <a:gd name="T32" fmla="*/ 2069 w 2135"/>
                <a:gd name="T33" fmla="*/ 1654 h 1804"/>
                <a:gd name="T34" fmla="*/ 2123 w 2135"/>
                <a:gd name="T35" fmla="*/ 1804 h 1804"/>
                <a:gd name="T36" fmla="*/ 2135 w 2135"/>
                <a:gd name="T37" fmla="*/ 1804 h 1804"/>
                <a:gd name="T38" fmla="*/ 2081 w 2135"/>
                <a:gd name="T39" fmla="*/ 1654 h 1804"/>
                <a:gd name="T40" fmla="*/ 2021 w 2135"/>
                <a:gd name="T41" fmla="*/ 1510 h 1804"/>
                <a:gd name="T42" fmla="*/ 1949 w 2135"/>
                <a:gd name="T43" fmla="*/ 1366 h 1804"/>
                <a:gd name="T44" fmla="*/ 1866 w 2135"/>
                <a:gd name="T45" fmla="*/ 1223 h 1804"/>
                <a:gd name="T46" fmla="*/ 1722 w 2135"/>
                <a:gd name="T47" fmla="*/ 1013 h 1804"/>
                <a:gd name="T48" fmla="*/ 1561 w 2135"/>
                <a:gd name="T49" fmla="*/ 821 h 1804"/>
                <a:gd name="T50" fmla="*/ 1387 w 2135"/>
                <a:gd name="T51" fmla="*/ 647 h 1804"/>
                <a:gd name="T52" fmla="*/ 1202 w 2135"/>
                <a:gd name="T53" fmla="*/ 491 h 1804"/>
                <a:gd name="T54" fmla="*/ 999 w 2135"/>
                <a:gd name="T55" fmla="*/ 353 h 1804"/>
                <a:gd name="T56" fmla="*/ 783 w 2135"/>
                <a:gd name="T57" fmla="*/ 239 h 1804"/>
                <a:gd name="T58" fmla="*/ 562 w 2135"/>
                <a:gd name="T59" fmla="*/ 138 h 1804"/>
                <a:gd name="T60" fmla="*/ 329 w 2135"/>
                <a:gd name="T61" fmla="*/ 66 h 1804"/>
                <a:gd name="T62" fmla="*/ 329 w 2135"/>
                <a:gd name="T63" fmla="*/ 66 h 1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zh-CN" altLang="en-US"/>
            </a:p>
          </p:txBody>
        </p:sp>
        <p:sp>
          <p:nvSpPr>
            <p:cNvPr id="74756" name="Freeform 4"/>
            <p:cNvSpPr>
              <a:spLocks/>
            </p:cNvSpPr>
            <p:nvPr/>
          </p:nvSpPr>
          <p:spPr bwMode="hidden">
            <a:xfrm>
              <a:off x="0" y="2458"/>
              <a:ext cx="1854" cy="1858"/>
            </a:xfrm>
            <a:custGeom>
              <a:avLst/>
              <a:gdLst>
                <a:gd name="T0" fmla="*/ 1854 w 1854"/>
                <a:gd name="T1" fmla="*/ 1858 h 1858"/>
                <a:gd name="T2" fmla="*/ 0 w 1854"/>
                <a:gd name="T3" fmla="*/ 1858 h 1858"/>
                <a:gd name="T4" fmla="*/ 0 w 1854"/>
                <a:gd name="T5" fmla="*/ 0 h 1858"/>
                <a:gd name="T6" fmla="*/ 1854 w 1854"/>
                <a:gd name="T7" fmla="*/ 1858 h 1858"/>
                <a:gd name="T8" fmla="*/ 1854 w 1854"/>
                <a:gd name="T9" fmla="*/ 1858 h 1858"/>
              </a:gdLst>
              <a:ahLst/>
              <a:cxnLst>
                <a:cxn ang="0">
                  <a:pos x="T0" y="T1"/>
                </a:cxn>
                <a:cxn ang="0">
                  <a:pos x="T2" y="T3"/>
                </a:cxn>
                <a:cxn ang="0">
                  <a:pos x="T4" y="T5"/>
                </a:cxn>
                <a:cxn ang="0">
                  <a:pos x="T6" y="T7"/>
                </a:cxn>
                <a:cxn ang="0">
                  <a:pos x="T8" y="T9"/>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zh-CN" altLang="en-US"/>
            </a:p>
          </p:txBody>
        </p:sp>
        <p:sp>
          <p:nvSpPr>
            <p:cNvPr id="74757" name="Freeform 5"/>
            <p:cNvSpPr>
              <a:spLocks/>
            </p:cNvSpPr>
            <p:nvPr/>
          </p:nvSpPr>
          <p:spPr bwMode="ltGray">
            <a:xfrm>
              <a:off x="0" y="2735"/>
              <a:ext cx="1745" cy="1577"/>
            </a:xfrm>
            <a:custGeom>
              <a:avLst/>
              <a:gdLst>
                <a:gd name="T0" fmla="*/ 1640 w 1745"/>
                <a:gd name="T1" fmla="*/ 1377 h 1577"/>
                <a:gd name="T2" fmla="*/ 1692 w 1745"/>
                <a:gd name="T3" fmla="*/ 1479 h 1577"/>
                <a:gd name="T4" fmla="*/ 1732 w 1745"/>
                <a:gd name="T5" fmla="*/ 1577 h 1577"/>
                <a:gd name="T6" fmla="*/ 1745 w 1745"/>
                <a:gd name="T7" fmla="*/ 1577 h 1577"/>
                <a:gd name="T8" fmla="*/ 1703 w 1745"/>
                <a:gd name="T9" fmla="*/ 1469 h 1577"/>
                <a:gd name="T10" fmla="*/ 1649 w 1745"/>
                <a:gd name="T11" fmla="*/ 1367 h 1577"/>
                <a:gd name="T12" fmla="*/ 1535 w 1745"/>
                <a:gd name="T13" fmla="*/ 1157 h 1577"/>
                <a:gd name="T14" fmla="*/ 1395 w 1745"/>
                <a:gd name="T15" fmla="*/ 951 h 1577"/>
                <a:gd name="T16" fmla="*/ 1236 w 1745"/>
                <a:gd name="T17" fmla="*/ 756 h 1577"/>
                <a:gd name="T18" fmla="*/ 1061 w 1745"/>
                <a:gd name="T19" fmla="*/ 582 h 1577"/>
                <a:gd name="T20" fmla="*/ 876 w 1745"/>
                <a:gd name="T21" fmla="*/ 426 h 1577"/>
                <a:gd name="T22" fmla="*/ 672 w 1745"/>
                <a:gd name="T23" fmla="*/ 294 h 1577"/>
                <a:gd name="T24" fmla="*/ 455 w 1745"/>
                <a:gd name="T25" fmla="*/ 174 h 1577"/>
                <a:gd name="T26" fmla="*/ 234 w 1745"/>
                <a:gd name="T27" fmla="*/ 78 h 1577"/>
                <a:gd name="T28" fmla="*/ 0 w 1745"/>
                <a:gd name="T29" fmla="*/ 0 h 1577"/>
                <a:gd name="T30" fmla="*/ 0 w 1745"/>
                <a:gd name="T31" fmla="*/ 12 h 1577"/>
                <a:gd name="T32" fmla="*/ 222 w 1745"/>
                <a:gd name="T33" fmla="*/ 89 h 1577"/>
                <a:gd name="T34" fmla="*/ 446 w 1745"/>
                <a:gd name="T35" fmla="*/ 185 h 1577"/>
                <a:gd name="T36" fmla="*/ 662 w 1745"/>
                <a:gd name="T37" fmla="*/ 305 h 1577"/>
                <a:gd name="T38" fmla="*/ 866 w 1745"/>
                <a:gd name="T39" fmla="*/ 437 h 1577"/>
                <a:gd name="T40" fmla="*/ 1052 w 1745"/>
                <a:gd name="T41" fmla="*/ 593 h 1577"/>
                <a:gd name="T42" fmla="*/ 1226 w 1745"/>
                <a:gd name="T43" fmla="*/ 767 h 1577"/>
                <a:gd name="T44" fmla="*/ 1385 w 1745"/>
                <a:gd name="T45" fmla="*/ 960 h 1577"/>
                <a:gd name="T46" fmla="*/ 1526 w 1745"/>
                <a:gd name="T47" fmla="*/ 1167 h 1577"/>
                <a:gd name="T48" fmla="*/ 1640 w 1745"/>
                <a:gd name="T49" fmla="*/ 1377 h 1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zh-CN" altLang="en-US"/>
            </a:p>
          </p:txBody>
        </p:sp>
        <p:sp>
          <p:nvSpPr>
            <p:cNvPr id="74758" name="Freeform 6"/>
            <p:cNvSpPr>
              <a:spLocks/>
            </p:cNvSpPr>
            <p:nvPr/>
          </p:nvSpPr>
          <p:spPr bwMode="ltGray">
            <a:xfrm>
              <a:off x="0" y="2544"/>
              <a:ext cx="1745" cy="1768"/>
            </a:xfrm>
            <a:custGeom>
              <a:avLst/>
              <a:gdLst>
                <a:gd name="T0" fmla="*/ 0 w 1745"/>
                <a:gd name="T1" fmla="*/ 0 h 1768"/>
                <a:gd name="T2" fmla="*/ 0 w 1745"/>
                <a:gd name="T3" fmla="*/ 12 h 1768"/>
                <a:gd name="T4" fmla="*/ 210 w 1745"/>
                <a:gd name="T5" fmla="*/ 88 h 1768"/>
                <a:gd name="T6" fmla="*/ 426 w 1745"/>
                <a:gd name="T7" fmla="*/ 190 h 1768"/>
                <a:gd name="T8" fmla="*/ 630 w 1745"/>
                <a:gd name="T9" fmla="*/ 304 h 1768"/>
                <a:gd name="T10" fmla="*/ 818 w 1745"/>
                <a:gd name="T11" fmla="*/ 442 h 1768"/>
                <a:gd name="T12" fmla="*/ 998 w 1745"/>
                <a:gd name="T13" fmla="*/ 592 h 1768"/>
                <a:gd name="T14" fmla="*/ 1164 w 1745"/>
                <a:gd name="T15" fmla="*/ 766 h 1768"/>
                <a:gd name="T16" fmla="*/ 1310 w 1745"/>
                <a:gd name="T17" fmla="*/ 942 h 1768"/>
                <a:gd name="T18" fmla="*/ 1454 w 1745"/>
                <a:gd name="T19" fmla="*/ 1146 h 1768"/>
                <a:gd name="T20" fmla="*/ 1536 w 1745"/>
                <a:gd name="T21" fmla="*/ 1298 h 1768"/>
                <a:gd name="T22" fmla="*/ 1614 w 1745"/>
                <a:gd name="T23" fmla="*/ 1456 h 1768"/>
                <a:gd name="T24" fmla="*/ 1682 w 1745"/>
                <a:gd name="T25" fmla="*/ 1616 h 1768"/>
                <a:gd name="T26" fmla="*/ 1733 w 1745"/>
                <a:gd name="T27" fmla="*/ 1768 h 1768"/>
                <a:gd name="T28" fmla="*/ 1745 w 1745"/>
                <a:gd name="T29" fmla="*/ 1768 h 1768"/>
                <a:gd name="T30" fmla="*/ 1691 w 1745"/>
                <a:gd name="T31" fmla="*/ 1606 h 1768"/>
                <a:gd name="T32" fmla="*/ 1623 w 1745"/>
                <a:gd name="T33" fmla="*/ 1445 h 1768"/>
                <a:gd name="T34" fmla="*/ 1547 w 1745"/>
                <a:gd name="T35" fmla="*/ 1288 h 1768"/>
                <a:gd name="T36" fmla="*/ 1463 w 1745"/>
                <a:gd name="T37" fmla="*/ 1136 h 1768"/>
                <a:gd name="T38" fmla="*/ 1320 w 1745"/>
                <a:gd name="T39" fmla="*/ 932 h 1768"/>
                <a:gd name="T40" fmla="*/ 1173 w 1745"/>
                <a:gd name="T41" fmla="*/ 755 h 1768"/>
                <a:gd name="T42" fmla="*/ 1008 w 1745"/>
                <a:gd name="T43" fmla="*/ 581 h 1768"/>
                <a:gd name="T44" fmla="*/ 827 w 1745"/>
                <a:gd name="T45" fmla="*/ 431 h 1768"/>
                <a:gd name="T46" fmla="*/ 642 w 1745"/>
                <a:gd name="T47" fmla="*/ 293 h 1768"/>
                <a:gd name="T48" fmla="*/ 437 w 1745"/>
                <a:gd name="T49" fmla="*/ 179 h 1768"/>
                <a:gd name="T50" fmla="*/ 222 w 1745"/>
                <a:gd name="T51" fmla="*/ 78 h 1768"/>
                <a:gd name="T52" fmla="*/ 0 w 1745"/>
                <a:gd name="T53" fmla="*/ 0 h 1768"/>
                <a:gd name="T54" fmla="*/ 0 w 1745"/>
                <a:gd name="T55" fmla="*/ 0 h 1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zh-CN" altLang="en-US"/>
            </a:p>
          </p:txBody>
        </p:sp>
        <p:sp>
          <p:nvSpPr>
            <p:cNvPr id="1036"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1037"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1038"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grpSp>
      <p:sp>
        <p:nvSpPr>
          <p:cNvPr id="1027" name="Rectangle 10"/>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zh-CN" altLang="en-US" smtClean="0"/>
              <a:t>单击此处编辑母版标题样式</a:t>
            </a:r>
          </a:p>
        </p:txBody>
      </p:sp>
      <p:sp>
        <p:nvSpPr>
          <p:cNvPr id="74763" name="Rectangle 11"/>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74764" name="Rectangle 12"/>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smtClean="0">
                <a:effectLst>
                  <a:outerShdw blurRad="38100" dist="38100" dir="2700000" algn="tl">
                    <a:srgbClr val="010199"/>
                  </a:outerShdw>
                </a:effectLst>
                <a:ea typeface="宋体" pitchFamily="2" charset="-122"/>
              </a:defRPr>
            </a:lvl1pPr>
          </a:lstStyle>
          <a:p>
            <a:pPr>
              <a:defRPr/>
            </a:pPr>
            <a:endParaRPr lang="en-US" altLang="zh-CN"/>
          </a:p>
        </p:txBody>
      </p:sp>
      <p:sp>
        <p:nvSpPr>
          <p:cNvPr id="74765" name="Rectangle 13"/>
          <p:cNvSpPr>
            <a:spLocks noGrp="1" noChangeArrowheads="1"/>
          </p:cNvSpPr>
          <p:nvPr>
            <p:ph type="ftr" sz="quarter" idx="3"/>
          </p:nvPr>
        </p:nvSpPr>
        <p:spPr bwMode="auto">
          <a:xfrm>
            <a:off x="3124200" y="64008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smtClean="0">
                <a:effectLst>
                  <a:outerShdw blurRad="38100" dist="38100" dir="2700000" algn="tl">
                    <a:srgbClr val="010199"/>
                  </a:outerShdw>
                </a:effectLst>
                <a:ea typeface="宋体" pitchFamily="2" charset="-122"/>
              </a:defRPr>
            </a:lvl1pPr>
          </a:lstStyle>
          <a:p>
            <a:pPr>
              <a:defRPr/>
            </a:pPr>
            <a:endParaRPr lang="en-US" altLang="zh-CN"/>
          </a:p>
          <a:p>
            <a:pPr>
              <a:defRPr/>
            </a:pPr>
            <a:r>
              <a:rPr lang="en-US" altLang="zh-CN"/>
              <a:t>Prof. Q. Wang</a:t>
            </a:r>
          </a:p>
        </p:txBody>
      </p:sp>
      <p:sp>
        <p:nvSpPr>
          <p:cNvPr id="74766" name="Rectangle 14"/>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smtClean="0">
                <a:effectLst>
                  <a:outerShdw blurRad="38100" dist="38100" dir="2700000" algn="tl">
                    <a:srgbClr val="010199"/>
                  </a:outerShdw>
                </a:effectLst>
                <a:ea typeface="宋体" pitchFamily="2" charset="-122"/>
              </a:defRPr>
            </a:lvl1pPr>
          </a:lstStyle>
          <a:p>
            <a:pPr>
              <a:defRPr/>
            </a:pPr>
            <a:fld id="{490B7C8F-0CCE-4D46-9A84-49CDB715F5E0}" type="slidenum">
              <a:rPr lang="en-US" altLang="zh-CN"/>
              <a:pPr>
                <a:defRPr/>
              </a:pPr>
              <a:t>‹#›</a:t>
            </a:fld>
            <a:endParaRPr lang="en-US" altLang="zh-CN"/>
          </a:p>
        </p:txBody>
      </p:sp>
    </p:spTree>
  </p:cSld>
  <p:clrMap bg1="dk2" tx1="lt1" bg2="dk1" tx2="lt2" accent1="accent1" accent2="accent2" accent3="accent3" accent4="accent4" accent5="accent5" accent6="accent6" hlink="hlink" folHlink="folHlink"/>
  <p:sldLayoutIdLst>
    <p:sldLayoutId id="2147483674"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iming>
    <p:tnLst>
      <p:par>
        <p:cTn id="1" dur="indefinite" restart="never" nodeType="tmRoot"/>
      </p:par>
    </p:tnLst>
  </p:timing>
  <p:hf sldNum="0" hdr="0" dt="0"/>
  <p:txStyles>
    <p:titleStyle>
      <a:lvl1pPr algn="ctr" rtl="0" eaLnBrk="0" fontAlgn="base" hangingPunct="0">
        <a:spcBef>
          <a:spcPct val="0"/>
        </a:spcBef>
        <a:spcAft>
          <a:spcPct val="0"/>
        </a:spcAft>
        <a:defRPr sz="4400" b="1">
          <a:solidFill>
            <a:srgbClr val="FFFF00"/>
          </a:solidFill>
          <a:latin typeface="+mj-lt"/>
          <a:ea typeface="+mj-ea"/>
          <a:cs typeface="+mj-cs"/>
        </a:defRPr>
      </a:lvl1pPr>
      <a:lvl2pPr algn="ctr" rtl="0" eaLnBrk="0" fontAlgn="base" hangingPunct="0">
        <a:spcBef>
          <a:spcPct val="0"/>
        </a:spcBef>
        <a:spcAft>
          <a:spcPct val="0"/>
        </a:spcAft>
        <a:defRPr sz="4400" b="1">
          <a:solidFill>
            <a:srgbClr val="FFFF00"/>
          </a:solidFill>
          <a:latin typeface="Arial" charset="0"/>
          <a:ea typeface="幼圆" pitchFamily="49" charset="-122"/>
        </a:defRPr>
      </a:lvl2pPr>
      <a:lvl3pPr algn="ctr" rtl="0" eaLnBrk="0" fontAlgn="base" hangingPunct="0">
        <a:spcBef>
          <a:spcPct val="0"/>
        </a:spcBef>
        <a:spcAft>
          <a:spcPct val="0"/>
        </a:spcAft>
        <a:defRPr sz="4400" b="1">
          <a:solidFill>
            <a:srgbClr val="FFFF00"/>
          </a:solidFill>
          <a:latin typeface="Arial" charset="0"/>
          <a:ea typeface="幼圆" pitchFamily="49" charset="-122"/>
        </a:defRPr>
      </a:lvl3pPr>
      <a:lvl4pPr algn="ctr" rtl="0" eaLnBrk="0" fontAlgn="base" hangingPunct="0">
        <a:spcBef>
          <a:spcPct val="0"/>
        </a:spcBef>
        <a:spcAft>
          <a:spcPct val="0"/>
        </a:spcAft>
        <a:defRPr sz="4400" b="1">
          <a:solidFill>
            <a:srgbClr val="FFFF00"/>
          </a:solidFill>
          <a:latin typeface="Arial" charset="0"/>
          <a:ea typeface="幼圆" pitchFamily="49" charset="-122"/>
        </a:defRPr>
      </a:lvl4pPr>
      <a:lvl5pPr algn="ctr" rtl="0" eaLnBrk="0" fontAlgn="base" hangingPunct="0">
        <a:spcBef>
          <a:spcPct val="0"/>
        </a:spcBef>
        <a:spcAft>
          <a:spcPct val="0"/>
        </a:spcAft>
        <a:defRPr sz="4400" b="1">
          <a:solidFill>
            <a:srgbClr val="FFFF00"/>
          </a:solidFill>
          <a:latin typeface="Arial" charset="0"/>
          <a:ea typeface="幼圆" pitchFamily="49" charset="-122"/>
        </a:defRPr>
      </a:lvl5pPr>
      <a:lvl6pPr marL="457200" algn="ctr" rtl="0" fontAlgn="base">
        <a:spcBef>
          <a:spcPct val="0"/>
        </a:spcBef>
        <a:spcAft>
          <a:spcPct val="0"/>
        </a:spcAft>
        <a:defRPr sz="4400" b="1">
          <a:solidFill>
            <a:srgbClr val="FFFF00"/>
          </a:solidFill>
          <a:latin typeface="Arial" charset="0"/>
          <a:ea typeface="幼圆" pitchFamily="49" charset="-122"/>
        </a:defRPr>
      </a:lvl6pPr>
      <a:lvl7pPr marL="914400" algn="ctr" rtl="0" fontAlgn="base">
        <a:spcBef>
          <a:spcPct val="0"/>
        </a:spcBef>
        <a:spcAft>
          <a:spcPct val="0"/>
        </a:spcAft>
        <a:defRPr sz="4400" b="1">
          <a:solidFill>
            <a:srgbClr val="FFFF00"/>
          </a:solidFill>
          <a:latin typeface="Arial" charset="0"/>
          <a:ea typeface="幼圆" pitchFamily="49" charset="-122"/>
        </a:defRPr>
      </a:lvl7pPr>
      <a:lvl8pPr marL="1371600" algn="ctr" rtl="0" fontAlgn="base">
        <a:spcBef>
          <a:spcPct val="0"/>
        </a:spcBef>
        <a:spcAft>
          <a:spcPct val="0"/>
        </a:spcAft>
        <a:defRPr sz="4400" b="1">
          <a:solidFill>
            <a:srgbClr val="FFFF00"/>
          </a:solidFill>
          <a:latin typeface="Arial" charset="0"/>
          <a:ea typeface="幼圆" pitchFamily="49" charset="-122"/>
        </a:defRPr>
      </a:lvl8pPr>
      <a:lvl9pPr marL="1828800" algn="ctr" rtl="0" fontAlgn="base">
        <a:spcBef>
          <a:spcPct val="0"/>
        </a:spcBef>
        <a:spcAft>
          <a:spcPct val="0"/>
        </a:spcAft>
        <a:defRPr sz="4400" b="1">
          <a:solidFill>
            <a:srgbClr val="FFFF00"/>
          </a:solidFill>
          <a:latin typeface="Arial" charset="0"/>
          <a:ea typeface="幼圆" pitchFamily="49" charset="-122"/>
        </a:defRPr>
      </a:lvl9pPr>
    </p:titleStyle>
    <p:bodyStyle>
      <a:lvl1pPr marL="342900" indent="-342900" algn="l" rtl="0" eaLnBrk="0" fontAlgn="base" hangingPunct="0">
        <a:spcBef>
          <a:spcPct val="20000"/>
        </a:spcBef>
        <a:spcAft>
          <a:spcPct val="0"/>
        </a:spcAft>
        <a:buClr>
          <a:schemeClr val="hlink"/>
        </a:buClr>
        <a:buSzPct val="75000"/>
        <a:buFont typeface="Wingdings" pitchFamily="2" charset="2"/>
        <a:buChar char="l"/>
        <a:defRPr sz="3200">
          <a:solidFill>
            <a:schemeClr val="tx1"/>
          </a:solidFill>
          <a:effectLst>
            <a:outerShdw blurRad="38100" dist="38100" dir="2700000" algn="tl">
              <a:srgbClr val="010199"/>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itchFamily="2" charset="2"/>
        <a:buChar char="l"/>
        <a:defRPr sz="2800">
          <a:solidFill>
            <a:schemeClr val="tx1"/>
          </a:solidFill>
          <a:effectLst>
            <a:outerShdw blurRad="38100" dist="38100" dir="2700000" algn="tl">
              <a:srgbClr val="010199"/>
            </a:outerShdw>
          </a:effectLst>
          <a:latin typeface="+mn-lt"/>
          <a:ea typeface="+mn-ea"/>
        </a:defRPr>
      </a:lvl2pPr>
      <a:lvl3pPr marL="1143000" indent="-228600" algn="l" rtl="0" eaLnBrk="0" fontAlgn="base" hangingPunct="0">
        <a:spcBef>
          <a:spcPct val="20000"/>
        </a:spcBef>
        <a:spcAft>
          <a:spcPct val="0"/>
        </a:spcAft>
        <a:buClr>
          <a:schemeClr val="accent2"/>
        </a:buClr>
        <a:buSzPct val="75000"/>
        <a:buFont typeface="Wingdings" pitchFamily="2" charset="2"/>
        <a:buChar char="l"/>
        <a:defRPr sz="2400">
          <a:solidFill>
            <a:schemeClr val="tx1"/>
          </a:solidFill>
          <a:effectLst>
            <a:outerShdw blurRad="38100" dist="38100" dir="2700000" algn="tl">
              <a:srgbClr val="010199"/>
            </a:outerShdw>
          </a:effectLst>
          <a:latin typeface="+mn-lt"/>
          <a:ea typeface="+mn-ea"/>
        </a:defRPr>
      </a:lvl3pPr>
      <a:lvl4pPr marL="1600200" indent="-228600" algn="l" rtl="0" eaLnBrk="0" fontAlgn="base" hangingPunct="0">
        <a:spcBef>
          <a:spcPct val="20000"/>
        </a:spcBef>
        <a:spcAft>
          <a:spcPct val="0"/>
        </a:spcAft>
        <a:buClr>
          <a:schemeClr val="folHlink"/>
        </a:buClr>
        <a:buSzPct val="75000"/>
        <a:buFont typeface="Wingdings" pitchFamily="2" charset="2"/>
        <a:buChar char="l"/>
        <a:defRPr sz="2000">
          <a:solidFill>
            <a:schemeClr val="tx1"/>
          </a:solidFill>
          <a:effectLst>
            <a:outerShdw blurRad="38100" dist="38100" dir="2700000" algn="tl">
              <a:srgbClr val="010199"/>
            </a:outerShdw>
          </a:effectLst>
          <a:latin typeface="+mn-lt"/>
          <a:ea typeface="+mn-ea"/>
        </a:defRPr>
      </a:lvl4pPr>
      <a:lvl5pPr marL="20574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ea typeface="+mn-ea"/>
        </a:defRPr>
      </a:lvl5pPr>
      <a:lvl6pPr marL="25146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ea typeface="+mn-ea"/>
        </a:defRPr>
      </a:lvl6pPr>
      <a:lvl7pPr marL="29718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ea typeface="+mn-ea"/>
        </a:defRPr>
      </a:lvl7pPr>
      <a:lvl8pPr marL="34290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ea typeface="+mn-ea"/>
        </a:defRPr>
      </a:lvl8pPr>
      <a:lvl9pPr marL="38862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8.png"/></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3" Type="http://schemas.openxmlformats.org/officeDocument/2006/relationships/slide" Target="slide114.xml"/><Relationship Id="rId2" Type="http://schemas.openxmlformats.org/officeDocument/2006/relationships/slide" Target="slide113.xml"/><Relationship Id="rId1" Type="http://schemas.openxmlformats.org/officeDocument/2006/relationships/slideLayout" Target="../slideLayouts/slideLayout2.xml"/><Relationship Id="rId6" Type="http://schemas.openxmlformats.org/officeDocument/2006/relationships/slide" Target="slide117.xml"/><Relationship Id="rId5" Type="http://schemas.openxmlformats.org/officeDocument/2006/relationships/slide" Target="slide116.xml"/><Relationship Id="rId4" Type="http://schemas.openxmlformats.org/officeDocument/2006/relationships/slide" Target="slide115.xml"/></Relationships>
</file>

<file path=ppt/slides/_rels/slide113.xml.rels><?xml version="1.0" encoding="UTF-8" standalone="yes"?>
<Relationships xmlns="http://schemas.openxmlformats.org/package/2006/relationships"><Relationship Id="rId2" Type="http://schemas.openxmlformats.org/officeDocument/2006/relationships/slide" Target="slide112.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slide" Target="slide112.xml"/><Relationship Id="rId1" Type="http://schemas.openxmlformats.org/officeDocument/2006/relationships/slideLayout" Target="../slideLayouts/slideLayout7.xml"/></Relationships>
</file>

<file path=ppt/slides/_rels/slide115.xml.rels><?xml version="1.0" encoding="UTF-8" standalone="yes"?>
<Relationships xmlns="http://schemas.openxmlformats.org/package/2006/relationships"><Relationship Id="rId2" Type="http://schemas.openxmlformats.org/officeDocument/2006/relationships/slide" Target="slide112.xml"/><Relationship Id="rId1" Type="http://schemas.openxmlformats.org/officeDocument/2006/relationships/slideLayout" Target="../slideLayouts/slideLayout7.xml"/></Relationships>
</file>

<file path=ppt/slides/_rels/slide116.xml.rels><?xml version="1.0" encoding="UTF-8" standalone="yes"?>
<Relationships xmlns="http://schemas.openxmlformats.org/package/2006/relationships"><Relationship Id="rId2" Type="http://schemas.openxmlformats.org/officeDocument/2006/relationships/slide" Target="slide112.xm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slide" Target="slide16.xml"/><Relationship Id="rId3" Type="http://schemas.openxmlformats.org/officeDocument/2006/relationships/oleObject" Target="../embeddings/oleObject2.bin"/><Relationship Id="rId7" Type="http://schemas.openxmlformats.org/officeDocument/2006/relationships/slide" Target="slide15.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slide" Target="slide14.xml"/><Relationship Id="rId5" Type="http://schemas.openxmlformats.org/officeDocument/2006/relationships/slide" Target="slide13.xml"/><Relationship Id="rId10" Type="http://schemas.openxmlformats.org/officeDocument/2006/relationships/slide" Target="slide18.xml"/><Relationship Id="rId4" Type="http://schemas.openxmlformats.org/officeDocument/2006/relationships/image" Target="../media/image8.png"/><Relationship Id="rId9" Type="http://schemas.openxmlformats.org/officeDocument/2006/relationships/slide" Target="slide17.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1.xml.rels><?xml version="1.0" encoding="UTF-8" standalone="yes"?>
<Relationships xmlns="http://schemas.openxmlformats.org/package/2006/relationships"><Relationship Id="rId3" Type="http://schemas.openxmlformats.org/officeDocument/2006/relationships/slide" Target="slide123.xml"/><Relationship Id="rId7" Type="http://schemas.openxmlformats.org/officeDocument/2006/relationships/slide" Target="slide130.xml"/><Relationship Id="rId2" Type="http://schemas.openxmlformats.org/officeDocument/2006/relationships/slide" Target="slide122.xml"/><Relationship Id="rId1" Type="http://schemas.openxmlformats.org/officeDocument/2006/relationships/slideLayout" Target="../slideLayouts/slideLayout7.xml"/><Relationship Id="rId6" Type="http://schemas.openxmlformats.org/officeDocument/2006/relationships/slide" Target="slide126.xml"/><Relationship Id="rId5" Type="http://schemas.openxmlformats.org/officeDocument/2006/relationships/slide" Target="slide125.xml"/><Relationship Id="rId4" Type="http://schemas.openxmlformats.org/officeDocument/2006/relationships/slide" Target="slide124.xml"/></Relationships>
</file>

<file path=ppt/slides/_rels/slide122.xml.rels><?xml version="1.0" encoding="UTF-8" standalone="yes"?>
<Relationships xmlns="http://schemas.openxmlformats.org/package/2006/relationships"><Relationship Id="rId2" Type="http://schemas.openxmlformats.org/officeDocument/2006/relationships/slide" Target="slide121.xml"/><Relationship Id="rId1" Type="http://schemas.openxmlformats.org/officeDocument/2006/relationships/slideLayout" Target="../slideLayouts/slideLayout7.xml"/></Relationships>
</file>

<file path=ppt/slides/_rels/slide123.xml.rels><?xml version="1.0" encoding="UTF-8" standalone="yes"?>
<Relationships xmlns="http://schemas.openxmlformats.org/package/2006/relationships"><Relationship Id="rId2" Type="http://schemas.openxmlformats.org/officeDocument/2006/relationships/slide" Target="slide121.xm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slide" Target="slide121.xml"/><Relationship Id="rId1" Type="http://schemas.openxmlformats.org/officeDocument/2006/relationships/slideLayout" Target="../slideLayouts/slideLayout7.xml"/></Relationships>
</file>

<file path=ppt/slides/_rels/slide125.xml.rels><?xml version="1.0" encoding="UTF-8" standalone="yes"?>
<Relationships xmlns="http://schemas.openxmlformats.org/package/2006/relationships"><Relationship Id="rId2" Type="http://schemas.openxmlformats.org/officeDocument/2006/relationships/slide" Target="slide121.xml"/><Relationship Id="rId1" Type="http://schemas.openxmlformats.org/officeDocument/2006/relationships/slideLayout" Target="../slideLayouts/slideLayout7.xml"/></Relationships>
</file>

<file path=ppt/slides/_rels/slide126.xml.rels><?xml version="1.0" encoding="UTF-8" standalone="yes"?>
<Relationships xmlns="http://schemas.openxmlformats.org/package/2006/relationships"><Relationship Id="rId2" Type="http://schemas.openxmlformats.org/officeDocument/2006/relationships/slide" Target="slide121.xml"/><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slide" Target="slide12.xml"/><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28.wmf"/><Relationship Id="rId5" Type="http://schemas.openxmlformats.org/officeDocument/2006/relationships/oleObject" Target="../embeddings/oleObject13.bin"/><Relationship Id="rId4" Type="http://schemas.openxmlformats.org/officeDocument/2006/relationships/image" Target="../media/image27.emf"/></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7.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3" Type="http://schemas.openxmlformats.org/officeDocument/2006/relationships/hyperlink" Target="../&#35838;&#20214;&#28436;&#31034;/&#26426;&#22330;&#27169;&#25311;/Airport.exe" TargetMode="External"/><Relationship Id="rId2" Type="http://schemas.openxmlformats.org/officeDocument/2006/relationships/image" Target="../media/image32.png"/><Relationship Id="rId1" Type="http://schemas.openxmlformats.org/officeDocument/2006/relationships/slideLayout" Target="../slideLayouts/slideLayout2.xml"/><Relationship Id="rId4" Type="http://schemas.openxmlformats.org/officeDocument/2006/relationships/hyperlink" Target="Chap3-Airport.ppt" TargetMode="Externa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33.emf"/></Relationships>
</file>

<file path=ppt/slides/_rels/slide16.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hyperlink" Target="file:///G:\&#25968;&#25454;&#32467;&#26500;-2011\&#28436;&#31034;\DSDEMOW.EXE" TargetMode="External"/><Relationship Id="rId5" Type="http://schemas.openxmlformats.org/officeDocument/2006/relationships/hyperlink" Target="../&#35838;&#20214;&#28436;&#31034;/&#28779;&#36710;&#36827;&#31449;/Project1.exe" TargetMode="External"/><Relationship Id="rId4" Type="http://schemas.openxmlformats.org/officeDocument/2006/relationships/image" Target="../media/image11.emf"/></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slide" Target="slide29.xml"/><Relationship Id="rId3" Type="http://schemas.openxmlformats.org/officeDocument/2006/relationships/slide" Target="slide25.xml"/><Relationship Id="rId7" Type="http://schemas.openxmlformats.org/officeDocument/2006/relationships/image" Target="../media/image12.png"/><Relationship Id="rId2" Type="http://schemas.openxmlformats.org/officeDocument/2006/relationships/slide" Target="slide24.xml"/><Relationship Id="rId1" Type="http://schemas.openxmlformats.org/officeDocument/2006/relationships/slideLayout" Target="../slideLayouts/slideLayout2.xml"/><Relationship Id="rId6" Type="http://schemas.openxmlformats.org/officeDocument/2006/relationships/slide" Target="slide28.xml"/><Relationship Id="rId5" Type="http://schemas.openxmlformats.org/officeDocument/2006/relationships/slide" Target="slide27.xml"/><Relationship Id="rId4" Type="http://schemas.openxmlformats.org/officeDocument/2006/relationships/slide" Target="slide26.xml"/></Relationships>
</file>

<file path=ppt/slides/_rels/slide24.xml.rels><?xml version="1.0" encoding="UTF-8" standalone="yes"?>
<Relationships xmlns="http://schemas.openxmlformats.org/package/2006/relationships"><Relationship Id="rId3" Type="http://schemas.openxmlformats.org/officeDocument/2006/relationships/slide" Target="slide134.xml"/><Relationship Id="rId2" Type="http://schemas.openxmlformats.org/officeDocument/2006/relationships/slide" Target="slide23.xml"/><Relationship Id="rId1" Type="http://schemas.openxmlformats.org/officeDocument/2006/relationships/slideLayout" Target="../slideLayouts/slideLayout2.xml"/><Relationship Id="rId4" Type="http://schemas.openxmlformats.org/officeDocument/2006/relationships/slide" Target="slide13.xml"/></Relationships>
</file>

<file path=ppt/slides/_rels/slide25.xml.rels><?xml version="1.0" encoding="UTF-8" standalone="yes"?>
<Relationships xmlns="http://schemas.openxmlformats.org/package/2006/relationships"><Relationship Id="rId2" Type="http://schemas.openxmlformats.org/officeDocument/2006/relationships/slide" Target="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 Target="slide23.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slide" Target="slide23.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slide" Target="slide23.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slide" Target="slide43.xml"/><Relationship Id="rId2" Type="http://schemas.openxmlformats.org/officeDocument/2006/relationships/slide" Target="slide30.xml"/><Relationship Id="rId1" Type="http://schemas.openxmlformats.org/officeDocument/2006/relationships/slideLayout" Target="../slideLayouts/slideLayout2.xml"/><Relationship Id="rId5" Type="http://schemas.openxmlformats.org/officeDocument/2006/relationships/slide" Target="slide35.xml"/><Relationship Id="rId4" Type="http://schemas.openxmlformats.org/officeDocument/2006/relationships/slide" Target="slide57.xml"/></Relationships>
</file>

<file path=ppt/slides/_rels/slide3.xml.rels><?xml version="1.0" encoding="UTF-8" standalone="yes"?>
<Relationships xmlns="http://schemas.openxmlformats.org/package/2006/relationships"><Relationship Id="rId8" Type="http://schemas.openxmlformats.org/officeDocument/2006/relationships/slide" Target="slide130.xml"/><Relationship Id="rId3" Type="http://schemas.openxmlformats.org/officeDocument/2006/relationships/slide" Target="slide11.xml"/><Relationship Id="rId7" Type="http://schemas.openxmlformats.org/officeDocument/2006/relationships/slide" Target="slide111.xml"/><Relationship Id="rId2" Type="http://schemas.openxmlformats.org/officeDocument/2006/relationships/slide" Target="slide4.xml"/><Relationship Id="rId1" Type="http://schemas.openxmlformats.org/officeDocument/2006/relationships/slideLayout" Target="../slideLayouts/slideLayout2.xml"/><Relationship Id="rId6" Type="http://schemas.openxmlformats.org/officeDocument/2006/relationships/slide" Target="slide106.xml"/><Relationship Id="rId5" Type="http://schemas.openxmlformats.org/officeDocument/2006/relationships/slide" Target="slide64.xml"/><Relationship Id="rId4" Type="http://schemas.openxmlformats.org/officeDocument/2006/relationships/slide" Target="slide29.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slide" Target="slide29.xml"/><Relationship Id="rId2" Type="http://schemas.openxmlformats.org/officeDocument/2006/relationships/hyperlink" Target="file:///D:\&#25968;&#25454;&#32467;&#26500;-2011\&#35838;&#20214;&#28436;&#31034;\Program\STACK\BRACKET.bat"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slide" Target="slide2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file:///D:\&#25968;&#25454;&#32467;&#26500;-2011\&#35838;&#20214;&#28436;&#31034;\Program\STACK\calculator.exe"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slide" Target="slide57.xml"/><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slide" Target="slide5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slide" Target="slide29.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8" Type="http://schemas.openxmlformats.org/officeDocument/2006/relationships/oleObject" Target="../embeddings/oleObject8.bin"/><Relationship Id="rId3" Type="http://schemas.openxmlformats.org/officeDocument/2006/relationships/oleObject" Target="../embeddings/oleObject5.bin"/><Relationship Id="rId7" Type="http://schemas.openxmlformats.org/officeDocument/2006/relationships/oleObject" Target="../embeddings/oleObject7.bin"/><Relationship Id="rId2" Type="http://schemas.openxmlformats.org/officeDocument/2006/relationships/slideLayout" Target="../slideLayouts/slideLayout4.xml"/><Relationship Id="rId1" Type="http://schemas.openxmlformats.org/officeDocument/2006/relationships/vmlDrawing" Target="../drawings/vmlDrawing5.vml"/><Relationship Id="rId6" Type="http://schemas.openxmlformats.org/officeDocument/2006/relationships/image" Target="../media/image17.wmf"/><Relationship Id="rId5" Type="http://schemas.openxmlformats.org/officeDocument/2006/relationships/oleObject" Target="../embeddings/oleObject6.bin"/><Relationship Id="rId4" Type="http://schemas.openxmlformats.org/officeDocument/2006/relationships/image" Target="../media/image16.wmf"/><Relationship Id="rId9" Type="http://schemas.openxmlformats.org/officeDocument/2006/relationships/image" Target="../media/image18.wmf"/></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3.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slide" Target="slide29.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image" Target="../media/image19.wmf"/></Relationships>
</file>

<file path=ppt/slides/_rels/slide65.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20.wmf"/></Relationships>
</file>

<file path=ppt/slides/_rels/slide6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28436;&#31034;/DSDEMOW.EXE" TargetMode="Externa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hyperlink" Target="file:///C:\Work\Teaching\&#25968;&#25454;&#32467;&#26500;-2011\&#35838;&#20214;&#28436;&#31034;\&#27721;&#35834;&#22612;\&#27721;&#35834;&#22612;.exe"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hyperlink" Target="Chap3-EightQueensPuzzle.ppt" TargetMode="External"/><Relationship Id="rId2" Type="http://schemas.openxmlformats.org/officeDocument/2006/relationships/hyperlink" Target="Chap3-RecursionMaze.ppt"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26.png"/></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noFill/>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pPr eaLnBrk="1" hangingPunct="1"/>
            <a:r>
              <a:rPr lang="en-US" altLang="zh-CN" b="0" dirty="0" smtClean="0">
                <a:solidFill>
                  <a:schemeClr val="tx1"/>
                </a:solidFill>
                <a:ea typeface="黑体" pitchFamily="2" charset="-122"/>
              </a:rPr>
              <a:t>Chapter 03 Stack &amp; Queue</a:t>
            </a:r>
            <a:br>
              <a:rPr lang="en-US" altLang="zh-CN" b="0" dirty="0" smtClean="0">
                <a:solidFill>
                  <a:schemeClr val="tx1"/>
                </a:solidFill>
                <a:ea typeface="黑体" pitchFamily="2" charset="-122"/>
              </a:rPr>
            </a:br>
            <a:r>
              <a:rPr lang="zh-CN" altLang="en-US" sz="3200" b="0" dirty="0" smtClean="0">
                <a:solidFill>
                  <a:schemeClr val="tx1"/>
                </a:solidFill>
                <a:ea typeface="黑体" pitchFamily="2" charset="-122"/>
              </a:rPr>
              <a:t>第三章 栈和队列</a:t>
            </a:r>
          </a:p>
        </p:txBody>
      </p:sp>
      <p:sp>
        <p:nvSpPr>
          <p:cNvPr id="77832" name="Rectangle 8"/>
          <p:cNvSpPr>
            <a:spLocks noGrp="1" noChangeArrowheads="1"/>
          </p:cNvSpPr>
          <p:nvPr>
            <p:ph type="subTitle" idx="1"/>
          </p:nvPr>
        </p:nvSpPr>
        <p:spPr>
          <a:extLst>
            <a:ext uri="{909E8E84-426E-40DD-AFC4-6F175D3DCCD1}">
              <a14:hiddenFill xmlns:a14="http://schemas.microsoft.com/office/drawing/2010/main">
                <a:solidFill>
                  <a:srgbClr val="3399FF"/>
                </a:solidFill>
              </a14:hiddenFill>
            </a:ext>
            <a:ext uri="{91240B29-F687-4F45-9708-019B960494DF}">
              <a14:hiddenLine xmlns:a14="http://schemas.microsoft.com/office/drawing/2010/main" w="9525" cap="flat" cmpd="sng" algn="ctr">
                <a:solidFill>
                  <a:srgbClr val="FFFFFF"/>
                </a:solidFill>
                <a:prstDash val="solid"/>
                <a:miter lim="800000"/>
                <a:headEnd/>
                <a:tailEnd/>
              </a14:hiddenLine>
            </a:ext>
          </a:extLst>
        </p:spPr>
        <p:txBody>
          <a:bodyPr/>
          <a:lstStyle/>
          <a:p>
            <a:pPr eaLnBrk="1" hangingPunct="1">
              <a:defRPr/>
            </a:pPr>
            <a:r>
              <a:rPr lang="en-US" altLang="zh-CN" dirty="0" smtClean="0">
                <a:solidFill>
                  <a:srgbClr val="FFFFFF"/>
                </a:solidFill>
                <a:effectLst/>
              </a:rPr>
              <a:t>Prof. Qing Wang</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12291" name="Rectangle 2"/>
          <p:cNvSpPr>
            <a:spLocks noGrp="1" noChangeArrowheads="1"/>
          </p:cNvSpPr>
          <p:nvPr>
            <p:ph type="title"/>
          </p:nvPr>
        </p:nvSpPr>
        <p:spPr/>
        <p:txBody>
          <a:bodyPr/>
          <a:lstStyle/>
          <a:p>
            <a:pPr eaLnBrk="1" hangingPunct="1"/>
            <a:r>
              <a:rPr lang="en-US" altLang="zh-CN" smtClean="0"/>
              <a:t>Stack ADT</a:t>
            </a:r>
          </a:p>
        </p:txBody>
      </p:sp>
      <p:sp>
        <p:nvSpPr>
          <p:cNvPr id="12292" name="Rectangle 4"/>
          <p:cNvSpPr>
            <a:spLocks noChangeArrowheads="1"/>
          </p:cNvSpPr>
          <p:nvPr/>
        </p:nvSpPr>
        <p:spPr bwMode="auto">
          <a:xfrm>
            <a:off x="755650" y="2563813"/>
            <a:ext cx="7561263" cy="288131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293" name="Rectangle 5"/>
          <p:cNvSpPr>
            <a:spLocks noChangeArrowheads="1"/>
          </p:cNvSpPr>
          <p:nvPr/>
        </p:nvSpPr>
        <p:spPr bwMode="auto">
          <a:xfrm>
            <a:off x="2125663" y="4148138"/>
            <a:ext cx="5256212" cy="936625"/>
          </a:xfrm>
          <a:prstGeom prst="rect">
            <a:avLst/>
          </a:prstGeom>
          <a:solidFill>
            <a:schemeClr val="hlink"/>
          </a:solidFill>
          <a:ln w="9525">
            <a:solidFill>
              <a:srgbClr val="CC0000"/>
            </a:solidFill>
            <a:miter lim="800000"/>
            <a:headEnd/>
            <a:tailEnd/>
          </a:ln>
          <a:effectLst>
            <a:outerShdw dist="107763" dir="2700000" algn="ctr" rotWithShape="0">
              <a:srgbClr val="FF5050"/>
            </a:outerShdw>
          </a:effectLst>
        </p:spPr>
        <p:txBody>
          <a:bodyPr wrap="none" anchor="ctr"/>
          <a:lstStyle/>
          <a:p>
            <a:pPr algn="ctr"/>
            <a:r>
              <a:rPr lang="en-US" altLang="zh-CN" sz="2800">
                <a:solidFill>
                  <a:srgbClr val="CC0000"/>
                </a:solidFill>
                <a:ea typeface="宋体" pitchFamily="2" charset="-122"/>
              </a:rPr>
              <a:t>a</a:t>
            </a:r>
            <a:r>
              <a:rPr lang="en-US" altLang="zh-CN" sz="2800" baseline="-25000">
                <a:solidFill>
                  <a:srgbClr val="CC0000"/>
                </a:solidFill>
                <a:ea typeface="宋体" pitchFamily="2" charset="-122"/>
              </a:rPr>
              <a:t>i</a:t>
            </a:r>
            <a:r>
              <a:rPr lang="en-US" altLang="zh-CN" sz="2800">
                <a:solidFill>
                  <a:srgbClr val="CC0000"/>
                </a:solidFill>
                <a:ea typeface="宋体" pitchFamily="2" charset="-122"/>
              </a:rPr>
              <a:t>, i=0,1,2,….</a:t>
            </a:r>
          </a:p>
          <a:p>
            <a:pPr algn="ctr"/>
            <a:r>
              <a:rPr lang="en-US" altLang="zh-CN" sz="2800">
                <a:solidFill>
                  <a:srgbClr val="CC0000"/>
                </a:solidFill>
                <a:ea typeface="宋体" pitchFamily="2" charset="-122"/>
              </a:rPr>
              <a:t>&lt; a</a:t>
            </a:r>
            <a:r>
              <a:rPr lang="en-US" altLang="zh-CN" sz="2800" baseline="-25000">
                <a:solidFill>
                  <a:srgbClr val="CC0000"/>
                </a:solidFill>
                <a:ea typeface="宋体" pitchFamily="2" charset="-122"/>
              </a:rPr>
              <a:t>i</a:t>
            </a:r>
            <a:r>
              <a:rPr lang="en-US" altLang="zh-CN" sz="2800">
                <a:solidFill>
                  <a:srgbClr val="CC0000"/>
                </a:solidFill>
                <a:ea typeface="宋体" pitchFamily="2" charset="-122"/>
              </a:rPr>
              <a:t> , a</a:t>
            </a:r>
            <a:r>
              <a:rPr lang="en-US" altLang="zh-CN" sz="2800" baseline="-25000">
                <a:solidFill>
                  <a:srgbClr val="CC0000"/>
                </a:solidFill>
                <a:ea typeface="宋体" pitchFamily="2" charset="-122"/>
              </a:rPr>
              <a:t>i+1</a:t>
            </a:r>
            <a:r>
              <a:rPr lang="en-US" altLang="zh-CN" sz="2800">
                <a:solidFill>
                  <a:srgbClr val="CC0000"/>
                </a:solidFill>
                <a:ea typeface="宋体" pitchFamily="2" charset="-122"/>
              </a:rPr>
              <a:t> &gt;</a:t>
            </a:r>
          </a:p>
        </p:txBody>
      </p:sp>
      <p:sp>
        <p:nvSpPr>
          <p:cNvPr id="12294" name="Text Box 6"/>
          <p:cNvSpPr txBox="1">
            <a:spLocks noChangeArrowheads="1"/>
          </p:cNvSpPr>
          <p:nvPr/>
        </p:nvSpPr>
        <p:spPr bwMode="auto">
          <a:xfrm>
            <a:off x="900113" y="2924175"/>
            <a:ext cx="1079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lgn="ctr" eaLnBrk="1" hangingPunct="1">
              <a:spcBef>
                <a:spcPct val="50000"/>
              </a:spcBef>
            </a:pPr>
            <a:r>
              <a:rPr lang="en-US" altLang="zh-CN" u="sng">
                <a:ea typeface="宋体" pitchFamily="2" charset="-122"/>
              </a:rPr>
              <a:t>Create</a:t>
            </a:r>
          </a:p>
        </p:txBody>
      </p:sp>
      <p:sp>
        <p:nvSpPr>
          <p:cNvPr id="12295" name="Text Box 7"/>
          <p:cNvSpPr txBox="1">
            <a:spLocks noChangeArrowheads="1"/>
          </p:cNvSpPr>
          <p:nvPr/>
        </p:nvSpPr>
        <p:spPr bwMode="auto">
          <a:xfrm>
            <a:off x="2465388" y="2924175"/>
            <a:ext cx="1079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lgn="ctr" eaLnBrk="1" hangingPunct="1">
              <a:spcBef>
                <a:spcPct val="50000"/>
              </a:spcBef>
            </a:pPr>
            <a:r>
              <a:rPr lang="en-US" altLang="zh-CN" u="sng">
                <a:ea typeface="宋体" pitchFamily="2" charset="-122"/>
              </a:rPr>
              <a:t>IsEmpty</a:t>
            </a:r>
          </a:p>
        </p:txBody>
      </p:sp>
      <p:sp>
        <p:nvSpPr>
          <p:cNvPr id="12296" name="Text Box 8"/>
          <p:cNvSpPr txBox="1">
            <a:spLocks noChangeArrowheads="1"/>
          </p:cNvSpPr>
          <p:nvPr/>
        </p:nvSpPr>
        <p:spPr bwMode="auto">
          <a:xfrm>
            <a:off x="4032250" y="2924175"/>
            <a:ext cx="1079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lgn="ctr" eaLnBrk="1" hangingPunct="1">
              <a:spcBef>
                <a:spcPct val="50000"/>
              </a:spcBef>
            </a:pPr>
            <a:r>
              <a:rPr lang="en-US" altLang="zh-CN" b="1" u="sng">
                <a:solidFill>
                  <a:srgbClr val="FFFF00"/>
                </a:solidFill>
                <a:ea typeface="宋体" pitchFamily="2" charset="-122"/>
              </a:rPr>
              <a:t>Push</a:t>
            </a:r>
          </a:p>
        </p:txBody>
      </p:sp>
      <p:sp>
        <p:nvSpPr>
          <p:cNvPr id="12297" name="Text Box 9"/>
          <p:cNvSpPr txBox="1">
            <a:spLocks noChangeArrowheads="1"/>
          </p:cNvSpPr>
          <p:nvPr/>
        </p:nvSpPr>
        <p:spPr bwMode="auto">
          <a:xfrm>
            <a:off x="5597525" y="2924175"/>
            <a:ext cx="1079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lgn="ctr" eaLnBrk="1" hangingPunct="1">
              <a:spcBef>
                <a:spcPct val="50000"/>
              </a:spcBef>
            </a:pPr>
            <a:r>
              <a:rPr lang="en-US" altLang="zh-CN" b="1" u="sng">
                <a:solidFill>
                  <a:srgbClr val="FFFF00"/>
                </a:solidFill>
                <a:ea typeface="宋体" pitchFamily="2" charset="-122"/>
              </a:rPr>
              <a:t>Pop</a:t>
            </a:r>
          </a:p>
        </p:txBody>
      </p:sp>
      <p:cxnSp>
        <p:nvCxnSpPr>
          <p:cNvPr id="12298" name="AutoShape 12"/>
          <p:cNvCxnSpPr>
            <a:cxnSpLocks noChangeShapeType="1"/>
            <a:stCxn id="12294" idx="2"/>
            <a:endCxn id="12293" idx="0"/>
          </p:cNvCxnSpPr>
          <p:nvPr/>
        </p:nvCxnSpPr>
        <p:spPr bwMode="auto">
          <a:xfrm rot="16200000" flipH="1">
            <a:off x="2668588" y="2062163"/>
            <a:ext cx="857250" cy="3314700"/>
          </a:xfrm>
          <a:prstGeom prst="bentConnector3">
            <a:avLst>
              <a:gd name="adj1" fmla="val 49815"/>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299" name="AutoShape 13"/>
          <p:cNvCxnSpPr>
            <a:cxnSpLocks noChangeShapeType="1"/>
            <a:stCxn id="12295" idx="2"/>
            <a:endCxn id="12293" idx="0"/>
          </p:cNvCxnSpPr>
          <p:nvPr/>
        </p:nvCxnSpPr>
        <p:spPr bwMode="auto">
          <a:xfrm rot="16200000" flipH="1">
            <a:off x="3451226" y="2844800"/>
            <a:ext cx="857250" cy="1749425"/>
          </a:xfrm>
          <a:prstGeom prst="bentConnector3">
            <a:avLst>
              <a:gd name="adj1" fmla="val 49815"/>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00" name="AutoShape 14"/>
          <p:cNvCxnSpPr>
            <a:cxnSpLocks noChangeShapeType="1"/>
            <a:stCxn id="12296" idx="2"/>
            <a:endCxn id="12293" idx="0"/>
          </p:cNvCxnSpPr>
          <p:nvPr/>
        </p:nvCxnSpPr>
        <p:spPr bwMode="auto">
          <a:xfrm rot="16200000" flipH="1">
            <a:off x="4234657" y="3628231"/>
            <a:ext cx="857250" cy="182563"/>
          </a:xfrm>
          <a:prstGeom prst="bentConnector3">
            <a:avLst>
              <a:gd name="adj1" fmla="val 49815"/>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01" name="AutoShape 15"/>
          <p:cNvCxnSpPr>
            <a:cxnSpLocks noChangeShapeType="1"/>
            <a:stCxn id="12297" idx="2"/>
            <a:endCxn id="12293" idx="0"/>
          </p:cNvCxnSpPr>
          <p:nvPr/>
        </p:nvCxnSpPr>
        <p:spPr bwMode="auto">
          <a:xfrm rot="5400000">
            <a:off x="5017294" y="3028157"/>
            <a:ext cx="857250" cy="1382712"/>
          </a:xfrm>
          <a:prstGeom prst="bentConnector3">
            <a:avLst>
              <a:gd name="adj1" fmla="val 49815"/>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302" name="AutoShape 18"/>
          <p:cNvSpPr>
            <a:spLocks noChangeArrowheads="1"/>
          </p:cNvSpPr>
          <p:nvPr/>
        </p:nvSpPr>
        <p:spPr bwMode="auto">
          <a:xfrm>
            <a:off x="1189038" y="1987550"/>
            <a:ext cx="360362" cy="576263"/>
          </a:xfrm>
          <a:prstGeom prst="downArrow">
            <a:avLst>
              <a:gd name="adj1" fmla="val 50000"/>
              <a:gd name="adj2" fmla="val 3997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303" name="AutoShape 19"/>
          <p:cNvSpPr>
            <a:spLocks noChangeArrowheads="1"/>
          </p:cNvSpPr>
          <p:nvPr/>
        </p:nvSpPr>
        <p:spPr bwMode="auto">
          <a:xfrm>
            <a:off x="2790825" y="1987550"/>
            <a:ext cx="360363" cy="576263"/>
          </a:xfrm>
          <a:prstGeom prst="downArrow">
            <a:avLst>
              <a:gd name="adj1" fmla="val 50000"/>
              <a:gd name="adj2" fmla="val 3997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304" name="AutoShape 20"/>
          <p:cNvSpPr>
            <a:spLocks noChangeArrowheads="1"/>
          </p:cNvSpPr>
          <p:nvPr/>
        </p:nvSpPr>
        <p:spPr bwMode="auto">
          <a:xfrm>
            <a:off x="4392613" y="1987550"/>
            <a:ext cx="360362" cy="576263"/>
          </a:xfrm>
          <a:prstGeom prst="downArrow">
            <a:avLst>
              <a:gd name="adj1" fmla="val 50000"/>
              <a:gd name="adj2" fmla="val 3997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305" name="AutoShape 21"/>
          <p:cNvSpPr>
            <a:spLocks noChangeArrowheads="1"/>
          </p:cNvSpPr>
          <p:nvPr/>
        </p:nvSpPr>
        <p:spPr bwMode="auto">
          <a:xfrm>
            <a:off x="5994400" y="1987550"/>
            <a:ext cx="360363" cy="576263"/>
          </a:xfrm>
          <a:prstGeom prst="downArrow">
            <a:avLst>
              <a:gd name="adj1" fmla="val 50000"/>
              <a:gd name="adj2" fmla="val 3997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cxnSp>
        <p:nvCxnSpPr>
          <p:cNvPr id="12306" name="AutoShape 25"/>
          <p:cNvCxnSpPr>
            <a:cxnSpLocks noChangeShapeType="1"/>
            <a:stCxn id="12308" idx="2"/>
            <a:endCxn id="12293" idx="0"/>
          </p:cNvCxnSpPr>
          <p:nvPr/>
        </p:nvCxnSpPr>
        <p:spPr bwMode="auto">
          <a:xfrm rot="5400000">
            <a:off x="5800726" y="2244725"/>
            <a:ext cx="857250" cy="2949575"/>
          </a:xfrm>
          <a:prstGeom prst="bentConnector3">
            <a:avLst>
              <a:gd name="adj1" fmla="val 49815"/>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307" name="AutoShape 26"/>
          <p:cNvSpPr>
            <a:spLocks noChangeArrowheads="1"/>
          </p:cNvSpPr>
          <p:nvPr/>
        </p:nvSpPr>
        <p:spPr bwMode="auto">
          <a:xfrm>
            <a:off x="7597775" y="1987550"/>
            <a:ext cx="360363" cy="576263"/>
          </a:xfrm>
          <a:prstGeom prst="downArrow">
            <a:avLst>
              <a:gd name="adj1" fmla="val 50000"/>
              <a:gd name="adj2" fmla="val 3997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308" name="Text Box 52"/>
          <p:cNvSpPr txBox="1">
            <a:spLocks noChangeArrowheads="1"/>
          </p:cNvSpPr>
          <p:nvPr/>
        </p:nvSpPr>
        <p:spPr bwMode="auto">
          <a:xfrm>
            <a:off x="7164388" y="2924175"/>
            <a:ext cx="1079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lgn="ctr" eaLnBrk="1" hangingPunct="1">
              <a:spcBef>
                <a:spcPct val="50000"/>
              </a:spcBef>
            </a:pPr>
            <a:r>
              <a:rPr lang="en-US" altLang="zh-CN" b="1" u="sng">
                <a:solidFill>
                  <a:srgbClr val="FFFF00"/>
                </a:solidFill>
                <a:ea typeface="宋体" pitchFamily="2" charset="-122"/>
              </a:rPr>
              <a:t>getTop</a:t>
            </a:r>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页脚占位符 4"/>
          <p:cNvSpPr>
            <a:spLocks noGrp="1"/>
          </p:cNvSpPr>
          <p:nvPr>
            <p:ph type="ftr" sz="quarter" idx="11"/>
          </p:nvPr>
        </p:nvSpPr>
        <p:spPr/>
        <p:txBody>
          <a:bodyPr/>
          <a:lstStyle/>
          <a:p>
            <a:pPr>
              <a:defRPr/>
            </a:pPr>
            <a:endParaRPr lang="en-US" altLang="zh-CN" dirty="0"/>
          </a:p>
          <a:p>
            <a:pPr>
              <a:defRPr/>
            </a:pPr>
            <a:r>
              <a:rPr lang="en-US" altLang="zh-CN" dirty="0"/>
              <a:t>Prof. Q. Wang</a:t>
            </a:r>
          </a:p>
        </p:txBody>
      </p:sp>
      <p:sp>
        <p:nvSpPr>
          <p:cNvPr id="104451" name="Rectangle 4"/>
          <p:cNvSpPr>
            <a:spLocks noChangeArrowheads="1"/>
          </p:cNvSpPr>
          <p:nvPr/>
        </p:nvSpPr>
        <p:spPr bwMode="auto">
          <a:xfrm>
            <a:off x="131763" y="260350"/>
            <a:ext cx="1631950" cy="457200"/>
          </a:xfrm>
          <a:prstGeom prst="rect">
            <a:avLst/>
          </a:prstGeom>
          <a:solidFill>
            <a:srgbClr val="0033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400">
                <a:solidFill>
                  <a:srgbClr val="FFFF00"/>
                </a:solidFill>
                <a:latin typeface="Times New Roman" pitchFamily="18" charset="0"/>
              </a:rPr>
              <a:t>迷宫算法   </a:t>
            </a:r>
          </a:p>
        </p:txBody>
      </p:sp>
      <p:sp>
        <p:nvSpPr>
          <p:cNvPr id="104452" name="Text Box 5"/>
          <p:cNvSpPr txBox="1">
            <a:spLocks noChangeArrowheads="1"/>
          </p:cNvSpPr>
          <p:nvPr/>
        </p:nvSpPr>
        <p:spPr bwMode="auto">
          <a:xfrm>
            <a:off x="250825" y="668338"/>
            <a:ext cx="8785225" cy="6145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spcBef>
                <a:spcPct val="50000"/>
              </a:spcBef>
            </a:pPr>
            <a:r>
              <a:rPr lang="en-US" altLang="zh-CN" b="1" dirty="0">
                <a:solidFill>
                  <a:srgbClr val="FFFF00"/>
                </a:solidFill>
              </a:rPr>
              <a:t>do</a:t>
            </a:r>
            <a:r>
              <a:rPr lang="en-US" altLang="zh-CN" dirty="0"/>
              <a:t> {</a:t>
            </a:r>
          </a:p>
          <a:p>
            <a:pPr eaLnBrk="1" hangingPunct="1">
              <a:spcBef>
                <a:spcPct val="50000"/>
              </a:spcBef>
            </a:pPr>
            <a:r>
              <a:rPr lang="zh-CN" altLang="en-US" b="1" dirty="0" smtClean="0">
                <a:solidFill>
                  <a:srgbClr val="FFFF00"/>
                </a:solidFill>
              </a:rPr>
              <a:t>        若</a:t>
            </a:r>
            <a:r>
              <a:rPr lang="zh-CN" altLang="en-US" dirty="0"/>
              <a:t>当前位置可通，</a:t>
            </a:r>
          </a:p>
          <a:p>
            <a:pPr eaLnBrk="1" hangingPunct="1">
              <a:spcBef>
                <a:spcPct val="50000"/>
              </a:spcBef>
            </a:pPr>
            <a:r>
              <a:rPr lang="zh-CN" altLang="en-US" b="1" dirty="0" smtClean="0">
                <a:solidFill>
                  <a:srgbClr val="FFFF00"/>
                </a:solidFill>
              </a:rPr>
              <a:t>        则</a:t>
            </a:r>
            <a:r>
              <a:rPr lang="en-US" altLang="zh-CN" dirty="0"/>
              <a:t>{  </a:t>
            </a:r>
            <a:r>
              <a:rPr lang="zh-CN" altLang="en-US" dirty="0"/>
              <a:t>将当前位置插入栈顶；</a:t>
            </a:r>
          </a:p>
          <a:p>
            <a:pPr eaLnBrk="1" hangingPunct="1">
              <a:spcBef>
                <a:spcPct val="50000"/>
              </a:spcBef>
            </a:pPr>
            <a:r>
              <a:rPr lang="zh-CN" altLang="en-US" dirty="0" smtClean="0"/>
              <a:t>               若</a:t>
            </a:r>
            <a:r>
              <a:rPr lang="zh-CN" altLang="en-US" dirty="0"/>
              <a:t>该位置是出口位置，则结束；</a:t>
            </a:r>
          </a:p>
          <a:p>
            <a:pPr eaLnBrk="1" hangingPunct="1">
              <a:spcBef>
                <a:spcPct val="50000"/>
              </a:spcBef>
            </a:pPr>
            <a:r>
              <a:rPr lang="zh-CN" altLang="en-US" dirty="0" smtClean="0"/>
              <a:t>               </a:t>
            </a:r>
            <a:r>
              <a:rPr lang="zh-CN" altLang="en-US" dirty="0"/>
              <a:t>否则切换当前位置的东邻块为新的当前位置；</a:t>
            </a:r>
          </a:p>
          <a:p>
            <a:pPr eaLnBrk="1" hangingPunct="1">
              <a:spcBef>
                <a:spcPct val="50000"/>
              </a:spcBef>
            </a:pPr>
            <a:r>
              <a:rPr lang="zh-CN" altLang="en-US" dirty="0" smtClean="0"/>
              <a:t>        </a:t>
            </a:r>
            <a:r>
              <a:rPr lang="en-US" altLang="zh-CN" dirty="0"/>
              <a:t>}</a:t>
            </a:r>
          </a:p>
          <a:p>
            <a:pPr eaLnBrk="1" hangingPunct="1">
              <a:spcBef>
                <a:spcPct val="50000"/>
              </a:spcBef>
            </a:pPr>
            <a:r>
              <a:rPr lang="zh-CN" altLang="en-US" b="1" dirty="0" smtClean="0">
                <a:solidFill>
                  <a:srgbClr val="FFFF00"/>
                </a:solidFill>
              </a:rPr>
              <a:t>        否则</a:t>
            </a:r>
            <a:r>
              <a:rPr lang="zh-CN" altLang="en-US" dirty="0"/>
              <a:t>，</a:t>
            </a:r>
          </a:p>
          <a:p>
            <a:pPr eaLnBrk="1" hangingPunct="1">
              <a:spcBef>
                <a:spcPct val="50000"/>
              </a:spcBef>
            </a:pPr>
            <a:r>
              <a:rPr lang="zh-CN" altLang="en-US" dirty="0"/>
              <a:t>       </a:t>
            </a:r>
            <a:r>
              <a:rPr lang="zh-CN" altLang="en-US" dirty="0" smtClean="0"/>
              <a:t>        </a:t>
            </a:r>
            <a:r>
              <a:rPr lang="zh-CN" altLang="en-US" b="1" dirty="0" smtClean="0">
                <a:solidFill>
                  <a:srgbClr val="FFFF00"/>
                </a:solidFill>
              </a:rPr>
              <a:t>若</a:t>
            </a:r>
            <a:r>
              <a:rPr lang="zh-CN" altLang="en-US" dirty="0"/>
              <a:t>栈不空且栈顶位置尚有其它方向未经搜索，</a:t>
            </a:r>
          </a:p>
          <a:p>
            <a:pPr eaLnBrk="1" hangingPunct="1">
              <a:spcBef>
                <a:spcPct val="50000"/>
              </a:spcBef>
            </a:pPr>
            <a:r>
              <a:rPr lang="zh-CN" altLang="en-US" dirty="0" smtClean="0"/>
              <a:t>                   </a:t>
            </a:r>
            <a:r>
              <a:rPr lang="zh-CN" altLang="en-US" b="1" dirty="0">
                <a:solidFill>
                  <a:srgbClr val="FFFF00"/>
                </a:solidFill>
              </a:rPr>
              <a:t>则</a:t>
            </a:r>
            <a:r>
              <a:rPr lang="zh-CN" altLang="en-US" dirty="0"/>
              <a:t>设定新的当前位置为沿顺时针方向旋转找到的栈顶位置的下一邻块；</a:t>
            </a:r>
          </a:p>
          <a:p>
            <a:pPr eaLnBrk="1" hangingPunct="1">
              <a:spcBef>
                <a:spcPct val="50000"/>
              </a:spcBef>
            </a:pPr>
            <a:r>
              <a:rPr lang="zh-CN" altLang="en-US" dirty="0" smtClean="0"/>
              <a:t>               </a:t>
            </a:r>
            <a:r>
              <a:rPr lang="zh-CN" altLang="en-US" b="1" dirty="0">
                <a:solidFill>
                  <a:srgbClr val="FFFF00"/>
                </a:solidFill>
              </a:rPr>
              <a:t>若</a:t>
            </a:r>
            <a:r>
              <a:rPr lang="zh-CN" altLang="en-US" dirty="0"/>
              <a:t>栈不空且栈顶位置的四周均不可通，</a:t>
            </a:r>
          </a:p>
          <a:p>
            <a:pPr eaLnBrk="1" hangingPunct="1">
              <a:spcBef>
                <a:spcPct val="50000"/>
              </a:spcBef>
            </a:pPr>
            <a:r>
              <a:rPr lang="zh-CN" altLang="en-US" dirty="0" smtClean="0"/>
              <a:t>               </a:t>
            </a:r>
            <a:r>
              <a:rPr lang="zh-CN" altLang="en-US" b="1" dirty="0">
                <a:solidFill>
                  <a:srgbClr val="FFFF00"/>
                </a:solidFill>
              </a:rPr>
              <a:t>则</a:t>
            </a:r>
            <a:r>
              <a:rPr lang="en-US" altLang="zh-CN" dirty="0"/>
              <a:t>{  </a:t>
            </a:r>
            <a:r>
              <a:rPr lang="zh-CN" altLang="en-US" dirty="0"/>
              <a:t>删去栈顶位置；</a:t>
            </a:r>
          </a:p>
          <a:p>
            <a:pPr eaLnBrk="1" hangingPunct="1">
              <a:spcBef>
                <a:spcPct val="50000"/>
              </a:spcBef>
            </a:pPr>
            <a:r>
              <a:rPr lang="zh-CN" altLang="en-US" dirty="0" smtClean="0"/>
              <a:t>                      </a:t>
            </a:r>
            <a:r>
              <a:rPr lang="zh-CN" altLang="en-US" dirty="0"/>
              <a:t>若栈不空，则重新测试新的栈顶位置</a:t>
            </a:r>
            <a:r>
              <a:rPr lang="zh-CN" altLang="en-US" dirty="0" smtClean="0"/>
              <a:t>，</a:t>
            </a:r>
            <a:endParaRPr lang="en-US" altLang="zh-CN" dirty="0" smtClean="0"/>
          </a:p>
          <a:p>
            <a:pPr eaLnBrk="1" hangingPunct="1">
              <a:spcBef>
                <a:spcPct val="50000"/>
              </a:spcBef>
            </a:pPr>
            <a:r>
              <a:rPr lang="en-US" altLang="zh-CN" dirty="0"/>
              <a:t> </a:t>
            </a:r>
            <a:r>
              <a:rPr lang="en-US" altLang="zh-CN" dirty="0" smtClean="0"/>
              <a:t>       </a:t>
            </a:r>
            <a:r>
              <a:rPr lang="zh-CN" altLang="en-US" dirty="0" smtClean="0"/>
              <a:t>                   直至</a:t>
            </a:r>
            <a:r>
              <a:rPr lang="zh-CN" altLang="en-US" dirty="0"/>
              <a:t>找到一个可通的相邻块或</a:t>
            </a:r>
            <a:r>
              <a:rPr lang="zh-CN" altLang="en-US" dirty="0" smtClean="0"/>
              <a:t>出栈</a:t>
            </a:r>
            <a:r>
              <a:rPr lang="zh-CN" altLang="en-US" dirty="0"/>
              <a:t>至栈空；</a:t>
            </a:r>
          </a:p>
          <a:p>
            <a:pPr eaLnBrk="1" hangingPunct="1">
              <a:spcBef>
                <a:spcPct val="50000"/>
              </a:spcBef>
            </a:pPr>
            <a:r>
              <a:rPr lang="zh-CN" altLang="en-US" dirty="0"/>
              <a:t>               </a:t>
            </a:r>
            <a:r>
              <a:rPr lang="en-US" altLang="zh-CN" dirty="0"/>
              <a:t>}</a:t>
            </a:r>
          </a:p>
          <a:p>
            <a:pPr eaLnBrk="1" hangingPunct="1">
              <a:spcBef>
                <a:spcPct val="50000"/>
              </a:spcBef>
            </a:pPr>
            <a:r>
              <a:rPr lang="en-US" altLang="zh-CN" dirty="0" smtClean="0"/>
              <a:t>} </a:t>
            </a:r>
            <a:r>
              <a:rPr lang="en-US" altLang="zh-CN" b="1" dirty="0" smtClean="0">
                <a:solidFill>
                  <a:srgbClr val="FFFF00"/>
                </a:solidFill>
              </a:rPr>
              <a:t>while</a:t>
            </a:r>
            <a:r>
              <a:rPr lang="en-US" altLang="zh-CN" dirty="0" smtClean="0">
                <a:solidFill>
                  <a:srgbClr val="FFFF00"/>
                </a:solidFill>
              </a:rPr>
              <a:t> </a:t>
            </a:r>
            <a:r>
              <a:rPr lang="en-US" altLang="zh-CN" dirty="0">
                <a:solidFill>
                  <a:srgbClr val="FFFF00"/>
                </a:solidFill>
              </a:rPr>
              <a:t>(</a:t>
            </a:r>
            <a:r>
              <a:rPr lang="zh-CN" altLang="en-US" dirty="0">
                <a:solidFill>
                  <a:srgbClr val="FFFF00"/>
                </a:solidFill>
              </a:rPr>
              <a:t>栈不空</a:t>
            </a:r>
            <a:r>
              <a:rPr lang="en-US" altLang="zh-CN" dirty="0" smtClean="0">
                <a:solidFill>
                  <a:srgbClr val="FFFF00"/>
                </a:solidFill>
              </a:rPr>
              <a:t>)</a:t>
            </a:r>
            <a:r>
              <a:rPr lang="zh-CN" altLang="en-US" dirty="0" smtClean="0">
                <a:solidFill>
                  <a:srgbClr val="FFFF00"/>
                </a:solidFill>
              </a:rPr>
              <a:t>；</a:t>
            </a:r>
            <a:endParaRPr lang="en-US" altLang="zh-CN" dirty="0">
              <a:solidFill>
                <a:srgbClr val="FFFF00"/>
              </a:solidFill>
            </a:endParaRPr>
          </a:p>
        </p:txBody>
      </p:sp>
      <p:sp>
        <p:nvSpPr>
          <p:cNvPr id="104453" name="Rectangle 6"/>
          <p:cNvSpPr>
            <a:spLocks noChangeArrowheads="1"/>
          </p:cNvSpPr>
          <p:nvPr/>
        </p:nvSpPr>
        <p:spPr bwMode="auto">
          <a:xfrm>
            <a:off x="6877050" y="1341438"/>
            <a:ext cx="431800" cy="431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4454" name="Rectangle 7"/>
          <p:cNvSpPr>
            <a:spLocks noChangeArrowheads="1"/>
          </p:cNvSpPr>
          <p:nvPr/>
        </p:nvSpPr>
        <p:spPr bwMode="auto">
          <a:xfrm>
            <a:off x="6443663" y="1341438"/>
            <a:ext cx="431800" cy="431800"/>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a:t>W</a:t>
            </a:r>
          </a:p>
        </p:txBody>
      </p:sp>
      <p:sp>
        <p:nvSpPr>
          <p:cNvPr id="104455" name="Rectangle 8"/>
          <p:cNvSpPr>
            <a:spLocks noChangeArrowheads="1"/>
          </p:cNvSpPr>
          <p:nvPr/>
        </p:nvSpPr>
        <p:spPr bwMode="auto">
          <a:xfrm>
            <a:off x="6877050" y="908050"/>
            <a:ext cx="431800" cy="431800"/>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a:t>N</a:t>
            </a:r>
          </a:p>
        </p:txBody>
      </p:sp>
      <p:sp>
        <p:nvSpPr>
          <p:cNvPr id="104456" name="Rectangle 9"/>
          <p:cNvSpPr>
            <a:spLocks noChangeArrowheads="1"/>
          </p:cNvSpPr>
          <p:nvPr/>
        </p:nvSpPr>
        <p:spPr bwMode="auto">
          <a:xfrm>
            <a:off x="7308850" y="1341438"/>
            <a:ext cx="431800" cy="431800"/>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a:t>E</a:t>
            </a:r>
          </a:p>
        </p:txBody>
      </p:sp>
      <p:sp>
        <p:nvSpPr>
          <p:cNvPr id="104457" name="Rectangle 10"/>
          <p:cNvSpPr>
            <a:spLocks noChangeArrowheads="1"/>
          </p:cNvSpPr>
          <p:nvPr/>
        </p:nvSpPr>
        <p:spPr bwMode="auto">
          <a:xfrm>
            <a:off x="6877050" y="1773238"/>
            <a:ext cx="431800" cy="431800"/>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a:t>S</a:t>
            </a:r>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2"/>
          <p:cNvSpPr>
            <a:spLocks noGrp="1"/>
          </p:cNvSpPr>
          <p:nvPr>
            <p:ph type="ftr" sz="quarter" idx="11"/>
          </p:nvPr>
        </p:nvSpPr>
        <p:spPr/>
        <p:txBody>
          <a:bodyPr/>
          <a:lstStyle/>
          <a:p>
            <a:pPr>
              <a:defRPr/>
            </a:pPr>
            <a:endParaRPr lang="en-US" altLang="zh-CN" dirty="0"/>
          </a:p>
          <a:p>
            <a:pPr>
              <a:defRPr/>
            </a:pPr>
            <a:r>
              <a:rPr lang="en-US" altLang="zh-CN" dirty="0"/>
              <a:t>Prof. Q. Wang</a:t>
            </a:r>
          </a:p>
        </p:txBody>
      </p:sp>
      <p:sp>
        <p:nvSpPr>
          <p:cNvPr id="105475" name="Rectangle 2"/>
          <p:cNvSpPr>
            <a:spLocks noChangeArrowheads="1"/>
          </p:cNvSpPr>
          <p:nvPr/>
        </p:nvSpPr>
        <p:spPr bwMode="auto">
          <a:xfrm>
            <a:off x="250825" y="838200"/>
            <a:ext cx="8748713" cy="4911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10000"/>
              </a:lnSpc>
            </a:pPr>
            <a:r>
              <a:rPr kumimoji="1" lang="zh-CN" altLang="en-US" sz="2400">
                <a:latin typeface="Times New Roman" pitchFamily="18" charset="0"/>
              </a:rPr>
              <a:t>栈用顺序存储结构实现，栈中元素的说明如下：  </a:t>
            </a:r>
          </a:p>
          <a:p>
            <a:pPr eaLnBrk="0" hangingPunct="0">
              <a:lnSpc>
                <a:spcPct val="110000"/>
              </a:lnSpc>
            </a:pPr>
            <a:r>
              <a:rPr kumimoji="1" lang="en-US" altLang="zh-CN" sz="2400">
                <a:latin typeface="Times New Roman" pitchFamily="18" charset="0"/>
              </a:rPr>
              <a:t>struct  NodeMaze</a:t>
            </a:r>
          </a:p>
          <a:p>
            <a:pPr eaLnBrk="0" hangingPunct="0">
              <a:lnSpc>
                <a:spcPct val="110000"/>
              </a:lnSpc>
            </a:pPr>
            <a:r>
              <a:rPr kumimoji="1" lang="en-US" altLang="zh-CN" sz="2400">
                <a:latin typeface="Times New Roman" pitchFamily="18" charset="0"/>
              </a:rPr>
              <a:t>{ </a:t>
            </a:r>
          </a:p>
          <a:p>
            <a:pPr eaLnBrk="0" hangingPunct="0">
              <a:lnSpc>
                <a:spcPct val="110000"/>
              </a:lnSpc>
            </a:pPr>
            <a:r>
              <a:rPr kumimoji="1" lang="en-US" altLang="zh-CN" sz="2400">
                <a:latin typeface="Times New Roman" pitchFamily="18" charset="0"/>
              </a:rPr>
              <a:t>	int  x,y,d;</a:t>
            </a:r>
          </a:p>
          <a:p>
            <a:pPr eaLnBrk="0" hangingPunct="0">
              <a:lnSpc>
                <a:spcPct val="110000"/>
              </a:lnSpc>
            </a:pPr>
            <a:r>
              <a:rPr kumimoji="1" lang="en-US" altLang="zh-CN" sz="2400">
                <a:latin typeface="Times New Roman" pitchFamily="18" charset="0"/>
              </a:rPr>
              <a:t>};</a:t>
            </a:r>
          </a:p>
          <a:p>
            <a:pPr eaLnBrk="0" hangingPunct="0">
              <a:lnSpc>
                <a:spcPct val="110000"/>
              </a:lnSpc>
            </a:pPr>
            <a:r>
              <a:rPr kumimoji="1" lang="en-US" altLang="zh-CN" sz="2400">
                <a:latin typeface="Times New Roman" pitchFamily="18" charset="0"/>
              </a:rPr>
              <a:t>typedef  struct NodeMaze  DataType;</a:t>
            </a:r>
          </a:p>
          <a:p>
            <a:pPr eaLnBrk="0" hangingPunct="0">
              <a:lnSpc>
                <a:spcPct val="110000"/>
              </a:lnSpc>
            </a:pPr>
            <a:endParaRPr kumimoji="1" lang="en-US" altLang="zh-CN" sz="2400">
              <a:latin typeface="Times New Roman" pitchFamily="18" charset="0"/>
            </a:endParaRPr>
          </a:p>
          <a:p>
            <a:pPr eaLnBrk="0" hangingPunct="0">
              <a:lnSpc>
                <a:spcPct val="110000"/>
              </a:lnSpc>
            </a:pPr>
            <a:endParaRPr kumimoji="1" lang="en-US" altLang="zh-CN" sz="2400">
              <a:latin typeface="Times New Roman" pitchFamily="18" charset="0"/>
            </a:endParaRPr>
          </a:p>
          <a:p>
            <a:pPr eaLnBrk="0" hangingPunct="0">
              <a:lnSpc>
                <a:spcPct val="110000"/>
              </a:lnSpc>
            </a:pPr>
            <a:r>
              <a:rPr kumimoji="1" lang="en-US" altLang="zh-CN" sz="2400">
                <a:latin typeface="Times New Roman" pitchFamily="18" charset="0"/>
              </a:rPr>
              <a:t>void </a:t>
            </a:r>
            <a:r>
              <a:rPr kumimoji="1" lang="en-US" altLang="zh-CN" sz="2400">
                <a:solidFill>
                  <a:srgbClr val="FFFF00"/>
                </a:solidFill>
                <a:latin typeface="Times New Roman" pitchFamily="18" charset="0"/>
              </a:rPr>
              <a:t>mazePath</a:t>
            </a:r>
            <a:r>
              <a:rPr kumimoji="1" lang="en-US" altLang="zh-CN" sz="2400">
                <a:latin typeface="Times New Roman" pitchFamily="18" charset="0"/>
              </a:rPr>
              <a:t> (int *maze[],int *direction[],int x1,int y1,int x2,int y2)</a:t>
            </a:r>
          </a:p>
          <a:p>
            <a:pPr eaLnBrk="0" hangingPunct="0">
              <a:lnSpc>
                <a:spcPct val="110000"/>
              </a:lnSpc>
            </a:pPr>
            <a:r>
              <a:rPr kumimoji="1" lang="en-US" altLang="zh-CN" sz="2400">
                <a:solidFill>
                  <a:srgbClr val="33CC33"/>
                </a:solidFill>
                <a:latin typeface="Times New Roman" pitchFamily="18" charset="0"/>
              </a:rPr>
              <a:t>/* </a:t>
            </a:r>
            <a:r>
              <a:rPr kumimoji="1" lang="zh-CN" altLang="en-US" sz="2400">
                <a:solidFill>
                  <a:srgbClr val="33CC33"/>
                </a:solidFill>
                <a:latin typeface="Times New Roman" pitchFamily="18" charset="0"/>
              </a:rPr>
              <a:t>迷宫</a:t>
            </a:r>
            <a:r>
              <a:rPr kumimoji="1" lang="en-US" altLang="zh-CN" sz="2400">
                <a:solidFill>
                  <a:srgbClr val="33CC33"/>
                </a:solidFill>
                <a:latin typeface="Times New Roman" pitchFamily="18" charset="0"/>
              </a:rPr>
              <a:t>maze[M][N]</a:t>
            </a:r>
            <a:r>
              <a:rPr kumimoji="1" lang="zh-CN" altLang="en-US" sz="2400">
                <a:solidFill>
                  <a:srgbClr val="33CC33"/>
                </a:solidFill>
                <a:latin typeface="Times New Roman" pitchFamily="18" charset="0"/>
              </a:rPr>
              <a:t>中求从入口</a:t>
            </a:r>
            <a:r>
              <a:rPr kumimoji="1" lang="en-US" altLang="zh-CN" sz="2400">
                <a:solidFill>
                  <a:srgbClr val="33CC33"/>
                </a:solidFill>
                <a:latin typeface="Times New Roman" pitchFamily="18" charset="0"/>
              </a:rPr>
              <a:t>maze[x1][y1]</a:t>
            </a:r>
            <a:r>
              <a:rPr kumimoji="1" lang="zh-CN" altLang="en-US" sz="2400">
                <a:solidFill>
                  <a:srgbClr val="33CC33"/>
                </a:solidFill>
                <a:latin typeface="Times New Roman" pitchFamily="18" charset="0"/>
              </a:rPr>
              <a:t>到出口</a:t>
            </a:r>
            <a:r>
              <a:rPr kumimoji="1" lang="en-US" altLang="zh-CN" sz="2400">
                <a:solidFill>
                  <a:srgbClr val="33CC33"/>
                </a:solidFill>
                <a:latin typeface="Times New Roman" pitchFamily="18" charset="0"/>
              </a:rPr>
              <a:t>maze[x2][y2]    </a:t>
            </a:r>
          </a:p>
          <a:p>
            <a:pPr eaLnBrk="0" hangingPunct="0">
              <a:lnSpc>
                <a:spcPct val="110000"/>
              </a:lnSpc>
            </a:pPr>
            <a:r>
              <a:rPr kumimoji="1" lang="en-US" altLang="zh-CN" sz="2400">
                <a:solidFill>
                  <a:srgbClr val="33CC33"/>
                </a:solidFill>
                <a:latin typeface="Times New Roman" pitchFamily="18" charset="0"/>
              </a:rPr>
              <a:t>    </a:t>
            </a:r>
            <a:r>
              <a:rPr kumimoji="1" lang="zh-CN" altLang="en-US" sz="2400">
                <a:solidFill>
                  <a:srgbClr val="33CC33"/>
                </a:solidFill>
                <a:latin typeface="Times New Roman" pitchFamily="18" charset="0"/>
              </a:rPr>
              <a:t>的一条路径 *</a:t>
            </a:r>
            <a:r>
              <a:rPr kumimoji="1" lang="en-US" altLang="zh-CN" sz="2400">
                <a:solidFill>
                  <a:srgbClr val="33CC33"/>
                </a:solidFill>
                <a:latin typeface="Times New Roman" pitchFamily="18" charset="0"/>
              </a:rPr>
              <a:t>/</a:t>
            </a:r>
          </a:p>
          <a:p>
            <a:pPr eaLnBrk="0" hangingPunct="0">
              <a:lnSpc>
                <a:spcPct val="110000"/>
              </a:lnSpc>
            </a:pPr>
            <a:r>
              <a:rPr kumimoji="1" lang="en-US" altLang="zh-CN" sz="2400">
                <a:solidFill>
                  <a:srgbClr val="33CC33"/>
                </a:solidFill>
                <a:latin typeface="Times New Roman" pitchFamily="18" charset="0"/>
              </a:rPr>
              <a:t>/* </a:t>
            </a:r>
            <a:r>
              <a:rPr kumimoji="1" lang="zh-CN" altLang="en-US" sz="2400">
                <a:solidFill>
                  <a:srgbClr val="33CC33"/>
                </a:solidFill>
                <a:latin typeface="Times New Roman" pitchFamily="18" charset="0"/>
              </a:rPr>
              <a:t>其中 </a:t>
            </a:r>
            <a:r>
              <a:rPr kumimoji="1" lang="en-US" altLang="zh-CN" sz="2400">
                <a:solidFill>
                  <a:srgbClr val="33CC33"/>
                </a:solidFill>
                <a:latin typeface="Times New Roman" pitchFamily="18" charset="0"/>
              </a:rPr>
              <a:t>1&lt;=x1,x2&lt;=M-2 , 1&lt;=y1,y2&lt;=N-2 */ </a:t>
            </a:r>
          </a:p>
        </p:txBody>
      </p:sp>
      <p:sp>
        <p:nvSpPr>
          <p:cNvPr id="105476" name="Rectangle 3"/>
          <p:cNvSpPr>
            <a:spLocks noChangeArrowheads="1"/>
          </p:cNvSpPr>
          <p:nvPr/>
        </p:nvSpPr>
        <p:spPr bwMode="auto">
          <a:xfrm>
            <a:off x="323850" y="3692525"/>
            <a:ext cx="4756150" cy="457200"/>
          </a:xfrm>
          <a:prstGeom prst="rect">
            <a:avLst/>
          </a:prstGeom>
          <a:solidFill>
            <a:srgbClr val="0033CC"/>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400">
                <a:solidFill>
                  <a:srgbClr val="FFFF00"/>
                </a:solidFill>
                <a:latin typeface="Times New Roman" pitchFamily="18" charset="0"/>
              </a:rPr>
              <a:t>算法</a:t>
            </a:r>
            <a:r>
              <a:rPr lang="en-US" altLang="zh-CN" sz="2400">
                <a:solidFill>
                  <a:srgbClr val="FFFF00"/>
                </a:solidFill>
                <a:latin typeface="Times New Roman" pitchFamily="18" charset="0"/>
              </a:rPr>
              <a:t>3.15 </a:t>
            </a:r>
            <a:r>
              <a:rPr lang="zh-CN" altLang="en-US" sz="2400">
                <a:solidFill>
                  <a:srgbClr val="FFFF00"/>
                </a:solidFill>
                <a:latin typeface="Times New Roman" pitchFamily="18" charset="0"/>
              </a:rPr>
              <a:t>求迷宫中一条路径的算法</a:t>
            </a:r>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2"/>
          <p:cNvSpPr>
            <a:spLocks noGrp="1"/>
          </p:cNvSpPr>
          <p:nvPr>
            <p:ph type="ftr" sz="quarter" idx="11"/>
          </p:nvPr>
        </p:nvSpPr>
        <p:spPr/>
        <p:txBody>
          <a:bodyPr/>
          <a:lstStyle/>
          <a:p>
            <a:pPr>
              <a:defRPr/>
            </a:pPr>
            <a:endParaRPr lang="en-US" altLang="zh-CN" dirty="0"/>
          </a:p>
          <a:p>
            <a:pPr>
              <a:defRPr/>
            </a:pPr>
            <a:r>
              <a:rPr lang="en-US" altLang="zh-CN" dirty="0"/>
              <a:t>Prof. Q. Wang</a:t>
            </a:r>
          </a:p>
        </p:txBody>
      </p:sp>
      <p:sp>
        <p:nvSpPr>
          <p:cNvPr id="106499" name="Rectangle 2"/>
          <p:cNvSpPr>
            <a:spLocks noChangeArrowheads="1"/>
          </p:cNvSpPr>
          <p:nvPr/>
        </p:nvSpPr>
        <p:spPr bwMode="auto">
          <a:xfrm>
            <a:off x="215900" y="304800"/>
            <a:ext cx="8532813" cy="593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indent="274638"/>
            <a:r>
              <a:rPr kumimoji="1" lang="en-US" altLang="zh-CN" sz="2400" dirty="0">
                <a:latin typeface="Times New Roman" pitchFamily="18" charset="0"/>
              </a:rPr>
              <a:t>{ </a:t>
            </a:r>
            <a:r>
              <a:rPr kumimoji="1" lang="en-US" altLang="zh-CN" sz="2400" dirty="0" err="1">
                <a:latin typeface="Times New Roman" pitchFamily="18" charset="0"/>
              </a:rPr>
              <a:t>int</a:t>
            </a:r>
            <a:r>
              <a:rPr kumimoji="1" lang="en-US" altLang="zh-CN" sz="2400" dirty="0">
                <a:latin typeface="Times New Roman" pitchFamily="18" charset="0"/>
              </a:rPr>
              <a:t> </a:t>
            </a:r>
            <a:r>
              <a:rPr kumimoji="1" lang="en-US" altLang="zh-CN" sz="2400" dirty="0" err="1">
                <a:latin typeface="Times New Roman" pitchFamily="18" charset="0"/>
              </a:rPr>
              <a:t>i,j,k,kk</a:t>
            </a:r>
            <a:r>
              <a:rPr kumimoji="1" lang="en-US" altLang="zh-CN" sz="2400" dirty="0">
                <a:latin typeface="Times New Roman" pitchFamily="18" charset="0"/>
              </a:rPr>
              <a:t>; </a:t>
            </a:r>
          </a:p>
          <a:p>
            <a:pPr indent="274638" eaLnBrk="0" hangingPunct="0"/>
            <a:r>
              <a:rPr kumimoji="1" lang="en-US" altLang="zh-CN" sz="2400" dirty="0">
                <a:latin typeface="Times New Roman" pitchFamily="18" charset="0"/>
              </a:rPr>
              <a:t>  </a:t>
            </a:r>
            <a:r>
              <a:rPr kumimoji="1" lang="en-US" altLang="zh-CN" sz="2400" dirty="0" err="1">
                <a:latin typeface="Times New Roman" pitchFamily="18" charset="0"/>
              </a:rPr>
              <a:t>int</a:t>
            </a:r>
            <a:r>
              <a:rPr kumimoji="1" lang="en-US" altLang="zh-CN" sz="2400" dirty="0">
                <a:latin typeface="Times New Roman" pitchFamily="18" charset="0"/>
              </a:rPr>
              <a:t> </a:t>
            </a:r>
            <a:r>
              <a:rPr kumimoji="1" lang="en-US" altLang="zh-CN" sz="2400" dirty="0" err="1">
                <a:latin typeface="Times New Roman" pitchFamily="18" charset="0"/>
              </a:rPr>
              <a:t>g,h</a:t>
            </a:r>
            <a:r>
              <a:rPr kumimoji="1" lang="en-US" altLang="zh-CN" sz="2400" dirty="0">
                <a:latin typeface="Times New Roman" pitchFamily="18" charset="0"/>
              </a:rPr>
              <a:t>;</a:t>
            </a:r>
          </a:p>
          <a:p>
            <a:pPr indent="274638" eaLnBrk="0" hangingPunct="0"/>
            <a:r>
              <a:rPr kumimoji="1" lang="en-US" altLang="zh-CN" sz="2400" dirty="0">
                <a:latin typeface="Times New Roman" pitchFamily="18" charset="0"/>
              </a:rPr>
              <a:t>  </a:t>
            </a:r>
            <a:r>
              <a:rPr kumimoji="1" lang="en-US" altLang="zh-CN" sz="2400" dirty="0" err="1">
                <a:latin typeface="Times New Roman" pitchFamily="18" charset="0"/>
              </a:rPr>
              <a:t>PSeqStack</a:t>
            </a:r>
            <a:r>
              <a:rPr kumimoji="1" lang="en-US" altLang="zh-CN" sz="2400" dirty="0">
                <a:latin typeface="Times New Roman" pitchFamily="18" charset="0"/>
              </a:rPr>
              <a:t>  </a:t>
            </a:r>
            <a:r>
              <a:rPr kumimoji="1" lang="en-US" altLang="zh-CN" sz="2400" dirty="0" err="1">
                <a:latin typeface="Times New Roman" pitchFamily="18" charset="0"/>
              </a:rPr>
              <a:t>st</a:t>
            </a:r>
            <a:r>
              <a:rPr kumimoji="1" lang="en-US" altLang="zh-CN" sz="2400" dirty="0">
                <a:latin typeface="Times New Roman" pitchFamily="18" charset="0"/>
              </a:rPr>
              <a:t>;</a:t>
            </a:r>
          </a:p>
          <a:p>
            <a:pPr indent="274638" eaLnBrk="0" hangingPunct="0"/>
            <a:r>
              <a:rPr kumimoji="1" lang="en-US" altLang="zh-CN" sz="2400" dirty="0">
                <a:solidFill>
                  <a:srgbClr val="FFFF00"/>
                </a:solidFill>
                <a:latin typeface="Times New Roman" pitchFamily="18" charset="0"/>
              </a:rPr>
              <a:t>  </a:t>
            </a:r>
            <a:r>
              <a:rPr kumimoji="1" lang="en-US" altLang="zh-CN" sz="2400" dirty="0" err="1">
                <a:solidFill>
                  <a:srgbClr val="FFFF00"/>
                </a:solidFill>
                <a:latin typeface="Times New Roman" pitchFamily="18" charset="0"/>
              </a:rPr>
              <a:t>DataType</a:t>
            </a:r>
            <a:r>
              <a:rPr kumimoji="1" lang="en-US" altLang="zh-CN" sz="2400" dirty="0">
                <a:solidFill>
                  <a:srgbClr val="FFFF00"/>
                </a:solidFill>
                <a:latin typeface="Times New Roman" pitchFamily="18" charset="0"/>
              </a:rPr>
              <a:t> element;</a:t>
            </a:r>
          </a:p>
          <a:p>
            <a:pPr indent="274638" eaLnBrk="0" hangingPunct="0"/>
            <a:r>
              <a:rPr kumimoji="1" lang="en-US" altLang="zh-CN" sz="2400" dirty="0">
                <a:latin typeface="Times New Roman" pitchFamily="18" charset="0"/>
              </a:rPr>
              <a:t>  </a:t>
            </a:r>
            <a:r>
              <a:rPr kumimoji="1" lang="en-US" altLang="zh-CN" sz="2400" dirty="0" err="1">
                <a:latin typeface="Times New Roman" pitchFamily="18" charset="0"/>
              </a:rPr>
              <a:t>st</a:t>
            </a:r>
            <a:r>
              <a:rPr kumimoji="1" lang="en-US" altLang="zh-CN" sz="2400" dirty="0">
                <a:latin typeface="Times New Roman" pitchFamily="18" charset="0"/>
              </a:rPr>
              <a:t> = </a:t>
            </a:r>
            <a:r>
              <a:rPr kumimoji="1" lang="en-US" altLang="zh-CN" sz="2400" dirty="0" err="1">
                <a:latin typeface="Times New Roman" pitchFamily="18" charset="0"/>
              </a:rPr>
              <a:t>createEmptyStack_seq</a:t>
            </a:r>
            <a:r>
              <a:rPr kumimoji="1" lang="en-US" altLang="zh-CN" sz="2400" dirty="0">
                <a:latin typeface="Times New Roman" pitchFamily="18" charset="0"/>
              </a:rPr>
              <a:t>( );</a:t>
            </a:r>
          </a:p>
          <a:p>
            <a:pPr indent="274638" eaLnBrk="0" hangingPunct="0"/>
            <a:r>
              <a:rPr kumimoji="1" lang="en-US" altLang="zh-CN" sz="2400" dirty="0">
                <a:latin typeface="Times New Roman" pitchFamily="18" charset="0"/>
              </a:rPr>
              <a:t>  maze[</a:t>
            </a:r>
            <a:r>
              <a:rPr kumimoji="1" lang="en-US" altLang="zh-CN" sz="2400" dirty="0" err="1">
                <a:latin typeface="Times New Roman" pitchFamily="18" charset="0"/>
              </a:rPr>
              <a:t>x1</a:t>
            </a:r>
            <a:r>
              <a:rPr kumimoji="1" lang="en-US" altLang="zh-CN" sz="2400" dirty="0">
                <a:latin typeface="Times New Roman" pitchFamily="18" charset="0"/>
              </a:rPr>
              <a:t>][</a:t>
            </a:r>
            <a:r>
              <a:rPr kumimoji="1" lang="en-US" altLang="zh-CN" sz="2400" dirty="0" err="1">
                <a:latin typeface="Times New Roman" pitchFamily="18" charset="0"/>
              </a:rPr>
              <a:t>y1</a:t>
            </a:r>
            <a:r>
              <a:rPr kumimoji="1" lang="en-US" altLang="zh-CN" sz="2400" dirty="0">
                <a:latin typeface="Times New Roman" pitchFamily="18" charset="0"/>
              </a:rPr>
              <a:t>] = 2;  		</a:t>
            </a:r>
            <a:r>
              <a:rPr kumimoji="1" lang="en-US" altLang="zh-CN" sz="2400" dirty="0">
                <a:solidFill>
                  <a:srgbClr val="33CC33"/>
                </a:solidFill>
                <a:latin typeface="Times New Roman" pitchFamily="18" charset="0"/>
              </a:rPr>
              <a:t>/* </a:t>
            </a:r>
            <a:r>
              <a:rPr kumimoji="1" lang="zh-CN" altLang="en-US" sz="2400" dirty="0">
                <a:solidFill>
                  <a:srgbClr val="33CC33"/>
                </a:solidFill>
                <a:latin typeface="Times New Roman" pitchFamily="18" charset="0"/>
              </a:rPr>
              <a:t>从入口开始进入</a:t>
            </a:r>
            <a:r>
              <a:rPr kumimoji="1" lang="en-US" altLang="zh-CN" sz="2400" dirty="0">
                <a:solidFill>
                  <a:srgbClr val="33CC33"/>
                </a:solidFill>
                <a:latin typeface="Times New Roman" pitchFamily="18" charset="0"/>
              </a:rPr>
              <a:t>,</a:t>
            </a:r>
            <a:r>
              <a:rPr kumimoji="1" lang="zh-CN" altLang="en-US" sz="2400" dirty="0">
                <a:solidFill>
                  <a:srgbClr val="33CC33"/>
                </a:solidFill>
                <a:latin typeface="Times New Roman" pitchFamily="18" charset="0"/>
              </a:rPr>
              <a:t>作标记 *</a:t>
            </a:r>
            <a:r>
              <a:rPr kumimoji="1" lang="en-US" altLang="zh-CN" sz="2400" dirty="0">
                <a:solidFill>
                  <a:srgbClr val="33CC33"/>
                </a:solidFill>
                <a:latin typeface="Times New Roman" pitchFamily="18" charset="0"/>
              </a:rPr>
              <a:t>/</a:t>
            </a:r>
          </a:p>
          <a:p>
            <a:pPr indent="274638" eaLnBrk="0" hangingPunct="0"/>
            <a:r>
              <a:rPr kumimoji="1" lang="en-US" altLang="zh-CN" sz="2400" dirty="0">
                <a:latin typeface="Times New Roman" pitchFamily="18" charset="0"/>
              </a:rPr>
              <a:t>  </a:t>
            </a:r>
            <a:r>
              <a:rPr kumimoji="1" lang="en-US" altLang="zh-CN" sz="2400" dirty="0" err="1">
                <a:latin typeface="Times New Roman" pitchFamily="18" charset="0"/>
              </a:rPr>
              <a:t>element.x</a:t>
            </a:r>
            <a:r>
              <a:rPr kumimoji="1" lang="en-US" altLang="zh-CN" sz="2400" dirty="0">
                <a:latin typeface="Times New Roman" pitchFamily="18" charset="0"/>
              </a:rPr>
              <a:t> = </a:t>
            </a:r>
            <a:r>
              <a:rPr kumimoji="1" lang="en-US" altLang="zh-CN" sz="2400" dirty="0" err="1">
                <a:latin typeface="Times New Roman" pitchFamily="18" charset="0"/>
              </a:rPr>
              <a:t>x1</a:t>
            </a:r>
            <a:r>
              <a:rPr kumimoji="1" lang="en-US" altLang="zh-CN" sz="2400" dirty="0">
                <a:latin typeface="Times New Roman" pitchFamily="18" charset="0"/>
              </a:rPr>
              <a:t>;	  </a:t>
            </a:r>
          </a:p>
          <a:p>
            <a:pPr indent="274638" eaLnBrk="0" hangingPunct="0"/>
            <a:r>
              <a:rPr kumimoji="1" lang="en-US" altLang="zh-CN" sz="2400" dirty="0">
                <a:latin typeface="Times New Roman" pitchFamily="18" charset="0"/>
              </a:rPr>
              <a:t>  </a:t>
            </a:r>
            <a:r>
              <a:rPr kumimoji="1" lang="en-US" altLang="zh-CN" sz="2400" dirty="0" err="1">
                <a:latin typeface="Times New Roman" pitchFamily="18" charset="0"/>
              </a:rPr>
              <a:t>element.y</a:t>
            </a:r>
            <a:r>
              <a:rPr kumimoji="1" lang="en-US" altLang="zh-CN" sz="2400" dirty="0">
                <a:latin typeface="Times New Roman" pitchFamily="18" charset="0"/>
              </a:rPr>
              <a:t> = </a:t>
            </a:r>
            <a:r>
              <a:rPr kumimoji="1" lang="en-US" altLang="zh-CN" sz="2400" dirty="0" err="1">
                <a:latin typeface="Times New Roman" pitchFamily="18" charset="0"/>
              </a:rPr>
              <a:t>y1</a:t>
            </a:r>
            <a:r>
              <a:rPr kumimoji="1" lang="en-US" altLang="zh-CN" sz="2400" dirty="0">
                <a:latin typeface="Times New Roman" pitchFamily="18" charset="0"/>
              </a:rPr>
              <a:t>;</a:t>
            </a:r>
          </a:p>
          <a:p>
            <a:pPr indent="274638" eaLnBrk="0" hangingPunct="0"/>
            <a:r>
              <a:rPr kumimoji="1" lang="en-US" altLang="zh-CN" sz="2400" dirty="0">
                <a:latin typeface="Times New Roman" pitchFamily="18" charset="0"/>
              </a:rPr>
              <a:t>  </a:t>
            </a:r>
            <a:r>
              <a:rPr kumimoji="1" lang="en-US" altLang="zh-CN" sz="2400" dirty="0" err="1">
                <a:latin typeface="Times New Roman" pitchFamily="18" charset="0"/>
              </a:rPr>
              <a:t>element.d</a:t>
            </a:r>
            <a:r>
              <a:rPr kumimoji="1" lang="en-US" altLang="zh-CN" sz="2400" dirty="0">
                <a:latin typeface="Times New Roman" pitchFamily="18" charset="0"/>
              </a:rPr>
              <a:t> = -1;</a:t>
            </a:r>
          </a:p>
          <a:p>
            <a:pPr indent="274638" eaLnBrk="0" hangingPunct="0"/>
            <a:r>
              <a:rPr kumimoji="1" lang="en-US" altLang="zh-CN" sz="2400" dirty="0">
                <a:latin typeface="Times New Roman" pitchFamily="18" charset="0"/>
              </a:rPr>
              <a:t>  </a:t>
            </a:r>
            <a:r>
              <a:rPr kumimoji="1" lang="en-US" altLang="zh-CN" sz="2400" dirty="0" err="1">
                <a:latin typeface="Times New Roman" pitchFamily="18" charset="0"/>
              </a:rPr>
              <a:t>push_seq</a:t>
            </a:r>
            <a:r>
              <a:rPr kumimoji="1" lang="en-US" altLang="zh-CN" sz="2400" dirty="0">
                <a:latin typeface="Times New Roman" pitchFamily="18" charset="0"/>
              </a:rPr>
              <a:t>(</a:t>
            </a:r>
            <a:r>
              <a:rPr kumimoji="1" lang="en-US" altLang="zh-CN" sz="2400" dirty="0" err="1">
                <a:latin typeface="Times New Roman" pitchFamily="18" charset="0"/>
              </a:rPr>
              <a:t>st</a:t>
            </a:r>
            <a:r>
              <a:rPr kumimoji="1" lang="en-US" altLang="zh-CN" sz="2400" dirty="0">
                <a:latin typeface="Times New Roman" pitchFamily="18" charset="0"/>
              </a:rPr>
              <a:t>, element);   		</a:t>
            </a:r>
            <a:r>
              <a:rPr kumimoji="1" lang="en-US" altLang="zh-CN" sz="2400" dirty="0">
                <a:solidFill>
                  <a:srgbClr val="33CC33"/>
                </a:solidFill>
                <a:latin typeface="Times New Roman" pitchFamily="18" charset="0"/>
              </a:rPr>
              <a:t>/* </a:t>
            </a:r>
            <a:r>
              <a:rPr kumimoji="1" lang="zh-CN" altLang="en-US" sz="2400" dirty="0">
                <a:solidFill>
                  <a:srgbClr val="33CC33"/>
                </a:solidFill>
                <a:latin typeface="Times New Roman" pitchFamily="18" charset="0"/>
              </a:rPr>
              <a:t>入口点进栈 *</a:t>
            </a:r>
            <a:r>
              <a:rPr kumimoji="1" lang="en-US" altLang="zh-CN" sz="2400" dirty="0">
                <a:solidFill>
                  <a:srgbClr val="33CC33"/>
                </a:solidFill>
                <a:latin typeface="Times New Roman" pitchFamily="18" charset="0"/>
              </a:rPr>
              <a:t>/</a:t>
            </a:r>
          </a:p>
          <a:p>
            <a:pPr indent="274638" eaLnBrk="0" hangingPunct="0"/>
            <a:endParaRPr kumimoji="1" lang="en-US" altLang="zh-CN" sz="2400" dirty="0">
              <a:latin typeface="Times New Roman" pitchFamily="18" charset="0"/>
            </a:endParaRPr>
          </a:p>
          <a:p>
            <a:pPr indent="274638" eaLnBrk="0" hangingPunct="0"/>
            <a:r>
              <a:rPr kumimoji="1" lang="en-US" altLang="zh-CN" sz="2400" dirty="0">
                <a:latin typeface="Times New Roman" pitchFamily="18" charset="0"/>
              </a:rPr>
              <a:t>  while (! </a:t>
            </a:r>
            <a:r>
              <a:rPr kumimoji="1" lang="en-US" altLang="zh-CN" sz="2400" dirty="0" err="1">
                <a:latin typeface="Times New Roman" pitchFamily="18" charset="0"/>
              </a:rPr>
              <a:t>isEmptyStack_seq</a:t>
            </a:r>
            <a:r>
              <a:rPr kumimoji="1" lang="en-US" altLang="zh-CN" sz="2400" dirty="0">
                <a:latin typeface="Times New Roman" pitchFamily="18" charset="0"/>
              </a:rPr>
              <a:t>(</a:t>
            </a:r>
            <a:r>
              <a:rPr kumimoji="1" lang="en-US" altLang="zh-CN" sz="2400" dirty="0" err="1">
                <a:latin typeface="Times New Roman" pitchFamily="18" charset="0"/>
              </a:rPr>
              <a:t>st</a:t>
            </a:r>
            <a:r>
              <a:rPr kumimoji="1" lang="en-US" altLang="zh-CN" sz="2400" dirty="0">
                <a:latin typeface="Times New Roman" pitchFamily="18" charset="0"/>
              </a:rPr>
              <a:t>))	</a:t>
            </a:r>
            <a:r>
              <a:rPr kumimoji="1" lang="en-US" altLang="zh-CN" sz="2400" dirty="0">
                <a:solidFill>
                  <a:srgbClr val="33CC33"/>
                </a:solidFill>
                <a:latin typeface="Times New Roman" pitchFamily="18" charset="0"/>
              </a:rPr>
              <a:t>/* </a:t>
            </a:r>
            <a:r>
              <a:rPr kumimoji="1" lang="zh-CN" altLang="en-US" sz="2400" dirty="0">
                <a:solidFill>
                  <a:srgbClr val="33CC33"/>
                </a:solidFill>
                <a:latin typeface="Times New Roman" pitchFamily="18" charset="0"/>
              </a:rPr>
              <a:t>走不通时</a:t>
            </a:r>
            <a:r>
              <a:rPr kumimoji="1" lang="en-US" altLang="zh-CN" sz="2400" dirty="0">
                <a:solidFill>
                  <a:srgbClr val="33CC33"/>
                </a:solidFill>
                <a:latin typeface="Times New Roman" pitchFamily="18" charset="0"/>
              </a:rPr>
              <a:t>,</a:t>
            </a:r>
            <a:r>
              <a:rPr kumimoji="1" lang="zh-CN" altLang="en-US" sz="2400" dirty="0">
                <a:solidFill>
                  <a:srgbClr val="33CC33"/>
                </a:solidFill>
                <a:latin typeface="Times New Roman" pitchFamily="18" charset="0"/>
              </a:rPr>
              <a:t>一步步回退 *</a:t>
            </a:r>
            <a:r>
              <a:rPr kumimoji="1" lang="en-US" altLang="zh-CN" sz="2400" dirty="0">
                <a:solidFill>
                  <a:srgbClr val="33CC33"/>
                </a:solidFill>
                <a:latin typeface="Times New Roman" pitchFamily="18" charset="0"/>
              </a:rPr>
              <a:t>/</a:t>
            </a:r>
          </a:p>
          <a:p>
            <a:pPr indent="274638" eaLnBrk="0" hangingPunct="0"/>
            <a:r>
              <a:rPr kumimoji="1" lang="en-US" altLang="zh-CN" sz="2400" dirty="0">
                <a:latin typeface="Times New Roman" pitchFamily="18" charset="0"/>
              </a:rPr>
              <a:t>  { 	element = </a:t>
            </a:r>
            <a:r>
              <a:rPr kumimoji="1" lang="en-US" altLang="zh-CN" sz="2400" dirty="0" err="1">
                <a:latin typeface="Times New Roman" pitchFamily="18" charset="0"/>
              </a:rPr>
              <a:t>top_seq</a:t>
            </a:r>
            <a:r>
              <a:rPr kumimoji="1" lang="en-US" altLang="zh-CN" sz="2400" dirty="0">
                <a:latin typeface="Times New Roman" pitchFamily="18" charset="0"/>
              </a:rPr>
              <a:t>(</a:t>
            </a:r>
            <a:r>
              <a:rPr kumimoji="1" lang="en-US" altLang="zh-CN" sz="2400" dirty="0" err="1">
                <a:latin typeface="Times New Roman" pitchFamily="18" charset="0"/>
              </a:rPr>
              <a:t>st</a:t>
            </a:r>
            <a:r>
              <a:rPr kumimoji="1" lang="en-US" altLang="zh-CN" sz="2400" dirty="0">
                <a:latin typeface="Times New Roman" pitchFamily="18" charset="0"/>
              </a:rPr>
              <a:t>);</a:t>
            </a:r>
          </a:p>
          <a:p>
            <a:pPr indent="274638" eaLnBrk="0" hangingPunct="0"/>
            <a:r>
              <a:rPr kumimoji="1" lang="en-US" altLang="zh-CN" sz="2400" dirty="0">
                <a:latin typeface="Times New Roman" pitchFamily="18" charset="0"/>
              </a:rPr>
              <a:t>	i = </a:t>
            </a:r>
            <a:r>
              <a:rPr kumimoji="1" lang="en-US" altLang="zh-CN" sz="2400" dirty="0" err="1">
                <a:latin typeface="Times New Roman" pitchFamily="18" charset="0"/>
              </a:rPr>
              <a:t>element.x</a:t>
            </a:r>
            <a:r>
              <a:rPr kumimoji="1" lang="en-US" altLang="zh-CN" sz="2400" dirty="0">
                <a:latin typeface="Times New Roman" pitchFamily="18" charset="0"/>
              </a:rPr>
              <a:t>;</a:t>
            </a:r>
          </a:p>
          <a:p>
            <a:pPr indent="274638" eaLnBrk="0" hangingPunct="0"/>
            <a:r>
              <a:rPr kumimoji="1" lang="en-US" altLang="zh-CN" sz="2400" dirty="0">
                <a:latin typeface="Times New Roman" pitchFamily="18" charset="0"/>
              </a:rPr>
              <a:t>	j = </a:t>
            </a:r>
            <a:r>
              <a:rPr kumimoji="1" lang="en-US" altLang="zh-CN" sz="2400" dirty="0" err="1">
                <a:latin typeface="Times New Roman" pitchFamily="18" charset="0"/>
              </a:rPr>
              <a:t>element.y</a:t>
            </a:r>
            <a:r>
              <a:rPr kumimoji="1" lang="en-US" altLang="zh-CN" sz="2400" dirty="0">
                <a:latin typeface="Times New Roman" pitchFamily="18" charset="0"/>
              </a:rPr>
              <a:t>;</a:t>
            </a:r>
          </a:p>
          <a:p>
            <a:pPr indent="274638" eaLnBrk="0" hangingPunct="0"/>
            <a:r>
              <a:rPr kumimoji="1" lang="en-US" altLang="zh-CN" sz="2400" dirty="0">
                <a:latin typeface="Times New Roman" pitchFamily="18" charset="0"/>
              </a:rPr>
              <a:t>	k = </a:t>
            </a:r>
            <a:r>
              <a:rPr kumimoji="1" lang="en-US" altLang="zh-CN" sz="2400" dirty="0" err="1">
                <a:latin typeface="Times New Roman" pitchFamily="18" charset="0"/>
              </a:rPr>
              <a:t>element.d</a:t>
            </a:r>
            <a:r>
              <a:rPr kumimoji="1" lang="en-US" altLang="zh-CN" sz="2400" dirty="0">
                <a:latin typeface="Times New Roman" pitchFamily="18" charset="0"/>
              </a:rPr>
              <a:t> + 1;</a:t>
            </a:r>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2"/>
          <p:cNvSpPr>
            <a:spLocks noGrp="1"/>
          </p:cNvSpPr>
          <p:nvPr>
            <p:ph type="ftr" sz="quarter" idx="11"/>
          </p:nvPr>
        </p:nvSpPr>
        <p:spPr/>
        <p:txBody>
          <a:bodyPr/>
          <a:lstStyle/>
          <a:p>
            <a:pPr>
              <a:defRPr/>
            </a:pPr>
            <a:endParaRPr lang="en-US" altLang="zh-CN" dirty="0"/>
          </a:p>
          <a:p>
            <a:pPr>
              <a:defRPr/>
            </a:pPr>
            <a:r>
              <a:rPr lang="en-US" altLang="zh-CN" dirty="0"/>
              <a:t>Prof. Q. Wang</a:t>
            </a:r>
          </a:p>
        </p:txBody>
      </p:sp>
      <p:sp>
        <p:nvSpPr>
          <p:cNvPr id="107523" name="Rectangle 1026"/>
          <p:cNvSpPr>
            <a:spLocks noChangeArrowheads="1"/>
          </p:cNvSpPr>
          <p:nvPr/>
        </p:nvSpPr>
        <p:spPr bwMode="auto">
          <a:xfrm>
            <a:off x="250825" y="549275"/>
            <a:ext cx="8893175" cy="556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indent="274638"/>
            <a:r>
              <a:rPr kumimoji="1" lang="en-US" altLang="zh-CN" sz="2400">
                <a:latin typeface="Times New Roman" pitchFamily="18" charset="0"/>
              </a:rPr>
              <a:t>pop_seq(st);</a:t>
            </a:r>
          </a:p>
          <a:p>
            <a:pPr indent="274638" eaLnBrk="0" hangingPunct="0"/>
            <a:r>
              <a:rPr kumimoji="1" lang="en-US" altLang="zh-CN" sz="2400">
                <a:latin typeface="Times New Roman" pitchFamily="18" charset="0"/>
              </a:rPr>
              <a:t>while (k&lt;=3)  		</a:t>
            </a:r>
            <a:r>
              <a:rPr kumimoji="1" lang="en-US" altLang="zh-CN" sz="2400">
                <a:solidFill>
                  <a:srgbClr val="33CC33"/>
                </a:solidFill>
                <a:latin typeface="Times New Roman" pitchFamily="18" charset="0"/>
              </a:rPr>
              <a:t>/* </a:t>
            </a:r>
            <a:r>
              <a:rPr kumimoji="1" lang="zh-CN" altLang="en-US" sz="2400">
                <a:solidFill>
                  <a:srgbClr val="33CC33"/>
                </a:solidFill>
                <a:latin typeface="Times New Roman" pitchFamily="18" charset="0"/>
              </a:rPr>
              <a:t>依次试探每个方向 *</a:t>
            </a:r>
            <a:r>
              <a:rPr kumimoji="1" lang="en-US" altLang="zh-CN" sz="2400">
                <a:solidFill>
                  <a:srgbClr val="33CC33"/>
                </a:solidFill>
                <a:latin typeface="Times New Roman" pitchFamily="18" charset="0"/>
              </a:rPr>
              <a:t>/</a:t>
            </a:r>
          </a:p>
          <a:p>
            <a:pPr indent="274638" eaLnBrk="0" hangingPunct="0"/>
            <a:r>
              <a:rPr kumimoji="1" lang="en-US" altLang="zh-CN" sz="2400">
                <a:latin typeface="Times New Roman" pitchFamily="18" charset="0"/>
              </a:rPr>
              <a:t>{    g = i + direction[k][0];</a:t>
            </a:r>
          </a:p>
          <a:p>
            <a:pPr indent="274638" eaLnBrk="0" hangingPunct="0"/>
            <a:r>
              <a:rPr kumimoji="1" lang="en-US" altLang="zh-CN" sz="2400">
                <a:latin typeface="Times New Roman" pitchFamily="18" charset="0"/>
              </a:rPr>
              <a:t>      h = j + direction[k][1];</a:t>
            </a:r>
          </a:p>
          <a:p>
            <a:pPr indent="274638" eaLnBrk="0" hangingPunct="0"/>
            <a:r>
              <a:rPr kumimoji="1" lang="en-US" altLang="zh-CN" sz="2400">
                <a:latin typeface="Times New Roman" pitchFamily="18" charset="0"/>
              </a:rPr>
              <a:t>      if (g==x2 &amp;&amp; h==y2 &amp;&amp; maze[g][h]==0)  </a:t>
            </a:r>
            <a:r>
              <a:rPr kumimoji="1" lang="en-US" altLang="zh-CN" sz="2400">
                <a:solidFill>
                  <a:srgbClr val="33CC33"/>
                </a:solidFill>
                <a:latin typeface="Times New Roman" pitchFamily="18" charset="0"/>
              </a:rPr>
              <a:t>/* </a:t>
            </a:r>
            <a:r>
              <a:rPr kumimoji="1" lang="zh-CN" altLang="en-US" sz="2400">
                <a:solidFill>
                  <a:srgbClr val="33CC33"/>
                </a:solidFill>
                <a:latin typeface="Times New Roman" pitchFamily="18" charset="0"/>
              </a:rPr>
              <a:t>走到出口点 *</a:t>
            </a:r>
            <a:r>
              <a:rPr kumimoji="1" lang="en-US" altLang="zh-CN" sz="2400">
                <a:solidFill>
                  <a:srgbClr val="33CC33"/>
                </a:solidFill>
                <a:latin typeface="Times New Roman" pitchFamily="18" charset="0"/>
              </a:rPr>
              <a:t>/</a:t>
            </a:r>
          </a:p>
          <a:p>
            <a:pPr indent="274638" eaLnBrk="0" hangingPunct="0"/>
            <a:r>
              <a:rPr kumimoji="1" lang="en-US" altLang="zh-CN" sz="2400">
                <a:latin typeface="Times New Roman" pitchFamily="18" charset="0"/>
              </a:rPr>
              <a:t>      {</a:t>
            </a:r>
          </a:p>
          <a:p>
            <a:pPr indent="274638" eaLnBrk="0" hangingPunct="0"/>
            <a:r>
              <a:rPr kumimoji="1" lang="en-US" altLang="zh-CN" sz="2400">
                <a:latin typeface="Times New Roman" pitchFamily="18" charset="0"/>
              </a:rPr>
              <a:t>    	    printf("The path is:\n");   </a:t>
            </a:r>
            <a:r>
              <a:rPr kumimoji="1" lang="en-US" altLang="zh-CN" sz="2400">
                <a:solidFill>
                  <a:srgbClr val="33CC33"/>
                </a:solidFill>
                <a:latin typeface="Times New Roman" pitchFamily="18" charset="0"/>
              </a:rPr>
              <a:t>/* </a:t>
            </a:r>
            <a:r>
              <a:rPr kumimoji="1" lang="zh-CN" altLang="en-US" sz="2400">
                <a:solidFill>
                  <a:srgbClr val="33CC33"/>
                </a:solidFill>
                <a:latin typeface="Times New Roman" pitchFamily="18" charset="0"/>
              </a:rPr>
              <a:t>打印路径上的每一点 *</a:t>
            </a:r>
            <a:r>
              <a:rPr kumimoji="1" lang="en-US" altLang="zh-CN" sz="2400">
                <a:solidFill>
                  <a:srgbClr val="33CC33"/>
                </a:solidFill>
                <a:latin typeface="Times New Roman" pitchFamily="18" charset="0"/>
              </a:rPr>
              <a:t>/</a:t>
            </a:r>
          </a:p>
          <a:p>
            <a:pPr indent="274638" eaLnBrk="0" hangingPunct="0"/>
            <a:r>
              <a:rPr kumimoji="1" lang="en-US" altLang="zh-CN" sz="2400">
                <a:latin typeface="Times New Roman" pitchFamily="18" charset="0"/>
              </a:rPr>
              <a:t>            for (kk=1; kk&lt;=st-&gt;top; kk++)</a:t>
            </a:r>
          </a:p>
          <a:p>
            <a:pPr indent="274638" eaLnBrk="0" hangingPunct="0"/>
            <a:r>
              <a:rPr kumimoji="1" lang="en-US" altLang="zh-CN" sz="2400">
                <a:latin typeface="Times New Roman" pitchFamily="18" charset="0"/>
              </a:rPr>
              <a:t>	        printf("the %d node is: %d  %d \n",</a:t>
            </a:r>
          </a:p>
          <a:p>
            <a:pPr indent="274638" eaLnBrk="0" hangingPunct="0"/>
            <a:r>
              <a:rPr kumimoji="1" lang="en-US" altLang="zh-CN" sz="2400">
                <a:latin typeface="Times New Roman" pitchFamily="18" charset="0"/>
              </a:rPr>
              <a:t>		       kk, st-&gt;s[kk].x,st-&gt;s[kk].y);</a:t>
            </a:r>
          </a:p>
          <a:p>
            <a:pPr indent="274638" eaLnBrk="0" hangingPunct="0"/>
            <a:r>
              <a:rPr kumimoji="1" lang="en-US" altLang="zh-CN" sz="2400">
                <a:latin typeface="Times New Roman" pitchFamily="18" charset="0"/>
              </a:rPr>
              <a:t>            printf("the %d node is: %d  %d \n", kk, i, j);</a:t>
            </a:r>
          </a:p>
          <a:p>
            <a:pPr indent="274638" eaLnBrk="0" hangingPunct="0"/>
            <a:r>
              <a:rPr kumimoji="1" lang="en-US" altLang="zh-CN" sz="2400">
                <a:latin typeface="Times New Roman" pitchFamily="18" charset="0"/>
              </a:rPr>
              <a:t>	    printf("the %d node is: %d  %d \n", kk+1, g, h);</a:t>
            </a:r>
          </a:p>
          <a:p>
            <a:pPr indent="274638" eaLnBrk="0" hangingPunct="0"/>
            <a:r>
              <a:rPr kumimoji="1" lang="en-US" altLang="zh-CN" sz="2400">
                <a:latin typeface="Times New Roman" pitchFamily="18" charset="0"/>
              </a:rPr>
              <a:t>	    return;</a:t>
            </a:r>
          </a:p>
          <a:p>
            <a:pPr indent="274638" eaLnBrk="0" hangingPunct="0"/>
            <a:r>
              <a:rPr kumimoji="1" lang="en-US" altLang="zh-CN" sz="2400">
                <a:latin typeface="Times New Roman" pitchFamily="18" charset="0"/>
              </a:rPr>
              <a:t>       }</a:t>
            </a:r>
          </a:p>
          <a:p>
            <a:pPr indent="274638" eaLnBrk="0" hangingPunct="0"/>
            <a:endParaRPr kumimoji="1" lang="en-US" altLang="zh-CN" sz="2400">
              <a:latin typeface="Times New Roman" pitchFamily="18" charset="0"/>
            </a:endParaRPr>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页脚占位符 2"/>
          <p:cNvSpPr>
            <a:spLocks noGrp="1"/>
          </p:cNvSpPr>
          <p:nvPr>
            <p:ph type="ftr" sz="quarter" idx="11"/>
          </p:nvPr>
        </p:nvSpPr>
        <p:spPr>
          <a:xfrm>
            <a:off x="3124200" y="6428184"/>
            <a:ext cx="2895600" cy="457200"/>
          </a:xfrm>
        </p:spPr>
        <p:txBody>
          <a:bodyPr/>
          <a:lstStyle/>
          <a:p>
            <a:pPr>
              <a:defRPr/>
            </a:pPr>
            <a:endParaRPr lang="en-US" altLang="zh-CN" dirty="0"/>
          </a:p>
          <a:p>
            <a:pPr>
              <a:defRPr/>
            </a:pPr>
            <a:r>
              <a:rPr lang="en-US" altLang="zh-CN" dirty="0"/>
              <a:t>Prof. Q. Wang</a:t>
            </a:r>
          </a:p>
        </p:txBody>
      </p:sp>
      <p:sp>
        <p:nvSpPr>
          <p:cNvPr id="108547" name="Text Box 2"/>
          <p:cNvSpPr txBox="1">
            <a:spLocks noChangeArrowheads="1"/>
          </p:cNvSpPr>
          <p:nvPr/>
        </p:nvSpPr>
        <p:spPr bwMode="auto">
          <a:xfrm>
            <a:off x="215900" y="549275"/>
            <a:ext cx="8748713" cy="556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	   if (maze[g][h]==0)   </a:t>
            </a:r>
            <a:r>
              <a:rPr kumimoji="1" lang="en-US" altLang="zh-CN" sz="2400">
                <a:solidFill>
                  <a:srgbClr val="33CC33"/>
                </a:solidFill>
                <a:latin typeface="Times New Roman" pitchFamily="18" charset="0"/>
              </a:rPr>
              <a:t>/* </a:t>
            </a:r>
            <a:r>
              <a:rPr kumimoji="1" lang="zh-CN" altLang="en-US" sz="2400">
                <a:solidFill>
                  <a:srgbClr val="33CC33"/>
                </a:solidFill>
                <a:latin typeface="Times New Roman" pitchFamily="18" charset="0"/>
              </a:rPr>
              <a:t>走到没走过的点 *</a:t>
            </a:r>
            <a:r>
              <a:rPr kumimoji="1" lang="en-US" altLang="zh-CN" sz="2400">
                <a:solidFill>
                  <a:srgbClr val="33CC33"/>
                </a:solidFill>
                <a:latin typeface="Times New Roman" pitchFamily="18" charset="0"/>
              </a:rPr>
              <a:t>/</a:t>
            </a:r>
          </a:p>
          <a:p>
            <a:pPr eaLnBrk="1" hangingPunct="1"/>
            <a:r>
              <a:rPr kumimoji="1" lang="en-US" altLang="zh-CN" sz="2400">
                <a:latin typeface="Times New Roman" pitchFamily="18" charset="0"/>
              </a:rPr>
              <a:t>	   {  	maze[g][h] = 2;   </a:t>
            </a:r>
            <a:r>
              <a:rPr kumimoji="1" lang="en-US" altLang="zh-CN" sz="2400">
                <a:solidFill>
                  <a:srgbClr val="33CC33"/>
                </a:solidFill>
                <a:latin typeface="Times New Roman" pitchFamily="18" charset="0"/>
              </a:rPr>
              <a:t>/* </a:t>
            </a:r>
            <a:r>
              <a:rPr kumimoji="1" lang="zh-CN" altLang="en-US" sz="2400">
                <a:solidFill>
                  <a:srgbClr val="33CC33"/>
                </a:solidFill>
                <a:latin typeface="Times New Roman" pitchFamily="18" charset="0"/>
              </a:rPr>
              <a:t>作标记 *</a:t>
            </a:r>
            <a:r>
              <a:rPr kumimoji="1" lang="en-US" altLang="zh-CN" sz="2400">
                <a:solidFill>
                  <a:srgbClr val="33CC33"/>
                </a:solidFill>
                <a:latin typeface="Times New Roman" pitchFamily="18" charset="0"/>
              </a:rPr>
              <a:t>/</a:t>
            </a:r>
          </a:p>
          <a:p>
            <a:pPr eaLnBrk="1" hangingPunct="1"/>
            <a:r>
              <a:rPr kumimoji="1" lang="en-US" altLang="zh-CN" sz="2400">
                <a:latin typeface="Times New Roman" pitchFamily="18" charset="0"/>
              </a:rPr>
              <a:t>	      	element.x = i;	  </a:t>
            </a:r>
          </a:p>
          <a:p>
            <a:pPr eaLnBrk="1" hangingPunct="1"/>
            <a:r>
              <a:rPr kumimoji="1" lang="en-US" altLang="zh-CN" sz="2400">
                <a:latin typeface="Times New Roman" pitchFamily="18" charset="0"/>
              </a:rPr>
              <a:t>		element.y = j;</a:t>
            </a:r>
          </a:p>
          <a:p>
            <a:pPr eaLnBrk="1" hangingPunct="1"/>
            <a:r>
              <a:rPr kumimoji="1" lang="en-US" altLang="zh-CN" sz="2400">
                <a:latin typeface="Times New Roman" pitchFamily="18" charset="0"/>
              </a:rPr>
              <a:t>          		element.d = k;</a:t>
            </a:r>
          </a:p>
          <a:p>
            <a:pPr eaLnBrk="1" hangingPunct="1"/>
            <a:r>
              <a:rPr kumimoji="1" lang="en-US" altLang="zh-CN" sz="2400">
                <a:latin typeface="Times New Roman" pitchFamily="18" charset="0"/>
              </a:rPr>
              <a:t>          		push_seq(st,element);  </a:t>
            </a:r>
            <a:r>
              <a:rPr kumimoji="1" lang="en-US" altLang="zh-CN" sz="2400">
                <a:solidFill>
                  <a:srgbClr val="33CC33"/>
                </a:solidFill>
                <a:latin typeface="Times New Roman" pitchFamily="18" charset="0"/>
              </a:rPr>
              <a:t>/* </a:t>
            </a:r>
            <a:r>
              <a:rPr kumimoji="1" lang="zh-CN" altLang="en-US" sz="2400">
                <a:solidFill>
                  <a:srgbClr val="33CC33"/>
                </a:solidFill>
                <a:latin typeface="Times New Roman" pitchFamily="18" charset="0"/>
              </a:rPr>
              <a:t>进栈 *</a:t>
            </a:r>
            <a:r>
              <a:rPr kumimoji="1" lang="en-US" altLang="zh-CN" sz="2400">
                <a:solidFill>
                  <a:srgbClr val="33CC33"/>
                </a:solidFill>
                <a:latin typeface="Times New Roman" pitchFamily="18" charset="0"/>
              </a:rPr>
              <a:t>/</a:t>
            </a:r>
          </a:p>
          <a:p>
            <a:pPr eaLnBrk="1" hangingPunct="1"/>
            <a:r>
              <a:rPr kumimoji="1" lang="en-US" altLang="zh-CN" sz="2400">
                <a:latin typeface="Times New Roman" pitchFamily="18" charset="0"/>
              </a:rPr>
              <a:t>		i = g;     </a:t>
            </a:r>
            <a:r>
              <a:rPr kumimoji="1" lang="en-US" altLang="zh-CN" sz="2400">
                <a:solidFill>
                  <a:srgbClr val="33CC33"/>
                </a:solidFill>
                <a:latin typeface="Times New Roman" pitchFamily="18" charset="0"/>
              </a:rPr>
              <a:t>/* </a:t>
            </a:r>
            <a:r>
              <a:rPr kumimoji="1" lang="zh-CN" altLang="en-US" sz="2400">
                <a:solidFill>
                  <a:srgbClr val="33CC33"/>
                </a:solidFill>
                <a:latin typeface="Times New Roman" pitchFamily="18" charset="0"/>
              </a:rPr>
              <a:t>下一点转换成当前点 *</a:t>
            </a:r>
            <a:r>
              <a:rPr kumimoji="1" lang="en-US" altLang="zh-CN" sz="2400">
                <a:solidFill>
                  <a:srgbClr val="33CC33"/>
                </a:solidFill>
                <a:latin typeface="Times New Roman" pitchFamily="18" charset="0"/>
              </a:rPr>
              <a:t>/</a:t>
            </a:r>
          </a:p>
          <a:p>
            <a:pPr eaLnBrk="1" hangingPunct="1"/>
            <a:r>
              <a:rPr kumimoji="1" lang="en-US" altLang="zh-CN" sz="2400">
                <a:latin typeface="Times New Roman" pitchFamily="18" charset="0"/>
              </a:rPr>
              <a:t>		j = h;</a:t>
            </a:r>
          </a:p>
          <a:p>
            <a:pPr eaLnBrk="1" hangingPunct="1"/>
            <a:r>
              <a:rPr kumimoji="1" lang="en-US" altLang="zh-CN" sz="2400">
                <a:latin typeface="Times New Roman" pitchFamily="18" charset="0"/>
              </a:rPr>
              <a:t>		k = -1;</a:t>
            </a:r>
          </a:p>
          <a:p>
            <a:pPr eaLnBrk="1" hangingPunct="1"/>
            <a:r>
              <a:rPr kumimoji="1" lang="en-US" altLang="zh-CN" sz="2400">
                <a:latin typeface="Times New Roman" pitchFamily="18" charset="0"/>
              </a:rPr>
              <a:t>	   }	   </a:t>
            </a:r>
          </a:p>
          <a:p>
            <a:pPr eaLnBrk="1" hangingPunct="1"/>
            <a:r>
              <a:rPr kumimoji="1" lang="en-US" altLang="zh-CN" sz="2400">
                <a:latin typeface="Times New Roman" pitchFamily="18" charset="0"/>
              </a:rPr>
              <a:t>	   k = k + 1;</a:t>
            </a:r>
          </a:p>
          <a:p>
            <a:pPr eaLnBrk="1" hangingPunct="1"/>
            <a:r>
              <a:rPr kumimoji="1" lang="en-US" altLang="zh-CN" sz="2400">
                <a:latin typeface="Times New Roman" pitchFamily="18" charset="0"/>
              </a:rPr>
              <a:t>         }</a:t>
            </a:r>
          </a:p>
          <a:p>
            <a:pPr eaLnBrk="1" hangingPunct="1"/>
            <a:r>
              <a:rPr kumimoji="1" lang="en-US" altLang="zh-CN" sz="2400">
                <a:latin typeface="Times New Roman" pitchFamily="18" charset="0"/>
              </a:rPr>
              <a:t>    }</a:t>
            </a:r>
          </a:p>
          <a:p>
            <a:pPr eaLnBrk="1" hangingPunct="1"/>
            <a:r>
              <a:rPr kumimoji="1" lang="en-US" altLang="zh-CN" sz="2400">
                <a:latin typeface="Times New Roman" pitchFamily="18" charset="0"/>
              </a:rPr>
              <a:t>    printf("The path has not been found.\n"); </a:t>
            </a:r>
            <a:r>
              <a:rPr kumimoji="1" lang="en-US" altLang="zh-CN" sz="2400">
                <a:solidFill>
                  <a:srgbClr val="33CC33"/>
                </a:solidFill>
                <a:latin typeface="Times New Roman" pitchFamily="18" charset="0"/>
              </a:rPr>
              <a:t>/* </a:t>
            </a:r>
            <a:r>
              <a:rPr kumimoji="1" lang="zh-CN" altLang="en-US" sz="2400">
                <a:solidFill>
                  <a:srgbClr val="33CC33"/>
                </a:solidFill>
                <a:latin typeface="Times New Roman" pitchFamily="18" charset="0"/>
              </a:rPr>
              <a:t>栈退完</a:t>
            </a:r>
            <a:r>
              <a:rPr kumimoji="1" lang="en-US" altLang="zh-CN" sz="2400">
                <a:solidFill>
                  <a:srgbClr val="33CC33"/>
                </a:solidFill>
                <a:latin typeface="Times New Roman" pitchFamily="18" charset="0"/>
              </a:rPr>
              <a:t>,</a:t>
            </a:r>
            <a:r>
              <a:rPr kumimoji="1" lang="zh-CN" altLang="en-US" sz="2400">
                <a:solidFill>
                  <a:srgbClr val="33CC33"/>
                </a:solidFill>
                <a:latin typeface="Times New Roman" pitchFamily="18" charset="0"/>
              </a:rPr>
              <a:t>未找到路径 *</a:t>
            </a:r>
            <a:r>
              <a:rPr kumimoji="1" lang="en-US" altLang="zh-CN" sz="2400">
                <a:solidFill>
                  <a:srgbClr val="33CC33"/>
                </a:solidFill>
                <a:latin typeface="Times New Roman" pitchFamily="18" charset="0"/>
              </a:rPr>
              <a:t>/</a:t>
            </a:r>
          </a:p>
          <a:p>
            <a:pPr eaLnBrk="1" hangingPunct="1"/>
            <a:r>
              <a:rPr kumimoji="1" lang="en-US" altLang="zh-CN" sz="2400">
                <a:latin typeface="Times New Roman" pitchFamily="18" charset="0"/>
              </a:rPr>
              <a:t>}</a:t>
            </a:r>
          </a:p>
        </p:txBody>
      </p:sp>
      <p:sp>
        <p:nvSpPr>
          <p:cNvPr id="108548" name="Rectangle 3"/>
          <p:cNvSpPr>
            <a:spLocks noChangeArrowheads="1"/>
          </p:cNvSpPr>
          <p:nvPr/>
        </p:nvSpPr>
        <p:spPr bwMode="auto">
          <a:xfrm>
            <a:off x="7934325" y="6356350"/>
            <a:ext cx="1174750" cy="457200"/>
          </a:xfrm>
          <a:prstGeom prst="rect">
            <a:avLst/>
          </a:prstGeom>
          <a:solidFill>
            <a:schemeClr val="tx2"/>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400" dirty="0">
                <a:latin typeface="Times New Roman" pitchFamily="18" charset="0"/>
              </a:rPr>
              <a:t>栈结束 </a:t>
            </a:r>
          </a:p>
        </p:txBody>
      </p:sp>
      <p:sp>
        <p:nvSpPr>
          <p:cNvPr id="108549" name="AutoShape 4">
            <a:hlinkClick r:id="rId2" action="ppaction://hlinksldjump" highlightClick="1"/>
          </p:cNvPr>
          <p:cNvSpPr>
            <a:spLocks noChangeArrowheads="1"/>
          </p:cNvSpPr>
          <p:nvPr/>
        </p:nvSpPr>
        <p:spPr bwMode="auto">
          <a:xfrm>
            <a:off x="6948488" y="6381750"/>
            <a:ext cx="576262" cy="404813"/>
          </a:xfrm>
          <a:prstGeom prst="actionButtonBeginning">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161795" name="Rectangle 2"/>
          <p:cNvSpPr>
            <a:spLocks noGrp="1" noChangeArrowheads="1"/>
          </p:cNvSpPr>
          <p:nvPr>
            <p:ph type="title"/>
          </p:nvPr>
        </p:nvSpPr>
        <p:spPr/>
        <p:txBody>
          <a:bodyPr/>
          <a:lstStyle/>
          <a:p>
            <a:pPr eaLnBrk="1" hangingPunct="1"/>
            <a:r>
              <a:rPr lang="en-US" altLang="zh-CN" smtClean="0"/>
              <a:t>Practical (2)</a:t>
            </a:r>
          </a:p>
        </p:txBody>
      </p:sp>
      <p:sp>
        <p:nvSpPr>
          <p:cNvPr id="177155" name="Rectangle 3"/>
          <p:cNvSpPr>
            <a:spLocks noGrp="1" noChangeArrowheads="1"/>
          </p:cNvSpPr>
          <p:nvPr>
            <p:ph type="body" idx="1"/>
          </p:nvPr>
        </p:nvSpPr>
        <p:spPr/>
        <p:txBody>
          <a:bodyPr/>
          <a:lstStyle/>
          <a:p>
            <a:pPr eaLnBrk="1" hangingPunct="1">
              <a:defRPr/>
            </a:pPr>
            <a:r>
              <a:rPr lang="zh-CN" altLang="en-US" dirty="0" smtClean="0"/>
              <a:t>表达式求值</a:t>
            </a:r>
          </a:p>
          <a:p>
            <a:pPr eaLnBrk="1" hangingPunct="1">
              <a:buNone/>
              <a:defRPr/>
            </a:pPr>
            <a:r>
              <a:rPr lang="zh-CN" altLang="en-US" dirty="0" smtClean="0"/>
              <a:t>	设计一个程序，演示用算符优先法对算术表达式求值的过程。</a:t>
            </a:r>
            <a:r>
              <a:rPr lang="en-US" altLang="zh-CN" dirty="0" smtClean="0"/>
              <a:t>(</a:t>
            </a:r>
            <a:r>
              <a:rPr lang="zh-CN" altLang="en-US" dirty="0"/>
              <a:t>可以顺便实现</a:t>
            </a:r>
            <a:r>
              <a:rPr lang="zh-CN" altLang="en-US" dirty="0" smtClean="0"/>
              <a:t>中缀表达式转换为后缀表达式</a:t>
            </a:r>
            <a:r>
              <a:rPr lang="en-US" altLang="zh-CN" dirty="0" smtClean="0"/>
              <a:t>)</a:t>
            </a:r>
            <a:endParaRPr lang="zh-CN" altLang="en-US" dirty="0" smtClean="0"/>
          </a:p>
          <a:p>
            <a:pPr lvl="1" eaLnBrk="1" hangingPunct="1">
              <a:defRPr/>
            </a:pPr>
            <a:r>
              <a:rPr lang="en-US" altLang="zh-CN" dirty="0" smtClean="0"/>
              <a:t>P99 	2.5</a:t>
            </a:r>
          </a:p>
          <a:p>
            <a:pPr lvl="1" eaLnBrk="1" hangingPunct="1">
              <a:defRPr/>
            </a:pPr>
            <a:r>
              <a:rPr lang="zh-CN" altLang="en-US" dirty="0" smtClean="0"/>
              <a:t>测试数据：</a:t>
            </a:r>
          </a:p>
          <a:p>
            <a:pPr lvl="1" eaLnBrk="1" hangingPunct="1">
              <a:buFont typeface="Wingdings" pitchFamily="2" charset="2"/>
              <a:buNone/>
              <a:defRPr/>
            </a:pPr>
            <a:r>
              <a:rPr lang="en-US" altLang="zh-CN" dirty="0" smtClean="0"/>
              <a:t>3* ( 7-2 )</a:t>
            </a:r>
            <a:endParaRPr lang="zh-CN" altLang="en-US" dirty="0" smtClean="0"/>
          </a:p>
          <a:p>
            <a:pPr lvl="1" eaLnBrk="1" hangingPunct="1">
              <a:buFont typeface="Wingdings" pitchFamily="2" charset="2"/>
              <a:buNone/>
              <a:defRPr/>
            </a:pPr>
            <a:r>
              <a:rPr lang="en-US" altLang="zh-CN" dirty="0" smtClean="0"/>
              <a:t>2* ( 6+2* ( 3+6* (6+6) ) )+ ( 6+6 ) </a:t>
            </a:r>
            <a:r>
              <a:rPr lang="zh-CN" altLang="en-US" dirty="0" smtClean="0"/>
              <a:t>*</a:t>
            </a:r>
            <a:r>
              <a:rPr lang="en-US" altLang="zh-CN" dirty="0" smtClean="0"/>
              <a:t>3+2</a:t>
            </a:r>
          </a:p>
          <a:p>
            <a:pPr lvl="1" eaLnBrk="1" hangingPunct="1">
              <a:buFont typeface="Wingdings" pitchFamily="2" charset="2"/>
              <a:buNone/>
              <a:defRPr/>
            </a:pPr>
            <a:r>
              <a:rPr lang="en-US" altLang="zh-CN" dirty="0" smtClean="0"/>
              <a:t>8/ ( 9 - 9 )</a:t>
            </a:r>
            <a:endParaRPr lang="zh-CN" altLang="en-US" dirty="0" smtClean="0"/>
          </a:p>
        </p:txBody>
      </p:sp>
    </p:spTree>
    <p:extLst>
      <p:ext uri="{BB962C8B-B14F-4D97-AF65-F5344CB8AC3E}">
        <p14:creationId xmlns:p14="http://schemas.microsoft.com/office/powerpoint/2010/main" val="37426331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2"/>
          <p:cNvSpPr>
            <a:spLocks noGrp="1"/>
          </p:cNvSpPr>
          <p:nvPr>
            <p:ph type="ftr" sz="quarter" idx="11"/>
          </p:nvPr>
        </p:nvSpPr>
        <p:spPr/>
        <p:txBody>
          <a:bodyPr/>
          <a:lstStyle/>
          <a:p>
            <a:pPr>
              <a:defRPr/>
            </a:pPr>
            <a:endParaRPr lang="en-US" altLang="zh-CN"/>
          </a:p>
          <a:p>
            <a:pPr>
              <a:defRPr/>
            </a:pPr>
            <a:r>
              <a:rPr lang="en-US" altLang="zh-CN"/>
              <a:t>Prof. Q. Wang</a:t>
            </a:r>
          </a:p>
        </p:txBody>
      </p:sp>
      <p:sp>
        <p:nvSpPr>
          <p:cNvPr id="109571" name="Rectangle 2"/>
          <p:cNvSpPr>
            <a:spLocks noGrp="1" noChangeArrowheads="1"/>
          </p:cNvSpPr>
          <p:nvPr>
            <p:ph type="title" idx="4294967295"/>
          </p:nvPr>
        </p:nvSpPr>
        <p:spPr>
          <a:xfrm>
            <a:off x="685800" y="457200"/>
            <a:ext cx="7772400" cy="1143000"/>
          </a:xfrm>
        </p:spPr>
        <p:txBody>
          <a:bodyPr/>
          <a:lstStyle/>
          <a:p>
            <a:pPr algn="l" eaLnBrk="1" hangingPunct="1"/>
            <a:r>
              <a:rPr lang="en-US" altLang="zh-CN" dirty="0" smtClean="0"/>
              <a:t>3.5 Queue and its ADT</a:t>
            </a:r>
          </a:p>
        </p:txBody>
      </p:sp>
      <p:sp>
        <p:nvSpPr>
          <p:cNvPr id="109572" name="Text Box 3"/>
          <p:cNvSpPr txBox="1">
            <a:spLocks noChangeArrowheads="1"/>
          </p:cNvSpPr>
          <p:nvPr/>
        </p:nvSpPr>
        <p:spPr bwMode="auto">
          <a:xfrm>
            <a:off x="762000" y="1676400"/>
            <a:ext cx="7924800" cy="4459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spcBef>
                <a:spcPct val="20000"/>
              </a:spcBef>
              <a:buClr>
                <a:schemeClr val="hlink"/>
              </a:buClr>
              <a:buSzPct val="75000"/>
              <a:buFont typeface="Wingdings" pitchFamily="2" charset="2"/>
              <a:buChar char="l"/>
            </a:pPr>
            <a:r>
              <a:rPr lang="en-US" altLang="zh-CN" sz="3200" dirty="0"/>
              <a:t> Definition</a:t>
            </a:r>
          </a:p>
          <a:p>
            <a:pPr lvl="1" eaLnBrk="1" hangingPunct="1">
              <a:spcBef>
                <a:spcPct val="20000"/>
              </a:spcBef>
              <a:buClr>
                <a:schemeClr val="tx2"/>
              </a:buClr>
              <a:buSzPct val="75000"/>
              <a:buFont typeface="Wingdings" pitchFamily="2" charset="2"/>
              <a:buChar char="l"/>
            </a:pPr>
            <a:r>
              <a:rPr lang="en-US" altLang="zh-CN" sz="2800" dirty="0"/>
              <a:t>A queue is a special linear list.</a:t>
            </a:r>
          </a:p>
          <a:p>
            <a:pPr lvl="1" eaLnBrk="1" hangingPunct="1">
              <a:spcBef>
                <a:spcPct val="20000"/>
              </a:spcBef>
              <a:buClr>
                <a:schemeClr val="tx2"/>
              </a:buClr>
              <a:buSzPct val="75000"/>
              <a:buFont typeface="Wingdings" pitchFamily="2" charset="2"/>
              <a:buChar char="l"/>
            </a:pPr>
            <a:r>
              <a:rPr lang="en-US" altLang="zh-CN" sz="2800" dirty="0"/>
              <a:t>A queue is a list in which all addition to the list are made at one end, and all deletions from the list are made at the other end.</a:t>
            </a:r>
          </a:p>
          <a:p>
            <a:pPr lvl="1" eaLnBrk="1" hangingPunct="1">
              <a:spcBef>
                <a:spcPct val="20000"/>
              </a:spcBef>
              <a:buClr>
                <a:schemeClr val="tx2"/>
              </a:buClr>
              <a:buSzPct val="75000"/>
              <a:buFont typeface="Wingdings" pitchFamily="2" charset="2"/>
              <a:buChar char="l"/>
            </a:pPr>
            <a:r>
              <a:rPr lang="en-US" altLang="zh-CN" sz="2800" dirty="0">
                <a:solidFill>
                  <a:srgbClr val="FFFF00"/>
                </a:solidFill>
              </a:rPr>
              <a:t>FIFO</a:t>
            </a:r>
            <a:r>
              <a:rPr lang="en-US" altLang="zh-CN" sz="2800" dirty="0"/>
              <a:t> structure: The first entry which is added is the first one that will be removed.</a:t>
            </a:r>
          </a:p>
          <a:p>
            <a:pPr lvl="1" eaLnBrk="1" hangingPunct="1">
              <a:spcBef>
                <a:spcPct val="20000"/>
              </a:spcBef>
              <a:buClr>
                <a:schemeClr val="tx2"/>
              </a:buClr>
              <a:buSzPct val="75000"/>
              <a:buFont typeface="Wingdings" pitchFamily="2" charset="2"/>
              <a:buNone/>
            </a:pPr>
            <a:r>
              <a:rPr lang="en-US" altLang="zh-CN" sz="2800" dirty="0"/>
              <a:t>	(</a:t>
            </a:r>
            <a:r>
              <a:rPr lang="en-US" altLang="zh-CN" sz="2800" dirty="0">
                <a:solidFill>
                  <a:srgbClr val="FFFF00"/>
                </a:solidFill>
              </a:rPr>
              <a:t>FIFO</a:t>
            </a:r>
            <a:r>
              <a:rPr lang="en-US" altLang="zh-CN" sz="2800" dirty="0"/>
              <a:t>: </a:t>
            </a:r>
            <a:r>
              <a:rPr lang="en-US" altLang="zh-CN" sz="2800" dirty="0">
                <a:solidFill>
                  <a:srgbClr val="FFFF00"/>
                </a:solidFill>
              </a:rPr>
              <a:t>F</a:t>
            </a:r>
            <a:r>
              <a:rPr lang="en-US" altLang="zh-CN" sz="2800" dirty="0"/>
              <a:t>irst </a:t>
            </a:r>
            <a:r>
              <a:rPr lang="en-US" altLang="zh-CN" sz="2800" dirty="0">
                <a:solidFill>
                  <a:srgbClr val="FFFF00"/>
                </a:solidFill>
              </a:rPr>
              <a:t>I</a:t>
            </a:r>
            <a:r>
              <a:rPr lang="en-US" altLang="zh-CN" sz="2800" dirty="0"/>
              <a:t>n </a:t>
            </a:r>
            <a:r>
              <a:rPr lang="en-US" altLang="zh-CN" sz="2800" dirty="0">
                <a:solidFill>
                  <a:srgbClr val="FFFF00"/>
                </a:solidFill>
              </a:rPr>
              <a:t>F</a:t>
            </a:r>
            <a:r>
              <a:rPr lang="en-US" altLang="zh-CN" sz="2800" dirty="0"/>
              <a:t>irst </a:t>
            </a:r>
            <a:r>
              <a:rPr lang="en-US" altLang="zh-CN" sz="2800" dirty="0">
                <a:solidFill>
                  <a:srgbClr val="FFFF00"/>
                </a:solidFill>
              </a:rPr>
              <a:t>O</a:t>
            </a:r>
            <a:r>
              <a:rPr lang="en-US" altLang="zh-CN" sz="2800" dirty="0"/>
              <a:t>ut)</a:t>
            </a:r>
            <a:endParaRPr lang="en-US" altLang="zh-CN" sz="3200" dirty="0"/>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Queue</a:t>
            </a:r>
            <a:endParaRPr lang="zh-CN" altLang="en-US" dirty="0"/>
          </a:p>
        </p:txBody>
      </p:sp>
      <p:sp>
        <p:nvSpPr>
          <p:cNvPr id="17" name="页脚占位符 2"/>
          <p:cNvSpPr>
            <a:spLocks noGrp="1"/>
          </p:cNvSpPr>
          <p:nvPr>
            <p:ph type="ftr" sz="quarter" idx="11"/>
          </p:nvPr>
        </p:nvSpPr>
        <p:spPr/>
        <p:txBody>
          <a:bodyPr/>
          <a:lstStyle/>
          <a:p>
            <a:pPr>
              <a:defRPr/>
            </a:pPr>
            <a:endParaRPr lang="en-US" altLang="zh-CN"/>
          </a:p>
          <a:p>
            <a:pPr>
              <a:defRPr/>
            </a:pPr>
            <a:r>
              <a:rPr lang="en-US" altLang="zh-CN"/>
              <a:t>Prof. Q. Wang</a:t>
            </a:r>
          </a:p>
        </p:txBody>
      </p:sp>
      <p:sp>
        <p:nvSpPr>
          <p:cNvPr id="110596" name="Text Box 3"/>
          <p:cNvSpPr txBox="1">
            <a:spLocks noChangeArrowheads="1"/>
          </p:cNvSpPr>
          <p:nvPr/>
        </p:nvSpPr>
        <p:spPr bwMode="auto">
          <a:xfrm>
            <a:off x="762000" y="1676400"/>
            <a:ext cx="79248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spcBef>
                <a:spcPct val="50000"/>
              </a:spcBef>
            </a:pPr>
            <a:r>
              <a:rPr kumimoji="1" lang="zh-CN" altLang="en-US" sz="2400" dirty="0">
                <a:latin typeface="Times New Roman" pitchFamily="18" charset="0"/>
              </a:rPr>
              <a:t>“</a:t>
            </a:r>
            <a:r>
              <a:rPr kumimoji="1" lang="zh-CN" altLang="en-US" sz="2400" dirty="0" smtClean="0">
                <a:latin typeface="幼圆" pitchFamily="49" charset="-122"/>
              </a:rPr>
              <a:t>队列</a:t>
            </a:r>
            <a:r>
              <a:rPr kumimoji="1" lang="zh-CN" altLang="en-US" sz="2400" dirty="0" smtClean="0">
                <a:latin typeface="Times New Roman" pitchFamily="18" charset="0"/>
              </a:rPr>
              <a:t>”</a:t>
            </a:r>
            <a:r>
              <a:rPr kumimoji="1" lang="zh-CN" altLang="en-US" sz="2400" dirty="0">
                <a:latin typeface="幼圆" pitchFamily="49" charset="-122"/>
              </a:rPr>
              <a:t>也是一种特殊的线性表，对于它所有的插入都在表的一端进行，所有的删除都在表的另一端进行。进行删除的这一端叫队列的</a:t>
            </a:r>
            <a:r>
              <a:rPr kumimoji="1" lang="zh-CN" altLang="en-US" sz="2400" dirty="0">
                <a:latin typeface="Times New Roman" pitchFamily="18" charset="0"/>
              </a:rPr>
              <a:t>“</a:t>
            </a:r>
            <a:r>
              <a:rPr kumimoji="1" lang="zh-CN" altLang="en-US" sz="2400" dirty="0">
                <a:latin typeface="幼圆" pitchFamily="49" charset="-122"/>
              </a:rPr>
              <a:t>头</a:t>
            </a:r>
            <a:r>
              <a:rPr kumimoji="1" lang="zh-CN" altLang="en-US" sz="2400" dirty="0">
                <a:latin typeface="Times New Roman" pitchFamily="18" charset="0"/>
              </a:rPr>
              <a:t>”</a:t>
            </a:r>
            <a:r>
              <a:rPr kumimoji="1" lang="zh-CN" altLang="en-US" sz="2400" dirty="0">
                <a:latin typeface="幼圆" pitchFamily="49" charset="-122"/>
              </a:rPr>
              <a:t>，进行插入的这一端叫队列的</a:t>
            </a:r>
            <a:r>
              <a:rPr kumimoji="1" lang="zh-CN" altLang="en-US" sz="2400" dirty="0">
                <a:latin typeface="Times New Roman" pitchFamily="18" charset="0"/>
              </a:rPr>
              <a:t>“</a:t>
            </a:r>
            <a:r>
              <a:rPr kumimoji="1" lang="zh-CN" altLang="en-US" sz="2400" dirty="0">
                <a:latin typeface="幼圆" pitchFamily="49" charset="-122"/>
              </a:rPr>
              <a:t>尾</a:t>
            </a:r>
            <a:r>
              <a:rPr kumimoji="1" lang="zh-CN" altLang="en-US" sz="2400" dirty="0">
                <a:latin typeface="Times New Roman" pitchFamily="18" charset="0"/>
              </a:rPr>
              <a:t>”</a:t>
            </a:r>
            <a:r>
              <a:rPr kumimoji="1" lang="zh-CN" altLang="en-US" sz="2400" dirty="0">
                <a:latin typeface="幼圆" pitchFamily="49" charset="-122"/>
              </a:rPr>
              <a:t>。当队列中没有任何元素时，称为</a:t>
            </a:r>
            <a:r>
              <a:rPr kumimoji="1" lang="zh-CN" altLang="en-US" sz="2400" dirty="0">
                <a:latin typeface="Times New Roman" pitchFamily="18" charset="0"/>
              </a:rPr>
              <a:t>“</a:t>
            </a:r>
            <a:r>
              <a:rPr kumimoji="1" lang="zh-CN" altLang="en-US" sz="2400" dirty="0">
                <a:latin typeface="幼圆" pitchFamily="49" charset="-122"/>
              </a:rPr>
              <a:t>空队列</a:t>
            </a:r>
            <a:r>
              <a:rPr kumimoji="1" lang="zh-CN" altLang="en-US" sz="2400" dirty="0">
                <a:latin typeface="Times New Roman" pitchFamily="18" charset="0"/>
              </a:rPr>
              <a:t>”</a:t>
            </a:r>
            <a:r>
              <a:rPr kumimoji="1" lang="zh-CN" altLang="en-US" sz="2400" dirty="0">
                <a:latin typeface="幼圆" pitchFamily="49" charset="-122"/>
              </a:rPr>
              <a:t>。</a:t>
            </a:r>
          </a:p>
        </p:txBody>
      </p:sp>
      <p:grpSp>
        <p:nvGrpSpPr>
          <p:cNvPr id="110597" name="Group 4"/>
          <p:cNvGrpSpPr>
            <a:grpSpLocks/>
          </p:cNvGrpSpPr>
          <p:nvPr/>
        </p:nvGrpSpPr>
        <p:grpSpPr bwMode="auto">
          <a:xfrm>
            <a:off x="1706563" y="3789363"/>
            <a:ext cx="5729287" cy="1898650"/>
            <a:chOff x="1383" y="2484"/>
            <a:chExt cx="3609" cy="1196"/>
          </a:xfrm>
        </p:grpSpPr>
        <p:sp>
          <p:nvSpPr>
            <p:cNvPr id="110598" name="Text Box 5"/>
            <p:cNvSpPr txBox="1">
              <a:spLocks noChangeArrowheads="1"/>
            </p:cNvSpPr>
            <p:nvPr/>
          </p:nvSpPr>
          <p:spPr bwMode="auto">
            <a:xfrm>
              <a:off x="2464" y="2595"/>
              <a:ext cx="1317"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i="1" dirty="0" err="1">
                  <a:latin typeface="Times New Roman" pitchFamily="18" charset="0"/>
                </a:rPr>
                <a:t>a</a:t>
              </a:r>
              <a:r>
                <a:rPr kumimoji="1" lang="en-US" altLang="zh-CN" sz="2400" baseline="-25000" dirty="0" err="1">
                  <a:latin typeface="Times New Roman" pitchFamily="18" charset="0"/>
                </a:rPr>
                <a:t>1</a:t>
              </a:r>
              <a:r>
                <a:rPr kumimoji="1" lang="en-US" altLang="zh-CN" sz="2400" baseline="-25000" dirty="0">
                  <a:latin typeface="Times New Roman" pitchFamily="18" charset="0"/>
                </a:rPr>
                <a:t> </a:t>
              </a:r>
              <a:r>
                <a:rPr kumimoji="1" lang="en-US" altLang="zh-CN" sz="2400" dirty="0">
                  <a:latin typeface="Times New Roman" pitchFamily="18" charset="0"/>
                </a:rPr>
                <a:t>  </a:t>
              </a:r>
              <a:r>
                <a:rPr kumimoji="1" lang="en-US" altLang="zh-CN" sz="2400" i="1" dirty="0" err="1">
                  <a:latin typeface="Times New Roman" pitchFamily="18" charset="0"/>
                </a:rPr>
                <a:t>a</a:t>
              </a:r>
              <a:r>
                <a:rPr kumimoji="1" lang="en-US" altLang="zh-CN" sz="2400" baseline="-25000" dirty="0" err="1">
                  <a:latin typeface="Times New Roman" pitchFamily="18" charset="0"/>
                </a:rPr>
                <a:t>2</a:t>
              </a:r>
              <a:r>
                <a:rPr kumimoji="1" lang="en-US" altLang="zh-CN" sz="2400" dirty="0">
                  <a:latin typeface="Times New Roman" pitchFamily="18" charset="0"/>
                </a:rPr>
                <a:t>   </a:t>
              </a:r>
              <a:r>
                <a:rPr kumimoji="1" lang="en-US" altLang="zh-CN" sz="2400" i="1" dirty="0" err="1">
                  <a:latin typeface="Times New Roman" pitchFamily="18" charset="0"/>
                </a:rPr>
                <a:t>a</a:t>
              </a:r>
              <a:r>
                <a:rPr kumimoji="1" lang="en-US" altLang="zh-CN" sz="2400" baseline="-25000" dirty="0" err="1">
                  <a:latin typeface="Times New Roman" pitchFamily="18" charset="0"/>
                </a:rPr>
                <a:t>3</a:t>
              </a:r>
              <a:r>
                <a:rPr kumimoji="1" lang="en-US" altLang="zh-CN" sz="2400" dirty="0">
                  <a:latin typeface="Times New Roman" pitchFamily="18" charset="0"/>
                </a:rPr>
                <a:t> … </a:t>
              </a:r>
              <a:r>
                <a:rPr kumimoji="1" lang="en-US" altLang="zh-CN" sz="2400" i="1" dirty="0">
                  <a:latin typeface="Times New Roman" pitchFamily="18" charset="0"/>
                </a:rPr>
                <a:t>a</a:t>
              </a:r>
              <a:r>
                <a:rPr kumimoji="1" lang="en-US" altLang="zh-CN" sz="2400" i="1" baseline="-25000" dirty="0">
                  <a:latin typeface="Times New Roman" pitchFamily="18" charset="0"/>
                </a:rPr>
                <a:t>n</a:t>
              </a:r>
              <a:endParaRPr kumimoji="1" lang="en-US" altLang="zh-CN" sz="2400" i="1" dirty="0">
                <a:latin typeface="Times New Roman" pitchFamily="18" charset="0"/>
              </a:endParaRPr>
            </a:p>
          </p:txBody>
        </p:sp>
        <p:sp>
          <p:nvSpPr>
            <p:cNvPr id="110599" name="Text Box 6"/>
            <p:cNvSpPr txBox="1">
              <a:spLocks noChangeArrowheads="1"/>
            </p:cNvSpPr>
            <p:nvPr/>
          </p:nvSpPr>
          <p:spPr bwMode="auto">
            <a:xfrm>
              <a:off x="3962" y="2484"/>
              <a:ext cx="103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000" dirty="0">
                  <a:latin typeface="Times New Roman" pitchFamily="18" charset="0"/>
                </a:rPr>
                <a:t>Into the queue</a:t>
              </a:r>
              <a:endParaRPr kumimoji="1" lang="en-US" altLang="zh-CN" sz="2400" dirty="0">
                <a:latin typeface="Times New Roman" pitchFamily="18" charset="0"/>
              </a:endParaRPr>
            </a:p>
          </p:txBody>
        </p:sp>
        <p:sp>
          <p:nvSpPr>
            <p:cNvPr id="110600" name="Text Box 7"/>
            <p:cNvSpPr txBox="1">
              <a:spLocks noChangeArrowheads="1"/>
            </p:cNvSpPr>
            <p:nvPr/>
          </p:nvSpPr>
          <p:spPr bwMode="auto">
            <a:xfrm>
              <a:off x="1383" y="2484"/>
              <a:ext cx="101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000" dirty="0">
                  <a:latin typeface="Times New Roman" pitchFamily="18" charset="0"/>
                </a:rPr>
                <a:t>Out the queue</a:t>
              </a:r>
              <a:endParaRPr kumimoji="1" lang="en-US" altLang="zh-CN" sz="2400" dirty="0">
                <a:latin typeface="Times New Roman" pitchFamily="18" charset="0"/>
              </a:endParaRPr>
            </a:p>
          </p:txBody>
        </p:sp>
        <p:sp>
          <p:nvSpPr>
            <p:cNvPr id="110601" name="Line 8"/>
            <p:cNvSpPr>
              <a:spLocks noChangeShapeType="1"/>
            </p:cNvSpPr>
            <p:nvPr/>
          </p:nvSpPr>
          <p:spPr bwMode="auto">
            <a:xfrm>
              <a:off x="2426" y="2569"/>
              <a:ext cx="13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0602" name="Line 9"/>
            <p:cNvSpPr>
              <a:spLocks noChangeShapeType="1"/>
            </p:cNvSpPr>
            <p:nvPr/>
          </p:nvSpPr>
          <p:spPr bwMode="auto">
            <a:xfrm>
              <a:off x="2426" y="3001"/>
              <a:ext cx="13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0603" name="Line 10"/>
            <p:cNvSpPr>
              <a:spLocks noChangeShapeType="1"/>
            </p:cNvSpPr>
            <p:nvPr/>
          </p:nvSpPr>
          <p:spPr bwMode="auto">
            <a:xfrm flipH="1">
              <a:off x="3818" y="2809"/>
              <a:ext cx="67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0604" name="Line 11"/>
            <p:cNvSpPr>
              <a:spLocks noChangeShapeType="1"/>
            </p:cNvSpPr>
            <p:nvPr/>
          </p:nvSpPr>
          <p:spPr bwMode="auto">
            <a:xfrm flipH="1">
              <a:off x="1802" y="2809"/>
              <a:ext cx="67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0605" name="Line 12"/>
            <p:cNvSpPr>
              <a:spLocks noChangeShapeType="1"/>
            </p:cNvSpPr>
            <p:nvPr/>
          </p:nvSpPr>
          <p:spPr bwMode="auto">
            <a:xfrm flipV="1">
              <a:off x="2570" y="3049"/>
              <a:ext cx="0" cy="3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0606" name="Line 13"/>
            <p:cNvSpPr>
              <a:spLocks noChangeShapeType="1"/>
            </p:cNvSpPr>
            <p:nvPr/>
          </p:nvSpPr>
          <p:spPr bwMode="auto">
            <a:xfrm flipV="1">
              <a:off x="3578" y="3049"/>
              <a:ext cx="0" cy="3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0607" name="Text Box 14"/>
            <p:cNvSpPr txBox="1">
              <a:spLocks noChangeArrowheads="1"/>
            </p:cNvSpPr>
            <p:nvPr/>
          </p:nvSpPr>
          <p:spPr bwMode="auto">
            <a:xfrm>
              <a:off x="2385" y="3430"/>
              <a:ext cx="435"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2000" dirty="0"/>
                <a:t>front</a:t>
              </a:r>
            </a:p>
          </p:txBody>
        </p:sp>
        <p:sp>
          <p:nvSpPr>
            <p:cNvPr id="110608" name="Text Box 15"/>
            <p:cNvSpPr txBox="1">
              <a:spLocks noChangeArrowheads="1"/>
            </p:cNvSpPr>
            <p:nvPr/>
          </p:nvSpPr>
          <p:spPr bwMode="auto">
            <a:xfrm>
              <a:off x="3379" y="3430"/>
              <a:ext cx="40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2000" dirty="0"/>
                <a:t>rear</a:t>
              </a:r>
            </a:p>
          </p:txBody>
        </p:sp>
      </p:gr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r>
              <a:rPr lang="en-US" altLang="zh-CN" dirty="0"/>
              <a:t>Example</a:t>
            </a:r>
            <a:endParaRPr lang="zh-CN" altLang="en-US" dirty="0"/>
          </a:p>
        </p:txBody>
      </p:sp>
      <p:sp>
        <p:nvSpPr>
          <p:cNvPr id="5" name="页脚占位符 4"/>
          <p:cNvSpPr>
            <a:spLocks noGrp="1"/>
          </p:cNvSpPr>
          <p:nvPr>
            <p:ph type="ftr" sz="quarter" idx="11"/>
          </p:nvPr>
        </p:nvSpPr>
        <p:spPr/>
        <p:txBody>
          <a:bodyPr/>
          <a:lstStyle/>
          <a:p>
            <a:pPr>
              <a:defRPr/>
            </a:pPr>
            <a:endParaRPr lang="en-US" altLang="zh-CN"/>
          </a:p>
          <a:p>
            <a:pPr>
              <a:defRPr/>
            </a:pPr>
            <a:r>
              <a:rPr lang="en-US" altLang="zh-CN"/>
              <a:t>Prof. Q. Wang</a:t>
            </a:r>
          </a:p>
        </p:txBody>
      </p:sp>
      <p:pic>
        <p:nvPicPr>
          <p:cNvPr id="111620" name="Picture 5"/>
          <p:cNvPicPr>
            <a:picLocks noChangeAspect="1" noChangeArrowheads="1"/>
          </p:cNvPicPr>
          <p:nvPr/>
        </p:nvPicPr>
        <p:blipFill>
          <a:blip r:embed="rId2">
            <a:extLst>
              <a:ext uri="{28A0092B-C50C-407E-A947-70E740481C1C}">
                <a14:useLocalDpi xmlns:a14="http://schemas.microsoft.com/office/drawing/2010/main" val="0"/>
              </a:ext>
            </a:extLst>
          </a:blip>
          <a:srcRect t="5539"/>
          <a:stretch>
            <a:fillRect/>
          </a:stretch>
        </p:blipFill>
        <p:spPr bwMode="auto">
          <a:xfrm>
            <a:off x="822325" y="1398588"/>
            <a:ext cx="7499350" cy="5126037"/>
          </a:xfrm>
          <a:prstGeom prst="rect">
            <a:avLst/>
          </a:prstGeom>
          <a:noFill/>
          <a:ln>
            <a:noFill/>
          </a:ln>
          <a:effectLst>
            <a:outerShdw dist="107763" dir="2700000" algn="ctr" rotWithShape="0">
              <a:schemeClr val="bg2">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线形标注 2 1"/>
          <p:cNvSpPr/>
          <p:nvPr/>
        </p:nvSpPr>
        <p:spPr>
          <a:xfrm>
            <a:off x="6588224" y="1431380"/>
            <a:ext cx="1728192" cy="557460"/>
          </a:xfrm>
          <a:prstGeom prst="borderCallout2">
            <a:avLst>
              <a:gd name="adj1" fmla="val 18750"/>
              <a:gd name="adj2" fmla="val -8333"/>
              <a:gd name="adj3" fmla="val 18750"/>
              <a:gd name="adj4" fmla="val -16667"/>
              <a:gd name="adj5" fmla="val 139229"/>
              <a:gd name="adj6" fmla="val -4314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Head</a:t>
            </a:r>
            <a:endParaRPr lang="zh-CN" altLang="en-US" dirty="0"/>
          </a:p>
        </p:txBody>
      </p:sp>
      <p:sp>
        <p:nvSpPr>
          <p:cNvPr id="6" name="线形标注 2 5"/>
          <p:cNvSpPr/>
          <p:nvPr/>
        </p:nvSpPr>
        <p:spPr>
          <a:xfrm>
            <a:off x="2555776" y="1351688"/>
            <a:ext cx="1728192" cy="557460"/>
          </a:xfrm>
          <a:prstGeom prst="borderCallout2">
            <a:avLst>
              <a:gd name="adj1" fmla="val 18750"/>
              <a:gd name="adj2" fmla="val -8333"/>
              <a:gd name="adj3" fmla="val 18750"/>
              <a:gd name="adj4" fmla="val -16667"/>
              <a:gd name="adj5" fmla="val 139229"/>
              <a:gd name="adj6" fmla="val -4314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Rear</a:t>
            </a:r>
            <a:endParaRPr lang="zh-CN" altLang="en-US" dirty="0"/>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2"/>
          <p:cNvSpPr>
            <a:spLocks noGrp="1"/>
          </p:cNvSpPr>
          <p:nvPr>
            <p:ph type="ftr" sz="quarter" idx="11"/>
          </p:nvPr>
        </p:nvSpPr>
        <p:spPr/>
        <p:txBody>
          <a:bodyPr/>
          <a:lstStyle/>
          <a:p>
            <a:pPr>
              <a:defRPr/>
            </a:pPr>
            <a:endParaRPr lang="en-US" altLang="zh-CN"/>
          </a:p>
          <a:p>
            <a:pPr>
              <a:defRPr/>
            </a:pPr>
            <a:r>
              <a:rPr lang="en-US" altLang="zh-CN"/>
              <a:t>Prof. Q. Wang</a:t>
            </a:r>
          </a:p>
        </p:txBody>
      </p:sp>
      <p:sp>
        <p:nvSpPr>
          <p:cNvPr id="112643" name="Rectangle 2"/>
          <p:cNvSpPr>
            <a:spLocks noGrp="1" noChangeArrowheads="1"/>
          </p:cNvSpPr>
          <p:nvPr>
            <p:ph type="title" idx="4294967295"/>
          </p:nvPr>
        </p:nvSpPr>
        <p:spPr/>
        <p:txBody>
          <a:bodyPr/>
          <a:lstStyle/>
          <a:p>
            <a:pPr algn="l" eaLnBrk="1" hangingPunct="1"/>
            <a:r>
              <a:rPr lang="en-US" altLang="zh-CN" smtClean="0"/>
              <a:t>Basic operations of Queue</a:t>
            </a:r>
          </a:p>
        </p:txBody>
      </p:sp>
      <p:sp>
        <p:nvSpPr>
          <p:cNvPr id="112644" name="Rectangle 4"/>
          <p:cNvSpPr>
            <a:spLocks noChangeArrowheads="1"/>
          </p:cNvSpPr>
          <p:nvPr/>
        </p:nvSpPr>
        <p:spPr bwMode="auto">
          <a:xfrm>
            <a:off x="755650" y="2436813"/>
            <a:ext cx="7200900" cy="264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kumimoji="1" lang="en-US" altLang="zh-CN" sz="2400"/>
              <a:t>1. Initialization</a:t>
            </a:r>
            <a:r>
              <a:rPr kumimoji="1" lang="zh-CN" altLang="en-US" sz="2400"/>
              <a:t>；</a:t>
            </a:r>
          </a:p>
          <a:p>
            <a:pPr>
              <a:spcBef>
                <a:spcPct val="50000"/>
              </a:spcBef>
            </a:pPr>
            <a:r>
              <a:rPr kumimoji="1" lang="en-US" altLang="zh-CN" sz="2400"/>
              <a:t>2. Judge a Queue is empty or not</a:t>
            </a:r>
            <a:r>
              <a:rPr kumimoji="1" lang="zh-CN" altLang="en-US" sz="2400"/>
              <a:t>；</a:t>
            </a:r>
          </a:p>
          <a:p>
            <a:pPr>
              <a:spcBef>
                <a:spcPct val="50000"/>
              </a:spcBef>
            </a:pPr>
            <a:r>
              <a:rPr kumimoji="1" lang="en-US" altLang="zh-CN" sz="2400"/>
              <a:t>3. Insert a element into the Queue</a:t>
            </a:r>
            <a:r>
              <a:rPr kumimoji="1" lang="zh-CN" altLang="en-US" sz="2400"/>
              <a:t>；</a:t>
            </a:r>
          </a:p>
          <a:p>
            <a:pPr>
              <a:spcBef>
                <a:spcPct val="50000"/>
              </a:spcBef>
            </a:pPr>
            <a:r>
              <a:rPr kumimoji="1" lang="en-US" altLang="zh-CN" sz="2400"/>
              <a:t>4. Remove an element from the Queue</a:t>
            </a:r>
            <a:r>
              <a:rPr kumimoji="1" lang="zh-CN" altLang="en-US" sz="2400"/>
              <a:t>；</a:t>
            </a:r>
          </a:p>
          <a:p>
            <a:pPr>
              <a:spcBef>
                <a:spcPct val="50000"/>
              </a:spcBef>
            </a:pPr>
            <a:r>
              <a:rPr kumimoji="1" lang="en-US" altLang="zh-CN" sz="2400"/>
              <a:t>5. Get the value of the front element in the Queue</a:t>
            </a:r>
            <a:r>
              <a:rPr kumimoji="1" lang="zh-CN" altLang="en-US" sz="2400"/>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页脚占位符 4"/>
          <p:cNvSpPr>
            <a:spLocks noGrp="1"/>
          </p:cNvSpPr>
          <p:nvPr>
            <p:ph type="ftr" sz="quarter" idx="11"/>
          </p:nvPr>
        </p:nvSpPr>
        <p:spPr/>
        <p:txBody>
          <a:bodyPr/>
          <a:lstStyle/>
          <a:p>
            <a:pPr>
              <a:defRPr/>
            </a:pPr>
            <a:endParaRPr lang="en-US" altLang="zh-CN"/>
          </a:p>
          <a:p>
            <a:pPr>
              <a:defRPr/>
            </a:pPr>
            <a:r>
              <a:rPr lang="en-US" altLang="zh-CN"/>
              <a:t>Prof. Q. Wang</a:t>
            </a:r>
          </a:p>
        </p:txBody>
      </p:sp>
      <p:graphicFrame>
        <p:nvGraphicFramePr>
          <p:cNvPr id="13315" name="Object 8"/>
          <p:cNvGraphicFramePr>
            <a:graphicFrameLocks noChangeAspect="1"/>
          </p:cNvGraphicFramePr>
          <p:nvPr/>
        </p:nvGraphicFramePr>
        <p:xfrm>
          <a:off x="611188" y="5300663"/>
          <a:ext cx="8096250" cy="1476375"/>
        </p:xfrm>
        <a:graphic>
          <a:graphicData uri="http://schemas.openxmlformats.org/presentationml/2006/ole">
            <mc:AlternateContent xmlns:mc="http://schemas.openxmlformats.org/markup-compatibility/2006">
              <mc:Choice xmlns:v="urn:schemas-microsoft-com:vml" Requires="v">
                <p:oleObj spid="_x0000_s13440" name="Image" r:id="rId3" imgW="10793651" imgH="1968254" progId="Photoshop.Image.6">
                  <p:embed/>
                </p:oleObj>
              </mc:Choice>
              <mc:Fallback>
                <p:oleObj name="Image" r:id="rId3" imgW="10793651" imgH="1968254" progId="Photoshop.Image.6">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188" y="5300663"/>
                        <a:ext cx="8096250" cy="1476375"/>
                      </a:xfrm>
                      <a:prstGeom prst="rect">
                        <a:avLst/>
                      </a:prstGeom>
                      <a:noFill/>
                      <a:ln>
                        <a:noFill/>
                      </a:ln>
                      <a:effectLst>
                        <a:outerShdw dist="107763" dir="2700000" algn="ctr" rotWithShape="0">
                          <a:schemeClr val="bg2">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13316" name="Rectangle 6"/>
          <p:cNvSpPr>
            <a:spLocks noGrp="1" noChangeArrowheads="1"/>
          </p:cNvSpPr>
          <p:nvPr>
            <p:ph type="title"/>
          </p:nvPr>
        </p:nvSpPr>
        <p:spPr/>
        <p:txBody>
          <a:bodyPr/>
          <a:lstStyle/>
          <a:p>
            <a:pPr eaLnBrk="1" hangingPunct="1"/>
            <a:r>
              <a:rPr lang="en-US" altLang="zh-CN" smtClean="0"/>
              <a:t>3.2 Implementation of Stack</a:t>
            </a:r>
          </a:p>
        </p:txBody>
      </p:sp>
      <p:sp>
        <p:nvSpPr>
          <p:cNvPr id="13317" name="Text Box 5"/>
          <p:cNvSpPr txBox="1">
            <a:spLocks noChangeArrowheads="1"/>
          </p:cNvSpPr>
          <p:nvPr/>
        </p:nvSpPr>
        <p:spPr bwMode="auto">
          <a:xfrm>
            <a:off x="609600" y="1295400"/>
            <a:ext cx="8001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3200" b="1">
                <a:solidFill>
                  <a:srgbClr val="FFFF00"/>
                </a:solidFill>
              </a:rPr>
              <a:t>1) Sequential form</a:t>
            </a:r>
            <a:endParaRPr kumimoji="1" lang="en-US" altLang="zh-CN" sz="2400">
              <a:solidFill>
                <a:schemeClr val="hlink"/>
              </a:solidFill>
            </a:endParaRPr>
          </a:p>
        </p:txBody>
      </p:sp>
      <p:sp>
        <p:nvSpPr>
          <p:cNvPr id="13318" name="Text Box 9"/>
          <p:cNvSpPr txBox="1">
            <a:spLocks noChangeArrowheads="1"/>
          </p:cNvSpPr>
          <p:nvPr/>
        </p:nvSpPr>
        <p:spPr bwMode="auto">
          <a:xfrm>
            <a:off x="914400" y="5410200"/>
            <a:ext cx="6492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spcBef>
                <a:spcPct val="50000"/>
              </a:spcBef>
            </a:pPr>
            <a:r>
              <a:rPr lang="en-US" altLang="zh-CN" sz="2000" b="1">
                <a:solidFill>
                  <a:schemeClr val="bg1"/>
                </a:solidFill>
                <a:ea typeface="宋体" pitchFamily="2" charset="-122"/>
              </a:rPr>
              <a:t>top</a:t>
            </a:r>
          </a:p>
        </p:txBody>
      </p:sp>
      <p:sp>
        <p:nvSpPr>
          <p:cNvPr id="13319" name="Rectangle 11"/>
          <p:cNvSpPr>
            <a:spLocks noChangeArrowheads="1"/>
          </p:cNvSpPr>
          <p:nvPr/>
        </p:nvSpPr>
        <p:spPr bwMode="auto">
          <a:xfrm>
            <a:off x="539750" y="1916113"/>
            <a:ext cx="8208963" cy="337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kumimoji="1" lang="en-US" altLang="zh-CN" sz="2400">
                <a:solidFill>
                  <a:schemeClr val="hlink"/>
                </a:solidFill>
                <a:latin typeface="Times New Roman" pitchFamily="18" charset="0"/>
              </a:rPr>
              <a:t>typedef int ElemType; 	</a:t>
            </a:r>
            <a:r>
              <a:rPr kumimoji="1" lang="en-US" altLang="zh-CN" sz="2400">
                <a:solidFill>
                  <a:srgbClr val="66FF33"/>
                </a:solidFill>
                <a:latin typeface="Times New Roman" pitchFamily="18" charset="0"/>
              </a:rPr>
              <a:t>/* </a:t>
            </a:r>
            <a:r>
              <a:rPr kumimoji="1" lang="zh-CN" altLang="en-US" sz="2400">
                <a:solidFill>
                  <a:srgbClr val="66FF33"/>
                </a:solidFill>
                <a:latin typeface="Times New Roman" pitchFamily="18" charset="0"/>
              </a:rPr>
              <a:t>定义栈元素的数据类型，</a:t>
            </a:r>
          </a:p>
          <a:p>
            <a:r>
              <a:rPr kumimoji="1" lang="zh-CN" altLang="en-US" sz="2400">
                <a:solidFill>
                  <a:srgbClr val="66FF33"/>
                </a:solidFill>
                <a:latin typeface="Times New Roman" pitchFamily="18" charset="0"/>
              </a:rPr>
              <a:t>				这里定义为整型 *</a:t>
            </a:r>
            <a:r>
              <a:rPr kumimoji="1" lang="en-US" altLang="zh-CN" sz="2400">
                <a:solidFill>
                  <a:srgbClr val="66FF33"/>
                </a:solidFill>
                <a:latin typeface="Times New Roman" pitchFamily="18" charset="0"/>
              </a:rPr>
              <a:t>/</a:t>
            </a:r>
          </a:p>
          <a:p>
            <a:r>
              <a:rPr kumimoji="1" lang="en-US" altLang="zh-CN" sz="2400">
                <a:solidFill>
                  <a:schemeClr val="hlink"/>
                </a:solidFill>
                <a:latin typeface="Times New Roman" pitchFamily="18" charset="0"/>
              </a:rPr>
              <a:t>#define MAXNUM  100  	</a:t>
            </a:r>
            <a:r>
              <a:rPr kumimoji="1" lang="en-US" altLang="zh-CN" sz="2400">
                <a:solidFill>
                  <a:srgbClr val="66FF33"/>
                </a:solidFill>
                <a:latin typeface="Times New Roman" pitchFamily="18" charset="0"/>
              </a:rPr>
              <a:t>/* </a:t>
            </a:r>
            <a:r>
              <a:rPr kumimoji="1" lang="zh-CN" altLang="en-US" sz="2400">
                <a:solidFill>
                  <a:srgbClr val="66FF33"/>
                </a:solidFill>
                <a:latin typeface="Times New Roman" pitchFamily="18" charset="0"/>
              </a:rPr>
              <a:t>栈中能达到的最大容量，</a:t>
            </a:r>
          </a:p>
          <a:p>
            <a:r>
              <a:rPr kumimoji="1" lang="zh-CN" altLang="en-US" sz="2400">
                <a:solidFill>
                  <a:srgbClr val="66FF33"/>
                </a:solidFill>
                <a:latin typeface="Times New Roman" pitchFamily="18" charset="0"/>
              </a:rPr>
              <a:t>				这里设为</a:t>
            </a:r>
            <a:r>
              <a:rPr kumimoji="1" lang="en-US" altLang="zh-CN" sz="2400">
                <a:solidFill>
                  <a:srgbClr val="66FF33"/>
                </a:solidFill>
                <a:latin typeface="Times New Roman" pitchFamily="18" charset="0"/>
              </a:rPr>
              <a:t>100 */</a:t>
            </a:r>
          </a:p>
          <a:p>
            <a:r>
              <a:rPr lang="en-US" altLang="zh-CN" sz="2400">
                <a:solidFill>
                  <a:srgbClr val="FFFF00"/>
                </a:solidFill>
                <a:latin typeface="Times New Roman" pitchFamily="18" charset="0"/>
              </a:rPr>
              <a:t>typedef s</a:t>
            </a:r>
            <a:r>
              <a:rPr kumimoji="1" lang="en-US" altLang="zh-CN" sz="2400">
                <a:solidFill>
                  <a:srgbClr val="FFFF00"/>
                </a:solidFill>
                <a:latin typeface="Times New Roman" pitchFamily="18" charset="0"/>
              </a:rPr>
              <a:t>truct  SeqStack</a:t>
            </a:r>
            <a:r>
              <a:rPr kumimoji="1" lang="en-US" altLang="zh-CN" sz="2400">
                <a:solidFill>
                  <a:schemeClr val="hlink"/>
                </a:solidFill>
                <a:latin typeface="Times New Roman" pitchFamily="18" charset="0"/>
              </a:rPr>
              <a:t>	</a:t>
            </a:r>
            <a:r>
              <a:rPr kumimoji="1" lang="en-US" altLang="zh-CN" sz="2400">
                <a:solidFill>
                  <a:srgbClr val="66FF33"/>
                </a:solidFill>
                <a:latin typeface="Times New Roman" pitchFamily="18" charset="0"/>
              </a:rPr>
              <a:t>/* </a:t>
            </a:r>
            <a:r>
              <a:rPr kumimoji="1" lang="zh-CN" altLang="en-US" sz="2400">
                <a:solidFill>
                  <a:srgbClr val="66FF33"/>
                </a:solidFill>
                <a:latin typeface="Times New Roman" pitchFamily="18" charset="0"/>
              </a:rPr>
              <a:t>顺序栈类型定义 *</a:t>
            </a:r>
            <a:r>
              <a:rPr kumimoji="1" lang="en-US" altLang="zh-CN" sz="2400">
                <a:solidFill>
                  <a:srgbClr val="66FF33"/>
                </a:solidFill>
                <a:latin typeface="Times New Roman" pitchFamily="18" charset="0"/>
              </a:rPr>
              <a:t>/</a:t>
            </a:r>
          </a:p>
          <a:p>
            <a:r>
              <a:rPr kumimoji="1" lang="en-US" altLang="zh-CN" sz="2400">
                <a:solidFill>
                  <a:srgbClr val="FFFF00"/>
                </a:solidFill>
                <a:latin typeface="Times New Roman" pitchFamily="18" charset="0"/>
              </a:rPr>
              <a:t>{	</a:t>
            </a:r>
          </a:p>
          <a:p>
            <a:r>
              <a:rPr kumimoji="1" lang="en-US" altLang="zh-CN" sz="2400">
                <a:solidFill>
                  <a:srgbClr val="FFFF00"/>
                </a:solidFill>
                <a:latin typeface="Times New Roman" pitchFamily="18" charset="0"/>
              </a:rPr>
              <a:t>	ElemType  	s[MAXNUM];</a:t>
            </a:r>
          </a:p>
          <a:p>
            <a:r>
              <a:rPr kumimoji="1" lang="en-US" altLang="zh-CN" sz="2400">
                <a:solidFill>
                  <a:srgbClr val="FFFF00"/>
                </a:solidFill>
                <a:latin typeface="Times New Roman" pitchFamily="18" charset="0"/>
              </a:rPr>
              <a:t>	int  		top; </a:t>
            </a:r>
            <a:r>
              <a:rPr kumimoji="1" lang="en-US" altLang="zh-CN" sz="2400">
                <a:solidFill>
                  <a:srgbClr val="66FF33"/>
                </a:solidFill>
                <a:latin typeface="Times New Roman" pitchFamily="18" charset="0"/>
              </a:rPr>
              <a:t>/* </a:t>
            </a:r>
            <a:r>
              <a:rPr kumimoji="1" lang="zh-CN" altLang="en-US" sz="2400">
                <a:solidFill>
                  <a:srgbClr val="66FF33"/>
                </a:solidFill>
                <a:latin typeface="Times New Roman" pitchFamily="18" charset="0"/>
              </a:rPr>
              <a:t>栈顶指针 *</a:t>
            </a:r>
            <a:r>
              <a:rPr kumimoji="1" lang="en-US" altLang="zh-CN" sz="2400">
                <a:solidFill>
                  <a:srgbClr val="66FF33"/>
                </a:solidFill>
                <a:latin typeface="Times New Roman" pitchFamily="18" charset="0"/>
              </a:rPr>
              <a:t>/</a:t>
            </a:r>
            <a:endParaRPr kumimoji="1" lang="en-US" altLang="zh-CN" sz="2400">
              <a:solidFill>
                <a:srgbClr val="FFFF00"/>
              </a:solidFill>
              <a:latin typeface="Times New Roman" pitchFamily="18" charset="0"/>
            </a:endParaRPr>
          </a:p>
          <a:p>
            <a:r>
              <a:rPr kumimoji="1" lang="en-US" altLang="zh-CN" sz="2400">
                <a:solidFill>
                  <a:srgbClr val="FFFF00"/>
                </a:solidFill>
                <a:latin typeface="Times New Roman" pitchFamily="18" charset="0"/>
              </a:rPr>
              <a:t>}SeqStack, *PSeqStack;</a:t>
            </a:r>
          </a:p>
        </p:txBody>
      </p:sp>
      <p:sp>
        <p:nvSpPr>
          <p:cNvPr id="13320" name="Text Box 12"/>
          <p:cNvSpPr txBox="1">
            <a:spLocks noChangeArrowheads="1"/>
          </p:cNvSpPr>
          <p:nvPr/>
        </p:nvSpPr>
        <p:spPr bwMode="auto">
          <a:xfrm>
            <a:off x="900113" y="5946775"/>
            <a:ext cx="395287" cy="396875"/>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2000">
                <a:solidFill>
                  <a:schemeClr val="bg1"/>
                </a:solidFill>
                <a:latin typeface="Times New Roman" pitchFamily="18" charset="0"/>
              </a:rPr>
              <a:t>-1</a:t>
            </a:r>
          </a:p>
        </p:txBody>
      </p:sp>
      <p:sp>
        <p:nvSpPr>
          <p:cNvPr id="13321" name="Text Box 13"/>
          <p:cNvSpPr txBox="1">
            <a:spLocks noChangeArrowheads="1"/>
          </p:cNvSpPr>
          <p:nvPr/>
        </p:nvSpPr>
        <p:spPr bwMode="auto">
          <a:xfrm>
            <a:off x="6784975" y="6381750"/>
            <a:ext cx="1819275" cy="36671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a:solidFill>
                  <a:schemeClr val="bg1"/>
                </a:solidFill>
              </a:rPr>
              <a:t>[MAXNUM-1]</a:t>
            </a:r>
          </a:p>
        </p:txBody>
      </p:sp>
      <p:sp>
        <p:nvSpPr>
          <p:cNvPr id="13322" name="Text Box 14"/>
          <p:cNvSpPr txBox="1">
            <a:spLocks noChangeArrowheads="1"/>
          </p:cNvSpPr>
          <p:nvPr/>
        </p:nvSpPr>
        <p:spPr bwMode="auto">
          <a:xfrm>
            <a:off x="2967038" y="5367338"/>
            <a:ext cx="812800" cy="366712"/>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b="1">
                <a:solidFill>
                  <a:schemeClr val="bg1"/>
                </a:solidFill>
              </a:rPr>
              <a:t>s</a:t>
            </a:r>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113667" name="Rectangle 4"/>
          <p:cNvSpPr>
            <a:spLocks noChangeArrowheads="1"/>
          </p:cNvSpPr>
          <p:nvPr/>
        </p:nvSpPr>
        <p:spPr bwMode="auto">
          <a:xfrm>
            <a:off x="755650" y="2563813"/>
            <a:ext cx="7561263" cy="288131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668" name="Rectangle 5"/>
          <p:cNvSpPr>
            <a:spLocks noChangeArrowheads="1"/>
          </p:cNvSpPr>
          <p:nvPr/>
        </p:nvSpPr>
        <p:spPr bwMode="auto">
          <a:xfrm>
            <a:off x="2125663" y="4148138"/>
            <a:ext cx="5256212" cy="936625"/>
          </a:xfrm>
          <a:prstGeom prst="rect">
            <a:avLst/>
          </a:prstGeom>
          <a:solidFill>
            <a:schemeClr val="hlink"/>
          </a:solidFill>
          <a:ln w="9525">
            <a:solidFill>
              <a:srgbClr val="CC0000"/>
            </a:solidFill>
            <a:miter lim="800000"/>
            <a:headEnd/>
            <a:tailEnd/>
          </a:ln>
          <a:effectLst>
            <a:outerShdw dist="107763" dir="2700000" algn="ctr" rotWithShape="0">
              <a:srgbClr val="FF5050"/>
            </a:outerShdw>
          </a:effectLst>
        </p:spPr>
        <p:txBody>
          <a:bodyPr wrap="none" anchor="ctr"/>
          <a:lstStyle/>
          <a:p>
            <a:pPr algn="ctr"/>
            <a:r>
              <a:rPr lang="en-US" altLang="zh-CN" sz="2800" dirty="0" err="1">
                <a:solidFill>
                  <a:srgbClr val="CC0000"/>
                </a:solidFill>
                <a:ea typeface="宋体" pitchFamily="2" charset="-122"/>
              </a:rPr>
              <a:t>a</a:t>
            </a:r>
            <a:r>
              <a:rPr lang="en-US" altLang="zh-CN" sz="2800" baseline="-25000" dirty="0" err="1">
                <a:solidFill>
                  <a:srgbClr val="CC0000"/>
                </a:solidFill>
                <a:ea typeface="宋体" pitchFamily="2" charset="-122"/>
              </a:rPr>
              <a:t>i</a:t>
            </a:r>
            <a:r>
              <a:rPr lang="en-US" altLang="zh-CN" sz="2800" dirty="0">
                <a:solidFill>
                  <a:srgbClr val="CC0000"/>
                </a:solidFill>
                <a:ea typeface="宋体" pitchFamily="2" charset="-122"/>
              </a:rPr>
              <a:t>, i=0,1,2,….</a:t>
            </a:r>
          </a:p>
          <a:p>
            <a:pPr algn="ctr"/>
            <a:r>
              <a:rPr lang="en-US" altLang="zh-CN" sz="2800" dirty="0">
                <a:solidFill>
                  <a:srgbClr val="CC0000"/>
                </a:solidFill>
                <a:ea typeface="宋体" pitchFamily="2" charset="-122"/>
              </a:rPr>
              <a:t>&lt;</a:t>
            </a:r>
            <a:r>
              <a:rPr lang="en-US" altLang="zh-CN" sz="2800" dirty="0" smtClean="0">
                <a:solidFill>
                  <a:srgbClr val="CC0000"/>
                </a:solidFill>
                <a:ea typeface="宋体" pitchFamily="2" charset="-122"/>
              </a:rPr>
              <a:t> </a:t>
            </a:r>
            <a:r>
              <a:rPr lang="en-US" altLang="zh-CN" sz="2800" dirty="0" err="1">
                <a:solidFill>
                  <a:srgbClr val="CC0000"/>
                </a:solidFill>
                <a:ea typeface="宋体" pitchFamily="2" charset="-122"/>
              </a:rPr>
              <a:t>a</a:t>
            </a:r>
            <a:r>
              <a:rPr lang="en-US" altLang="zh-CN" sz="2800" baseline="-25000" dirty="0" err="1">
                <a:solidFill>
                  <a:srgbClr val="CC0000"/>
                </a:solidFill>
                <a:ea typeface="宋体" pitchFamily="2" charset="-122"/>
              </a:rPr>
              <a:t>i</a:t>
            </a:r>
            <a:r>
              <a:rPr lang="en-US" altLang="zh-CN" sz="2800" dirty="0">
                <a:solidFill>
                  <a:srgbClr val="CC0000"/>
                </a:solidFill>
                <a:ea typeface="宋体" pitchFamily="2" charset="-122"/>
              </a:rPr>
              <a:t> , a</a:t>
            </a:r>
            <a:r>
              <a:rPr lang="en-US" altLang="zh-CN" sz="2800" baseline="-25000" dirty="0">
                <a:solidFill>
                  <a:srgbClr val="CC0000"/>
                </a:solidFill>
                <a:ea typeface="宋体" pitchFamily="2" charset="-122"/>
              </a:rPr>
              <a:t>i+1</a:t>
            </a:r>
            <a:r>
              <a:rPr lang="en-US" altLang="zh-CN" sz="2800" dirty="0">
                <a:solidFill>
                  <a:srgbClr val="CC0000"/>
                </a:solidFill>
                <a:ea typeface="宋体" pitchFamily="2" charset="-122"/>
              </a:rPr>
              <a:t> &gt;</a:t>
            </a:r>
          </a:p>
        </p:txBody>
      </p:sp>
      <p:sp>
        <p:nvSpPr>
          <p:cNvPr id="113669" name="Text Box 6"/>
          <p:cNvSpPr txBox="1">
            <a:spLocks noChangeArrowheads="1"/>
          </p:cNvSpPr>
          <p:nvPr/>
        </p:nvSpPr>
        <p:spPr bwMode="auto">
          <a:xfrm>
            <a:off x="900113" y="2924175"/>
            <a:ext cx="1079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lgn="ctr" eaLnBrk="1" hangingPunct="1">
              <a:spcBef>
                <a:spcPct val="50000"/>
              </a:spcBef>
            </a:pPr>
            <a:r>
              <a:rPr lang="en-US" altLang="zh-CN" u="sng">
                <a:ea typeface="宋体" pitchFamily="2" charset="-122"/>
              </a:rPr>
              <a:t>Create</a:t>
            </a:r>
          </a:p>
        </p:txBody>
      </p:sp>
      <p:sp>
        <p:nvSpPr>
          <p:cNvPr id="113670" name="Text Box 7"/>
          <p:cNvSpPr txBox="1">
            <a:spLocks noChangeArrowheads="1"/>
          </p:cNvSpPr>
          <p:nvPr/>
        </p:nvSpPr>
        <p:spPr bwMode="auto">
          <a:xfrm>
            <a:off x="2465388" y="2924175"/>
            <a:ext cx="1079500" cy="376238"/>
          </a:xfrm>
          <a:prstGeom prst="rect">
            <a:avLst/>
          </a:prstGeom>
          <a:noFill/>
          <a:ln w="9525">
            <a:solidFill>
              <a:srgbClr val="FFFF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lgn="ctr" eaLnBrk="1" hangingPunct="1">
              <a:spcBef>
                <a:spcPct val="50000"/>
              </a:spcBef>
            </a:pPr>
            <a:r>
              <a:rPr lang="en-US" altLang="zh-CN" u="sng">
                <a:ea typeface="宋体" pitchFamily="2" charset="-122"/>
              </a:rPr>
              <a:t>IsEmpty</a:t>
            </a:r>
          </a:p>
        </p:txBody>
      </p:sp>
      <p:sp>
        <p:nvSpPr>
          <p:cNvPr id="113671" name="Text Box 8"/>
          <p:cNvSpPr txBox="1">
            <a:spLocks noChangeArrowheads="1"/>
          </p:cNvSpPr>
          <p:nvPr/>
        </p:nvSpPr>
        <p:spPr bwMode="auto">
          <a:xfrm>
            <a:off x="4032250" y="2924175"/>
            <a:ext cx="12604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lgn="ctr" eaLnBrk="1" hangingPunct="1">
              <a:spcBef>
                <a:spcPct val="50000"/>
              </a:spcBef>
            </a:pPr>
            <a:r>
              <a:rPr lang="en-US" altLang="zh-CN" b="1" u="sng">
                <a:solidFill>
                  <a:srgbClr val="FFFF00"/>
                </a:solidFill>
                <a:ea typeface="宋体" pitchFamily="2" charset="-122"/>
              </a:rPr>
              <a:t>enQueue</a:t>
            </a:r>
          </a:p>
        </p:txBody>
      </p:sp>
      <p:sp>
        <p:nvSpPr>
          <p:cNvPr id="113672" name="Text Box 9"/>
          <p:cNvSpPr txBox="1">
            <a:spLocks noChangeArrowheads="1"/>
          </p:cNvSpPr>
          <p:nvPr/>
        </p:nvSpPr>
        <p:spPr bwMode="auto">
          <a:xfrm>
            <a:off x="5597525" y="2924175"/>
            <a:ext cx="1206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lgn="ctr" eaLnBrk="1" hangingPunct="1">
              <a:spcBef>
                <a:spcPct val="50000"/>
              </a:spcBef>
            </a:pPr>
            <a:r>
              <a:rPr lang="en-US" altLang="zh-CN" b="1" u="sng">
                <a:solidFill>
                  <a:srgbClr val="FFFF00"/>
                </a:solidFill>
                <a:ea typeface="宋体" pitchFamily="2" charset="-122"/>
              </a:rPr>
              <a:t>deQueue</a:t>
            </a:r>
          </a:p>
        </p:txBody>
      </p:sp>
      <p:cxnSp>
        <p:nvCxnSpPr>
          <p:cNvPr id="113673" name="AutoShape 10"/>
          <p:cNvCxnSpPr>
            <a:cxnSpLocks noChangeShapeType="1"/>
            <a:stCxn id="113669" idx="2"/>
            <a:endCxn id="113668" idx="0"/>
          </p:cNvCxnSpPr>
          <p:nvPr/>
        </p:nvCxnSpPr>
        <p:spPr bwMode="auto">
          <a:xfrm rot="16200000" flipH="1">
            <a:off x="2668588" y="2062163"/>
            <a:ext cx="857250" cy="3314700"/>
          </a:xfrm>
          <a:prstGeom prst="bentConnector3">
            <a:avLst>
              <a:gd name="adj1" fmla="val 49815"/>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3674" name="AutoShape 11"/>
          <p:cNvCxnSpPr>
            <a:cxnSpLocks noChangeShapeType="1"/>
            <a:stCxn id="113670" idx="2"/>
            <a:endCxn id="113668" idx="0"/>
          </p:cNvCxnSpPr>
          <p:nvPr/>
        </p:nvCxnSpPr>
        <p:spPr bwMode="auto">
          <a:xfrm rot="16200000" flipH="1">
            <a:off x="3455988" y="2849563"/>
            <a:ext cx="847725" cy="1749425"/>
          </a:xfrm>
          <a:prstGeom prst="bentConnector3">
            <a:avLst>
              <a:gd name="adj1" fmla="val 49815"/>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3675" name="AutoShape 12"/>
          <p:cNvCxnSpPr>
            <a:cxnSpLocks noChangeShapeType="1"/>
            <a:stCxn id="113671" idx="2"/>
            <a:endCxn id="113668" idx="0"/>
          </p:cNvCxnSpPr>
          <p:nvPr/>
        </p:nvCxnSpPr>
        <p:spPr bwMode="auto">
          <a:xfrm rot="16200000" flipH="1">
            <a:off x="4279901" y="3673475"/>
            <a:ext cx="857250" cy="92075"/>
          </a:xfrm>
          <a:prstGeom prst="bentConnector3">
            <a:avLst>
              <a:gd name="adj1" fmla="val 49815"/>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3676" name="AutoShape 13"/>
          <p:cNvCxnSpPr>
            <a:cxnSpLocks noChangeShapeType="1"/>
            <a:stCxn id="113672" idx="2"/>
            <a:endCxn id="113668" idx="0"/>
          </p:cNvCxnSpPr>
          <p:nvPr/>
        </p:nvCxnSpPr>
        <p:spPr bwMode="auto">
          <a:xfrm rot="5400000">
            <a:off x="5049044" y="2996407"/>
            <a:ext cx="857250" cy="1446212"/>
          </a:xfrm>
          <a:prstGeom prst="bentConnector3">
            <a:avLst>
              <a:gd name="adj1" fmla="val 49815"/>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3677" name="AutoShape 14"/>
          <p:cNvSpPr>
            <a:spLocks noChangeArrowheads="1"/>
          </p:cNvSpPr>
          <p:nvPr/>
        </p:nvSpPr>
        <p:spPr bwMode="auto">
          <a:xfrm>
            <a:off x="1189038" y="1987550"/>
            <a:ext cx="360362" cy="576263"/>
          </a:xfrm>
          <a:prstGeom prst="downArrow">
            <a:avLst>
              <a:gd name="adj1" fmla="val 50000"/>
              <a:gd name="adj2" fmla="val 3997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678" name="AutoShape 15"/>
          <p:cNvSpPr>
            <a:spLocks noChangeArrowheads="1"/>
          </p:cNvSpPr>
          <p:nvPr/>
        </p:nvSpPr>
        <p:spPr bwMode="auto">
          <a:xfrm>
            <a:off x="2790825" y="1987550"/>
            <a:ext cx="360363" cy="576263"/>
          </a:xfrm>
          <a:prstGeom prst="downArrow">
            <a:avLst>
              <a:gd name="adj1" fmla="val 50000"/>
              <a:gd name="adj2" fmla="val 3997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679" name="AutoShape 16"/>
          <p:cNvSpPr>
            <a:spLocks noChangeArrowheads="1"/>
          </p:cNvSpPr>
          <p:nvPr/>
        </p:nvSpPr>
        <p:spPr bwMode="auto">
          <a:xfrm>
            <a:off x="4392613" y="1987550"/>
            <a:ext cx="360362" cy="576263"/>
          </a:xfrm>
          <a:prstGeom prst="downArrow">
            <a:avLst>
              <a:gd name="adj1" fmla="val 50000"/>
              <a:gd name="adj2" fmla="val 3997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680" name="AutoShape 17"/>
          <p:cNvSpPr>
            <a:spLocks noChangeArrowheads="1"/>
          </p:cNvSpPr>
          <p:nvPr/>
        </p:nvSpPr>
        <p:spPr bwMode="auto">
          <a:xfrm>
            <a:off x="5994400" y="1987550"/>
            <a:ext cx="360363" cy="576263"/>
          </a:xfrm>
          <a:prstGeom prst="downArrow">
            <a:avLst>
              <a:gd name="adj1" fmla="val 50000"/>
              <a:gd name="adj2" fmla="val 3997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cxnSp>
        <p:nvCxnSpPr>
          <p:cNvPr id="113681" name="AutoShape 18"/>
          <p:cNvCxnSpPr>
            <a:cxnSpLocks noChangeShapeType="1"/>
            <a:stCxn id="113683" idx="2"/>
            <a:endCxn id="113668" idx="0"/>
          </p:cNvCxnSpPr>
          <p:nvPr/>
        </p:nvCxnSpPr>
        <p:spPr bwMode="auto">
          <a:xfrm rot="5400000">
            <a:off x="5765007" y="2280444"/>
            <a:ext cx="857250" cy="2878137"/>
          </a:xfrm>
          <a:prstGeom prst="bentConnector3">
            <a:avLst>
              <a:gd name="adj1" fmla="val 49815"/>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3682" name="AutoShape 19"/>
          <p:cNvSpPr>
            <a:spLocks noChangeArrowheads="1"/>
          </p:cNvSpPr>
          <p:nvPr/>
        </p:nvSpPr>
        <p:spPr bwMode="auto">
          <a:xfrm>
            <a:off x="7597775" y="1987550"/>
            <a:ext cx="360363" cy="576263"/>
          </a:xfrm>
          <a:prstGeom prst="downArrow">
            <a:avLst>
              <a:gd name="adj1" fmla="val 50000"/>
              <a:gd name="adj2" fmla="val 3997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683" name="Text Box 20"/>
          <p:cNvSpPr txBox="1">
            <a:spLocks noChangeArrowheads="1"/>
          </p:cNvSpPr>
          <p:nvPr/>
        </p:nvSpPr>
        <p:spPr bwMode="auto">
          <a:xfrm>
            <a:off x="7019925" y="2924175"/>
            <a:ext cx="12239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lgn="ctr" eaLnBrk="1" hangingPunct="1">
              <a:spcBef>
                <a:spcPct val="50000"/>
              </a:spcBef>
            </a:pPr>
            <a:r>
              <a:rPr lang="en-US" altLang="zh-CN" b="1" u="sng">
                <a:solidFill>
                  <a:srgbClr val="FFFF00"/>
                </a:solidFill>
                <a:ea typeface="宋体" pitchFamily="2" charset="-122"/>
              </a:rPr>
              <a:t>getFront</a:t>
            </a:r>
          </a:p>
        </p:txBody>
      </p:sp>
      <p:sp>
        <p:nvSpPr>
          <p:cNvPr id="113684" name="Rectangle 21"/>
          <p:cNvSpPr>
            <a:spLocks noGrp="1" noChangeArrowheads="1"/>
          </p:cNvSpPr>
          <p:nvPr>
            <p:ph type="title"/>
          </p:nvPr>
        </p:nvSpPr>
        <p:spPr/>
        <p:txBody>
          <a:bodyPr/>
          <a:lstStyle/>
          <a:p>
            <a:pPr eaLnBrk="1" hangingPunct="1"/>
            <a:r>
              <a:rPr lang="en-US" altLang="zh-CN" smtClean="0"/>
              <a:t>Queue ADT</a:t>
            </a:r>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114691" name="Rectangle 2"/>
          <p:cNvSpPr>
            <a:spLocks noGrp="1" noChangeArrowheads="1"/>
          </p:cNvSpPr>
          <p:nvPr>
            <p:ph type="title"/>
          </p:nvPr>
        </p:nvSpPr>
        <p:spPr/>
        <p:txBody>
          <a:bodyPr/>
          <a:lstStyle/>
          <a:p>
            <a:pPr algn="l" eaLnBrk="1" hangingPunct="1"/>
            <a:r>
              <a:rPr lang="en-US" altLang="zh-CN" smtClean="0"/>
              <a:t>3.6 Implementation of Queue</a:t>
            </a:r>
          </a:p>
        </p:txBody>
      </p:sp>
      <p:sp>
        <p:nvSpPr>
          <p:cNvPr id="114692" name="Rectangle 4"/>
          <p:cNvSpPr>
            <a:spLocks noGrp="1" noChangeArrowheads="1"/>
          </p:cNvSpPr>
          <p:nvPr>
            <p:ph type="body" idx="1"/>
          </p:nvPr>
        </p:nvSpPr>
        <p:spPr/>
        <p:txBody>
          <a:bodyPr/>
          <a:lstStyle/>
          <a:p>
            <a:pPr eaLnBrk="1" hangingPunct="1"/>
            <a:r>
              <a:rPr lang="en-US" altLang="zh-CN" dirty="0" smtClean="0">
                <a:effectLst/>
              </a:rPr>
              <a:t>Linked form (Linked queue)</a:t>
            </a:r>
          </a:p>
          <a:p>
            <a:pPr eaLnBrk="1" hangingPunct="1"/>
            <a:r>
              <a:rPr lang="en-US" altLang="zh-CN" dirty="0" smtClean="0">
                <a:effectLst/>
              </a:rPr>
              <a:t>Sequential form</a:t>
            </a:r>
          </a:p>
          <a:p>
            <a:pPr lvl="1" eaLnBrk="1" hangingPunct="1"/>
            <a:r>
              <a:rPr lang="en-US" altLang="zh-CN" dirty="0" smtClean="0">
                <a:effectLst/>
              </a:rPr>
              <a:t>Fixed length sequential queue</a:t>
            </a:r>
          </a:p>
          <a:p>
            <a:pPr lvl="1" eaLnBrk="1" hangingPunct="1"/>
            <a:r>
              <a:rPr lang="en-US" altLang="zh-CN" dirty="0" smtClean="0">
                <a:effectLst/>
              </a:rPr>
              <a:t>Variable length sequential queue</a:t>
            </a:r>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115715" name="Rectangle 4"/>
          <p:cNvSpPr>
            <a:spLocks noChangeArrowheads="1"/>
          </p:cNvSpPr>
          <p:nvPr/>
        </p:nvSpPr>
        <p:spPr bwMode="auto">
          <a:xfrm>
            <a:off x="784225" y="1227524"/>
            <a:ext cx="6308725"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kumimoji="1" lang="en-US" altLang="zh-CN" sz="2400" dirty="0" err="1">
                <a:solidFill>
                  <a:srgbClr val="FFFF00"/>
                </a:solidFill>
                <a:latin typeface="Times New Roman" pitchFamily="18" charset="0"/>
                <a:ea typeface="宋体" pitchFamily="2" charset="-122"/>
              </a:rPr>
              <a:t>typedef</a:t>
            </a:r>
            <a:r>
              <a:rPr kumimoji="1" lang="en-US" altLang="zh-CN" sz="2400" dirty="0">
                <a:solidFill>
                  <a:srgbClr val="FFFF00"/>
                </a:solidFill>
                <a:latin typeface="Times New Roman" pitchFamily="18" charset="0"/>
                <a:ea typeface="宋体" pitchFamily="2" charset="-122"/>
              </a:rPr>
              <a:t> </a:t>
            </a:r>
            <a:r>
              <a:rPr kumimoji="1" lang="en-US" altLang="zh-CN" sz="2400" dirty="0" err="1">
                <a:solidFill>
                  <a:srgbClr val="FFFF00"/>
                </a:solidFill>
                <a:latin typeface="Times New Roman" pitchFamily="18" charset="0"/>
                <a:ea typeface="宋体" pitchFamily="2" charset="-122"/>
              </a:rPr>
              <a:t>struct</a:t>
            </a:r>
            <a:r>
              <a:rPr kumimoji="1" lang="en-US" altLang="zh-CN" sz="2400" dirty="0">
                <a:solidFill>
                  <a:srgbClr val="FFFF00"/>
                </a:solidFill>
                <a:latin typeface="Times New Roman" pitchFamily="18" charset="0"/>
                <a:ea typeface="宋体" pitchFamily="2" charset="-122"/>
              </a:rPr>
              <a:t> _</a:t>
            </a:r>
            <a:r>
              <a:rPr kumimoji="1" lang="en-US" altLang="zh-CN" sz="2400" dirty="0" err="1">
                <a:solidFill>
                  <a:srgbClr val="FFFF00"/>
                </a:solidFill>
                <a:latin typeface="Times New Roman" pitchFamily="18" charset="0"/>
                <a:ea typeface="宋体" pitchFamily="2" charset="-122"/>
              </a:rPr>
              <a:t>QNode</a:t>
            </a:r>
            <a:endParaRPr kumimoji="1" lang="en-US" altLang="zh-CN" sz="2400" dirty="0">
              <a:solidFill>
                <a:srgbClr val="FFFF00"/>
              </a:solidFill>
              <a:latin typeface="Times New Roman" pitchFamily="18" charset="0"/>
              <a:ea typeface="宋体" pitchFamily="2" charset="-122"/>
            </a:endParaRPr>
          </a:p>
          <a:p>
            <a:r>
              <a:rPr kumimoji="1" lang="en-US" altLang="zh-CN" sz="2400" dirty="0">
                <a:solidFill>
                  <a:srgbClr val="FFFF00"/>
                </a:solidFill>
                <a:latin typeface="Times New Roman" pitchFamily="18" charset="0"/>
                <a:ea typeface="宋体" pitchFamily="2" charset="-122"/>
              </a:rPr>
              <a:t>{</a:t>
            </a:r>
          </a:p>
          <a:p>
            <a:r>
              <a:rPr kumimoji="1" lang="en-US" altLang="zh-CN" sz="2400" dirty="0">
                <a:solidFill>
                  <a:srgbClr val="FFFF00"/>
                </a:solidFill>
                <a:latin typeface="Times New Roman" pitchFamily="18" charset="0"/>
                <a:ea typeface="宋体" pitchFamily="2" charset="-122"/>
              </a:rPr>
              <a:t>	</a:t>
            </a:r>
            <a:r>
              <a:rPr kumimoji="1" lang="en-US" altLang="zh-CN" sz="2400" dirty="0" err="1">
                <a:solidFill>
                  <a:srgbClr val="FFFF00"/>
                </a:solidFill>
                <a:latin typeface="Times New Roman" pitchFamily="18" charset="0"/>
                <a:ea typeface="宋体" pitchFamily="2" charset="-122"/>
              </a:rPr>
              <a:t>DataType</a:t>
            </a:r>
            <a:r>
              <a:rPr kumimoji="1" lang="en-US" altLang="zh-CN" sz="2400" dirty="0">
                <a:solidFill>
                  <a:srgbClr val="FFFF00"/>
                </a:solidFill>
                <a:latin typeface="Times New Roman" pitchFamily="18" charset="0"/>
                <a:ea typeface="宋体" pitchFamily="2" charset="-122"/>
              </a:rPr>
              <a:t> </a:t>
            </a:r>
            <a:r>
              <a:rPr kumimoji="1" lang="en-US" altLang="zh-CN" sz="2400" dirty="0" smtClean="0">
                <a:solidFill>
                  <a:srgbClr val="FFFF00"/>
                </a:solidFill>
                <a:latin typeface="Times New Roman" pitchFamily="18" charset="0"/>
                <a:ea typeface="宋体" pitchFamily="2" charset="-122"/>
              </a:rPr>
              <a:t>info</a:t>
            </a:r>
            <a:r>
              <a:rPr kumimoji="1" lang="en-US" altLang="zh-CN" sz="2400" dirty="0">
                <a:solidFill>
                  <a:srgbClr val="FFFF00"/>
                </a:solidFill>
                <a:latin typeface="Times New Roman" pitchFamily="18" charset="0"/>
                <a:ea typeface="宋体" pitchFamily="2" charset="-122"/>
              </a:rPr>
              <a:t>;</a:t>
            </a:r>
          </a:p>
          <a:p>
            <a:r>
              <a:rPr kumimoji="1" lang="en-US" altLang="zh-CN" sz="2400" dirty="0">
                <a:solidFill>
                  <a:srgbClr val="FFFF00"/>
                </a:solidFill>
                <a:latin typeface="Times New Roman" pitchFamily="18" charset="0"/>
                <a:ea typeface="宋体" pitchFamily="2" charset="-122"/>
              </a:rPr>
              <a:t>	</a:t>
            </a:r>
            <a:r>
              <a:rPr kumimoji="1" lang="en-US" altLang="zh-CN" sz="2400" dirty="0" err="1">
                <a:solidFill>
                  <a:srgbClr val="FFFF00"/>
                </a:solidFill>
                <a:latin typeface="Times New Roman" pitchFamily="18" charset="0"/>
                <a:ea typeface="宋体" pitchFamily="2" charset="-122"/>
              </a:rPr>
              <a:t>struct</a:t>
            </a:r>
            <a:r>
              <a:rPr kumimoji="1" lang="en-US" altLang="zh-CN" sz="2400" dirty="0">
                <a:solidFill>
                  <a:srgbClr val="FFFF00"/>
                </a:solidFill>
                <a:latin typeface="Times New Roman" pitchFamily="18" charset="0"/>
                <a:ea typeface="宋体" pitchFamily="2" charset="-122"/>
              </a:rPr>
              <a:t> _</a:t>
            </a:r>
            <a:r>
              <a:rPr kumimoji="1" lang="en-US" altLang="zh-CN" sz="2400" dirty="0" err="1">
                <a:solidFill>
                  <a:srgbClr val="FFFF00"/>
                </a:solidFill>
                <a:latin typeface="Times New Roman" pitchFamily="18" charset="0"/>
                <a:ea typeface="宋体" pitchFamily="2" charset="-122"/>
              </a:rPr>
              <a:t>QNode</a:t>
            </a:r>
            <a:r>
              <a:rPr kumimoji="1" lang="en-US" altLang="zh-CN" sz="2400" dirty="0">
                <a:solidFill>
                  <a:srgbClr val="FFFF00"/>
                </a:solidFill>
                <a:latin typeface="Times New Roman" pitchFamily="18" charset="0"/>
                <a:ea typeface="宋体" pitchFamily="2" charset="-122"/>
              </a:rPr>
              <a:t> *link;</a:t>
            </a:r>
          </a:p>
          <a:p>
            <a:r>
              <a:rPr kumimoji="1" lang="en-US" altLang="zh-CN" sz="2400" dirty="0">
                <a:solidFill>
                  <a:srgbClr val="FFFF00"/>
                </a:solidFill>
                <a:latin typeface="Times New Roman" pitchFamily="18" charset="0"/>
                <a:ea typeface="宋体" pitchFamily="2" charset="-122"/>
              </a:rPr>
              <a:t>}Node, *</a:t>
            </a:r>
            <a:r>
              <a:rPr kumimoji="1" lang="en-US" altLang="zh-CN" sz="2400" dirty="0" err="1">
                <a:solidFill>
                  <a:srgbClr val="FFFF00"/>
                </a:solidFill>
                <a:latin typeface="Times New Roman" pitchFamily="18" charset="0"/>
                <a:ea typeface="宋体" pitchFamily="2" charset="-122"/>
              </a:rPr>
              <a:t>PNode</a:t>
            </a:r>
            <a:r>
              <a:rPr kumimoji="1" lang="en-US" altLang="zh-CN" sz="2400" dirty="0" smtClean="0">
                <a:solidFill>
                  <a:srgbClr val="FFFF00"/>
                </a:solidFill>
                <a:latin typeface="Times New Roman" pitchFamily="18" charset="0"/>
                <a:ea typeface="宋体" pitchFamily="2" charset="-122"/>
              </a:rPr>
              <a:t>;</a:t>
            </a:r>
          </a:p>
          <a:p>
            <a:endParaRPr kumimoji="1" lang="en-US" altLang="zh-CN" sz="2400" dirty="0">
              <a:solidFill>
                <a:srgbClr val="FFFF00"/>
              </a:solidFill>
              <a:latin typeface="Times New Roman" pitchFamily="18" charset="0"/>
              <a:ea typeface="宋体" pitchFamily="2" charset="-122"/>
            </a:endParaRPr>
          </a:p>
          <a:p>
            <a:r>
              <a:rPr kumimoji="1" lang="en-US" altLang="zh-CN" sz="2400" dirty="0" err="1" smtClean="0">
                <a:solidFill>
                  <a:srgbClr val="FFFF00"/>
                </a:solidFill>
                <a:latin typeface="Times New Roman" pitchFamily="18" charset="0"/>
                <a:ea typeface="宋体" pitchFamily="2" charset="-122"/>
              </a:rPr>
              <a:t>typedef</a:t>
            </a:r>
            <a:r>
              <a:rPr kumimoji="1" lang="en-US" altLang="zh-CN" sz="2400" dirty="0" smtClean="0">
                <a:solidFill>
                  <a:srgbClr val="FFFF00"/>
                </a:solidFill>
                <a:latin typeface="Times New Roman" pitchFamily="18" charset="0"/>
                <a:ea typeface="宋体" pitchFamily="2" charset="-122"/>
              </a:rPr>
              <a:t> </a:t>
            </a:r>
            <a:r>
              <a:rPr kumimoji="1" lang="en-US" altLang="zh-CN" sz="2400" dirty="0" err="1">
                <a:solidFill>
                  <a:srgbClr val="FFFF00"/>
                </a:solidFill>
                <a:latin typeface="Times New Roman" pitchFamily="18" charset="0"/>
                <a:ea typeface="宋体" pitchFamily="2" charset="-122"/>
              </a:rPr>
              <a:t>struct</a:t>
            </a:r>
            <a:endParaRPr kumimoji="1" lang="en-US" altLang="zh-CN" sz="2400" dirty="0">
              <a:solidFill>
                <a:srgbClr val="FFFF00"/>
              </a:solidFill>
              <a:latin typeface="Times New Roman" pitchFamily="18" charset="0"/>
              <a:ea typeface="宋体" pitchFamily="2" charset="-122"/>
            </a:endParaRPr>
          </a:p>
          <a:p>
            <a:r>
              <a:rPr kumimoji="1" lang="en-US" altLang="zh-CN" sz="2400" dirty="0">
                <a:solidFill>
                  <a:srgbClr val="FFFF00"/>
                </a:solidFill>
                <a:latin typeface="Times New Roman" pitchFamily="18" charset="0"/>
                <a:ea typeface="宋体" pitchFamily="2" charset="-122"/>
              </a:rPr>
              <a:t>{</a:t>
            </a:r>
          </a:p>
          <a:p>
            <a:r>
              <a:rPr kumimoji="1" lang="en-US" altLang="zh-CN" sz="2400" dirty="0">
                <a:solidFill>
                  <a:srgbClr val="FFFF00"/>
                </a:solidFill>
                <a:latin typeface="Times New Roman" pitchFamily="18" charset="0"/>
                <a:ea typeface="宋体" pitchFamily="2" charset="-122"/>
              </a:rPr>
              <a:t>	</a:t>
            </a:r>
            <a:r>
              <a:rPr kumimoji="1" lang="en-US" altLang="zh-CN" sz="2400" dirty="0" err="1">
                <a:solidFill>
                  <a:srgbClr val="FFFF00"/>
                </a:solidFill>
                <a:latin typeface="Times New Roman" pitchFamily="18" charset="0"/>
                <a:ea typeface="宋体" pitchFamily="2" charset="-122"/>
              </a:rPr>
              <a:t>PNode</a:t>
            </a:r>
            <a:r>
              <a:rPr kumimoji="1" lang="en-US" altLang="zh-CN" sz="2400" dirty="0">
                <a:solidFill>
                  <a:srgbClr val="FFFF00"/>
                </a:solidFill>
                <a:latin typeface="Times New Roman" pitchFamily="18" charset="0"/>
                <a:ea typeface="宋体" pitchFamily="2" charset="-122"/>
              </a:rPr>
              <a:t>	</a:t>
            </a:r>
            <a:r>
              <a:rPr kumimoji="1" lang="en-US" altLang="zh-CN" sz="2400" dirty="0" smtClean="0">
                <a:solidFill>
                  <a:srgbClr val="FFFF00"/>
                </a:solidFill>
                <a:latin typeface="Times New Roman" pitchFamily="18" charset="0"/>
                <a:ea typeface="宋体" pitchFamily="2" charset="-122"/>
              </a:rPr>
              <a:t>front, rear</a:t>
            </a:r>
            <a:r>
              <a:rPr kumimoji="1" lang="en-US" altLang="zh-CN" sz="2400" dirty="0">
                <a:solidFill>
                  <a:srgbClr val="FFFF00"/>
                </a:solidFill>
                <a:latin typeface="Times New Roman" pitchFamily="18" charset="0"/>
                <a:ea typeface="宋体" pitchFamily="2" charset="-122"/>
              </a:rPr>
              <a:t>;</a:t>
            </a:r>
          </a:p>
          <a:p>
            <a:r>
              <a:rPr kumimoji="1" lang="en-US" altLang="zh-CN" sz="2400" dirty="0">
                <a:solidFill>
                  <a:srgbClr val="FFFF00"/>
                </a:solidFill>
                <a:latin typeface="Times New Roman" pitchFamily="18" charset="0"/>
                <a:ea typeface="宋体" pitchFamily="2" charset="-122"/>
              </a:rPr>
              <a:t>}</a:t>
            </a:r>
            <a:r>
              <a:rPr kumimoji="1" lang="en-US" altLang="zh-CN" sz="2400" dirty="0" err="1">
                <a:solidFill>
                  <a:srgbClr val="FFFF00"/>
                </a:solidFill>
                <a:latin typeface="Times New Roman" pitchFamily="18" charset="0"/>
                <a:ea typeface="宋体" pitchFamily="2" charset="-122"/>
              </a:rPr>
              <a:t>LinkQueue</a:t>
            </a:r>
            <a:r>
              <a:rPr kumimoji="1" lang="en-US" altLang="zh-CN" sz="2400" dirty="0">
                <a:solidFill>
                  <a:srgbClr val="FFFF00"/>
                </a:solidFill>
                <a:latin typeface="Times New Roman" pitchFamily="18" charset="0"/>
                <a:ea typeface="宋体" pitchFamily="2" charset="-122"/>
              </a:rPr>
              <a:t>, *</a:t>
            </a:r>
            <a:r>
              <a:rPr kumimoji="1" lang="en-US" altLang="zh-CN" sz="2400" dirty="0" err="1">
                <a:solidFill>
                  <a:srgbClr val="FFFF00"/>
                </a:solidFill>
                <a:latin typeface="Times New Roman" pitchFamily="18" charset="0"/>
                <a:ea typeface="宋体" pitchFamily="2" charset="-122"/>
              </a:rPr>
              <a:t>PLinkQueue</a:t>
            </a:r>
            <a:r>
              <a:rPr kumimoji="1" lang="en-US" altLang="zh-CN" sz="2400" dirty="0">
                <a:solidFill>
                  <a:srgbClr val="FFFF00"/>
                </a:solidFill>
                <a:latin typeface="Times New Roman" pitchFamily="18" charset="0"/>
                <a:ea typeface="宋体" pitchFamily="2" charset="-122"/>
              </a:rPr>
              <a:t>;</a:t>
            </a:r>
          </a:p>
        </p:txBody>
      </p:sp>
      <p:sp>
        <p:nvSpPr>
          <p:cNvPr id="115716" name="Rectangle 7"/>
          <p:cNvSpPr>
            <a:spLocks noGrp="1" noChangeArrowheads="1"/>
          </p:cNvSpPr>
          <p:nvPr>
            <p:ph type="title"/>
          </p:nvPr>
        </p:nvSpPr>
        <p:spPr/>
        <p:txBody>
          <a:bodyPr/>
          <a:lstStyle/>
          <a:p>
            <a:pPr eaLnBrk="1" hangingPunct="1"/>
            <a:r>
              <a:rPr lang="en-US" altLang="zh-CN" b="0" dirty="0" smtClean="0"/>
              <a:t>1) Linked queue</a:t>
            </a:r>
          </a:p>
        </p:txBody>
      </p:sp>
      <p:sp>
        <p:nvSpPr>
          <p:cNvPr id="115717" name="Rectangle 9"/>
          <p:cNvSpPr>
            <a:spLocks noChangeArrowheads="1"/>
          </p:cNvSpPr>
          <p:nvPr/>
        </p:nvSpPr>
        <p:spPr bwMode="auto">
          <a:xfrm>
            <a:off x="90488" y="5084763"/>
            <a:ext cx="8964612" cy="1081087"/>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5718" name="AutoShape 10">
            <a:hlinkClick r:id="rId2" action="ppaction://hlinksldjump" highlightClick="1"/>
          </p:cNvPr>
          <p:cNvSpPr>
            <a:spLocks noChangeArrowheads="1"/>
          </p:cNvSpPr>
          <p:nvPr/>
        </p:nvSpPr>
        <p:spPr bwMode="auto">
          <a:xfrm>
            <a:off x="323850" y="5373688"/>
            <a:ext cx="1223963" cy="576262"/>
          </a:xfrm>
          <a:prstGeom prst="actionButtonBlank">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a:solidFill>
                  <a:schemeClr val="bg1"/>
                </a:solidFill>
              </a:rPr>
              <a:t>create</a:t>
            </a:r>
          </a:p>
        </p:txBody>
      </p:sp>
      <p:sp>
        <p:nvSpPr>
          <p:cNvPr id="115719" name="AutoShape 11">
            <a:hlinkClick r:id="rId2" action="ppaction://hlinksldjump" highlightClick="1"/>
          </p:cNvPr>
          <p:cNvSpPr>
            <a:spLocks noChangeArrowheads="1"/>
          </p:cNvSpPr>
          <p:nvPr/>
        </p:nvSpPr>
        <p:spPr bwMode="auto">
          <a:xfrm>
            <a:off x="2124075" y="5373688"/>
            <a:ext cx="1223963" cy="576262"/>
          </a:xfrm>
          <a:prstGeom prst="actionButtonBlank">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a:solidFill>
                  <a:schemeClr val="bg1"/>
                </a:solidFill>
              </a:rPr>
              <a:t>IsEmpty</a:t>
            </a:r>
          </a:p>
        </p:txBody>
      </p:sp>
      <p:sp>
        <p:nvSpPr>
          <p:cNvPr id="115720" name="AutoShape 12">
            <a:hlinkClick r:id="rId3" action="ppaction://hlinksldjump" highlightClick="1"/>
          </p:cNvPr>
          <p:cNvSpPr>
            <a:spLocks noChangeArrowheads="1"/>
          </p:cNvSpPr>
          <p:nvPr/>
        </p:nvSpPr>
        <p:spPr bwMode="auto">
          <a:xfrm>
            <a:off x="3924300" y="5373688"/>
            <a:ext cx="1223963" cy="576262"/>
          </a:xfrm>
          <a:prstGeom prst="actionButtonBlank">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a:solidFill>
                  <a:schemeClr val="bg1"/>
                </a:solidFill>
              </a:rPr>
              <a:t>enQueue</a:t>
            </a:r>
          </a:p>
        </p:txBody>
      </p:sp>
      <p:sp>
        <p:nvSpPr>
          <p:cNvPr id="115721" name="AutoShape 13">
            <a:hlinkClick r:id="rId4" action="ppaction://hlinksldjump" highlightClick="1"/>
          </p:cNvPr>
          <p:cNvSpPr>
            <a:spLocks noChangeArrowheads="1"/>
          </p:cNvSpPr>
          <p:nvPr/>
        </p:nvSpPr>
        <p:spPr bwMode="auto">
          <a:xfrm>
            <a:off x="5724525" y="5373688"/>
            <a:ext cx="1223963" cy="576262"/>
          </a:xfrm>
          <a:prstGeom prst="actionButtonBlank">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a:solidFill>
                  <a:schemeClr val="bg1"/>
                </a:solidFill>
              </a:rPr>
              <a:t>deQueue</a:t>
            </a:r>
          </a:p>
        </p:txBody>
      </p:sp>
      <p:sp>
        <p:nvSpPr>
          <p:cNvPr id="115722" name="AutoShape 14">
            <a:hlinkClick r:id="rId5" action="ppaction://hlinksldjump" highlightClick="1"/>
          </p:cNvPr>
          <p:cNvSpPr>
            <a:spLocks noChangeArrowheads="1"/>
          </p:cNvSpPr>
          <p:nvPr/>
        </p:nvSpPr>
        <p:spPr bwMode="auto">
          <a:xfrm>
            <a:off x="7524750" y="5373688"/>
            <a:ext cx="1223963" cy="576262"/>
          </a:xfrm>
          <a:prstGeom prst="actionButtonBlank">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dirty="0" err="1" smtClean="0">
                <a:solidFill>
                  <a:schemeClr val="bg1"/>
                </a:solidFill>
              </a:rPr>
              <a:t>getFront</a:t>
            </a:r>
            <a:endParaRPr lang="en-US" altLang="zh-CN" dirty="0">
              <a:solidFill>
                <a:schemeClr val="bg1"/>
              </a:solidFill>
            </a:endParaRPr>
          </a:p>
        </p:txBody>
      </p:sp>
      <p:sp>
        <p:nvSpPr>
          <p:cNvPr id="115723" name="AutoShape 15">
            <a:hlinkClick r:id="rId6" action="ppaction://hlinksldjump" highlightClick="1"/>
          </p:cNvPr>
          <p:cNvSpPr>
            <a:spLocks noChangeArrowheads="1"/>
          </p:cNvSpPr>
          <p:nvPr/>
        </p:nvSpPr>
        <p:spPr bwMode="auto">
          <a:xfrm>
            <a:off x="7524750" y="6265118"/>
            <a:ext cx="1511300" cy="476250"/>
          </a:xfrm>
          <a:prstGeom prst="actionButtonBlank">
            <a:avLst/>
          </a:prstGeom>
          <a:noFill/>
          <a:ln w="9525">
            <a:solidFill>
              <a:srgbClr val="FFFF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a:t>Seq. Queue</a:t>
            </a:r>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116739" name="Rectangle 2"/>
          <p:cNvSpPr>
            <a:spLocks noChangeArrowheads="1"/>
          </p:cNvSpPr>
          <p:nvPr/>
        </p:nvSpPr>
        <p:spPr bwMode="auto">
          <a:xfrm>
            <a:off x="423863" y="765175"/>
            <a:ext cx="7180262" cy="374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400" dirty="0" err="1">
                <a:latin typeface="Times New Roman" pitchFamily="18" charset="0"/>
                <a:ea typeface="宋体" pitchFamily="2" charset="-122"/>
              </a:rPr>
              <a:t>PLinkQueue</a:t>
            </a:r>
            <a:r>
              <a:rPr kumimoji="1" lang="en-US" altLang="zh-CN" sz="2400" dirty="0">
                <a:latin typeface="Times New Roman" pitchFamily="18" charset="0"/>
                <a:ea typeface="宋体" pitchFamily="2" charset="-122"/>
              </a:rPr>
              <a:t>  </a:t>
            </a:r>
            <a:r>
              <a:rPr kumimoji="1" lang="en-US" altLang="zh-CN" sz="2400" dirty="0" err="1">
                <a:solidFill>
                  <a:srgbClr val="FFFF00"/>
                </a:solidFill>
                <a:latin typeface="Times New Roman" pitchFamily="18" charset="0"/>
                <a:ea typeface="宋体" pitchFamily="2" charset="-122"/>
              </a:rPr>
              <a:t>createEmptyQueue_link</a:t>
            </a:r>
            <a:r>
              <a:rPr kumimoji="1" lang="en-US" altLang="zh-CN" sz="2400" dirty="0">
                <a:latin typeface="Times New Roman" pitchFamily="18" charset="0"/>
                <a:ea typeface="宋体" pitchFamily="2" charset="-122"/>
              </a:rPr>
              <a:t>( )</a:t>
            </a:r>
          </a:p>
          <a:p>
            <a:r>
              <a:rPr kumimoji="1" lang="en-US" altLang="zh-CN" sz="2400" dirty="0">
                <a:latin typeface="Times New Roman" pitchFamily="18" charset="0"/>
                <a:ea typeface="宋体" pitchFamily="2" charset="-122"/>
              </a:rPr>
              <a:t>{ 	</a:t>
            </a:r>
            <a:r>
              <a:rPr kumimoji="1" lang="en-US" altLang="zh-CN" sz="2400" dirty="0" err="1">
                <a:latin typeface="Times New Roman" pitchFamily="18" charset="0"/>
                <a:ea typeface="宋体" pitchFamily="2" charset="-122"/>
              </a:rPr>
              <a:t>PLinkQueue</a:t>
            </a:r>
            <a:r>
              <a:rPr kumimoji="1" lang="en-US" altLang="zh-CN" sz="2400" dirty="0">
                <a:latin typeface="Times New Roman" pitchFamily="18" charset="0"/>
                <a:ea typeface="宋体" pitchFamily="2" charset="-122"/>
              </a:rPr>
              <a:t> </a:t>
            </a:r>
            <a:r>
              <a:rPr kumimoji="1" lang="en-US" altLang="zh-CN" sz="2400" dirty="0" err="1">
                <a:latin typeface="Times New Roman" pitchFamily="18" charset="0"/>
                <a:ea typeface="宋体" pitchFamily="2" charset="-122"/>
              </a:rPr>
              <a:t>plqu</a:t>
            </a:r>
            <a:r>
              <a:rPr kumimoji="1" lang="en-US" altLang="zh-CN" sz="2400" dirty="0">
                <a:latin typeface="Times New Roman" pitchFamily="18" charset="0"/>
                <a:ea typeface="宋体" pitchFamily="2" charset="-122"/>
              </a:rPr>
              <a:t>;</a:t>
            </a:r>
          </a:p>
          <a:p>
            <a:r>
              <a:rPr kumimoji="1" lang="en-US" altLang="zh-CN" sz="2400" dirty="0">
                <a:latin typeface="Times New Roman" pitchFamily="18" charset="0"/>
                <a:ea typeface="宋体" pitchFamily="2" charset="-122"/>
              </a:rPr>
              <a:t>	</a:t>
            </a:r>
            <a:r>
              <a:rPr kumimoji="1" lang="en-US" altLang="zh-CN" sz="2400" dirty="0" err="1">
                <a:latin typeface="Times New Roman" pitchFamily="18" charset="0"/>
                <a:ea typeface="宋体" pitchFamily="2" charset="-122"/>
              </a:rPr>
              <a:t>plqu</a:t>
            </a:r>
            <a:r>
              <a:rPr kumimoji="1" lang="en-US" altLang="zh-CN" sz="2400" dirty="0">
                <a:latin typeface="Times New Roman" pitchFamily="18" charset="0"/>
                <a:ea typeface="宋体" pitchFamily="2" charset="-122"/>
              </a:rPr>
              <a:t> = (</a:t>
            </a:r>
            <a:r>
              <a:rPr kumimoji="1" lang="en-US" altLang="zh-CN" sz="2400" dirty="0" err="1">
                <a:latin typeface="Times New Roman" pitchFamily="18" charset="0"/>
                <a:ea typeface="宋体" pitchFamily="2" charset="-122"/>
              </a:rPr>
              <a:t>LinkQueue</a:t>
            </a:r>
            <a:r>
              <a:rPr kumimoji="1" lang="en-US" altLang="zh-CN" sz="2400" dirty="0">
                <a:latin typeface="Times New Roman" pitchFamily="18" charset="0"/>
                <a:ea typeface="宋体" pitchFamily="2" charset="-122"/>
              </a:rPr>
              <a:t> *)</a:t>
            </a:r>
            <a:r>
              <a:rPr kumimoji="1" lang="en-US" altLang="zh-CN" sz="2400" dirty="0" err="1">
                <a:latin typeface="Times New Roman" pitchFamily="18" charset="0"/>
                <a:ea typeface="宋体" pitchFamily="2" charset="-122"/>
              </a:rPr>
              <a:t>malloc</a:t>
            </a:r>
            <a:r>
              <a:rPr kumimoji="1" lang="en-US" altLang="zh-CN" sz="2400" dirty="0">
                <a:latin typeface="Times New Roman" pitchFamily="18" charset="0"/>
                <a:ea typeface="宋体" pitchFamily="2" charset="-122"/>
              </a:rPr>
              <a:t>(</a:t>
            </a:r>
            <a:r>
              <a:rPr kumimoji="1" lang="en-US" altLang="zh-CN" sz="2400" dirty="0" err="1">
                <a:latin typeface="Times New Roman" pitchFamily="18" charset="0"/>
                <a:ea typeface="宋体" pitchFamily="2" charset="-122"/>
              </a:rPr>
              <a:t>sizeof</a:t>
            </a:r>
            <a:r>
              <a:rPr kumimoji="1" lang="en-US" altLang="zh-CN" sz="2400" dirty="0">
                <a:latin typeface="Times New Roman" pitchFamily="18" charset="0"/>
                <a:ea typeface="宋体" pitchFamily="2" charset="-122"/>
              </a:rPr>
              <a:t>(</a:t>
            </a:r>
            <a:r>
              <a:rPr kumimoji="1" lang="en-US" altLang="zh-CN" sz="2400" dirty="0" err="1">
                <a:latin typeface="Times New Roman" pitchFamily="18" charset="0"/>
                <a:ea typeface="宋体" pitchFamily="2" charset="-122"/>
              </a:rPr>
              <a:t>LinkQueue</a:t>
            </a:r>
            <a:r>
              <a:rPr kumimoji="1" lang="en-US" altLang="zh-CN" sz="2400" dirty="0">
                <a:latin typeface="Times New Roman" pitchFamily="18" charset="0"/>
                <a:ea typeface="宋体" pitchFamily="2" charset="-122"/>
              </a:rPr>
              <a:t>));</a:t>
            </a:r>
          </a:p>
          <a:p>
            <a:r>
              <a:rPr kumimoji="1" lang="en-US" altLang="zh-CN" sz="2400" dirty="0">
                <a:latin typeface="Times New Roman" pitchFamily="18" charset="0"/>
                <a:ea typeface="宋体" pitchFamily="2" charset="-122"/>
              </a:rPr>
              <a:t>   	if (</a:t>
            </a:r>
            <a:r>
              <a:rPr kumimoji="1" lang="en-US" altLang="zh-CN" sz="2400" dirty="0" err="1">
                <a:latin typeface="Times New Roman" pitchFamily="18" charset="0"/>
                <a:ea typeface="宋体" pitchFamily="2" charset="-122"/>
              </a:rPr>
              <a:t>plqu</a:t>
            </a:r>
            <a:r>
              <a:rPr kumimoji="1" lang="en-US" altLang="zh-CN" sz="2400" dirty="0">
                <a:latin typeface="Times New Roman" pitchFamily="18" charset="0"/>
                <a:ea typeface="宋体" pitchFamily="2" charset="-122"/>
              </a:rPr>
              <a:t>!=NULL) {</a:t>
            </a:r>
          </a:p>
          <a:p>
            <a:r>
              <a:rPr kumimoji="1" lang="en-US" altLang="zh-CN" sz="2400" dirty="0">
                <a:latin typeface="Times New Roman" pitchFamily="18" charset="0"/>
                <a:ea typeface="宋体" pitchFamily="2" charset="-122"/>
              </a:rPr>
              <a:t>		</a:t>
            </a:r>
            <a:r>
              <a:rPr kumimoji="1" lang="en-US" altLang="zh-CN" sz="2400" dirty="0" err="1">
                <a:latin typeface="Times New Roman" pitchFamily="18" charset="0"/>
                <a:ea typeface="宋体" pitchFamily="2" charset="-122"/>
              </a:rPr>
              <a:t>plqu</a:t>
            </a:r>
            <a:r>
              <a:rPr kumimoji="1" lang="en-US" altLang="zh-CN" sz="2400" dirty="0">
                <a:latin typeface="Times New Roman" pitchFamily="18" charset="0"/>
                <a:ea typeface="宋体" pitchFamily="2" charset="-122"/>
              </a:rPr>
              <a:t>-&gt;front= </a:t>
            </a:r>
            <a:r>
              <a:rPr kumimoji="1" lang="en-US" altLang="zh-CN" sz="2400" dirty="0" err="1">
                <a:latin typeface="Times New Roman" pitchFamily="18" charset="0"/>
                <a:ea typeface="宋体" pitchFamily="2" charset="-122"/>
              </a:rPr>
              <a:t>plqu</a:t>
            </a:r>
            <a:r>
              <a:rPr kumimoji="1" lang="en-US" altLang="zh-CN" sz="2400" dirty="0">
                <a:latin typeface="Times New Roman" pitchFamily="18" charset="0"/>
                <a:ea typeface="宋体" pitchFamily="2" charset="-122"/>
              </a:rPr>
              <a:t>-&gt;rear = NULL;</a:t>
            </a:r>
          </a:p>
          <a:p>
            <a:r>
              <a:rPr kumimoji="1" lang="en-US" altLang="zh-CN" sz="2400" dirty="0">
                <a:latin typeface="Times New Roman" pitchFamily="18" charset="0"/>
                <a:ea typeface="宋体" pitchFamily="2" charset="-122"/>
              </a:rPr>
              <a:t>       	}</a:t>
            </a:r>
          </a:p>
          <a:p>
            <a:r>
              <a:rPr kumimoji="1" lang="en-US" altLang="zh-CN" sz="2400" dirty="0">
                <a:latin typeface="Times New Roman" pitchFamily="18" charset="0"/>
                <a:ea typeface="宋体" pitchFamily="2" charset="-122"/>
              </a:rPr>
              <a:t>   	else	</a:t>
            </a:r>
          </a:p>
          <a:p>
            <a:r>
              <a:rPr kumimoji="1" lang="en-US" altLang="zh-CN" sz="2400" dirty="0">
                <a:latin typeface="Times New Roman" pitchFamily="18" charset="0"/>
                <a:ea typeface="宋体" pitchFamily="2" charset="-122"/>
              </a:rPr>
              <a:t>                        </a:t>
            </a:r>
            <a:r>
              <a:rPr kumimoji="1" lang="en-US" altLang="zh-CN" sz="2400" dirty="0" err="1">
                <a:latin typeface="Times New Roman" pitchFamily="18" charset="0"/>
                <a:ea typeface="宋体" pitchFamily="2" charset="-122"/>
              </a:rPr>
              <a:t>printf</a:t>
            </a:r>
            <a:r>
              <a:rPr kumimoji="1" lang="en-US" altLang="zh-CN" sz="2400" dirty="0">
                <a:latin typeface="Times New Roman" pitchFamily="18" charset="0"/>
                <a:ea typeface="宋体" pitchFamily="2" charset="-122"/>
              </a:rPr>
              <a:t>("Out space!! \n");</a:t>
            </a:r>
          </a:p>
          <a:p>
            <a:r>
              <a:rPr kumimoji="1" lang="en-US" altLang="zh-CN" sz="2400" dirty="0">
                <a:latin typeface="Times New Roman" pitchFamily="18" charset="0"/>
                <a:ea typeface="宋体" pitchFamily="2" charset="-122"/>
              </a:rPr>
              <a:t>   	return  </a:t>
            </a:r>
            <a:r>
              <a:rPr kumimoji="1" lang="en-US" altLang="zh-CN" sz="2400" dirty="0" err="1">
                <a:latin typeface="Times New Roman" pitchFamily="18" charset="0"/>
                <a:ea typeface="宋体" pitchFamily="2" charset="-122"/>
              </a:rPr>
              <a:t>plqu</a:t>
            </a:r>
            <a:r>
              <a:rPr kumimoji="1" lang="en-US" altLang="zh-CN" sz="2400" dirty="0">
                <a:latin typeface="Times New Roman" pitchFamily="18" charset="0"/>
                <a:ea typeface="宋体" pitchFamily="2" charset="-122"/>
              </a:rPr>
              <a:t>;</a:t>
            </a:r>
          </a:p>
          <a:p>
            <a:r>
              <a:rPr kumimoji="1" lang="en-US" altLang="zh-CN" sz="2400" dirty="0">
                <a:latin typeface="Times New Roman" pitchFamily="18" charset="0"/>
                <a:ea typeface="宋体" pitchFamily="2" charset="-122"/>
              </a:rPr>
              <a:t> }</a:t>
            </a:r>
          </a:p>
        </p:txBody>
      </p:sp>
      <p:sp>
        <p:nvSpPr>
          <p:cNvPr id="116740" name="Rectangle 5"/>
          <p:cNvSpPr>
            <a:spLocks noChangeArrowheads="1"/>
          </p:cNvSpPr>
          <p:nvPr/>
        </p:nvSpPr>
        <p:spPr bwMode="auto">
          <a:xfrm>
            <a:off x="432000" y="260350"/>
            <a:ext cx="3767137" cy="457200"/>
          </a:xfrm>
          <a:prstGeom prst="rect">
            <a:avLst/>
          </a:prstGeom>
          <a:solidFill>
            <a:srgbClr val="0033CC"/>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dirty="0">
                <a:solidFill>
                  <a:srgbClr val="FFFF00"/>
                </a:solidFill>
                <a:latin typeface="Times New Roman" pitchFamily="18" charset="0"/>
              </a:rPr>
              <a:t>Algorithm 3.21  Initialization</a:t>
            </a:r>
          </a:p>
        </p:txBody>
      </p:sp>
      <p:sp>
        <p:nvSpPr>
          <p:cNvPr id="116741" name="Text Box 6"/>
          <p:cNvSpPr txBox="1">
            <a:spLocks noChangeArrowheads="1"/>
          </p:cNvSpPr>
          <p:nvPr/>
        </p:nvSpPr>
        <p:spPr bwMode="auto">
          <a:xfrm>
            <a:off x="423863" y="5084763"/>
            <a:ext cx="5658921"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dirty="0" err="1">
                <a:latin typeface="Times New Roman" pitchFamily="18" charset="0"/>
                <a:ea typeface="宋体" pitchFamily="2" charset="-122"/>
              </a:rPr>
              <a:t>int</a:t>
            </a:r>
            <a:r>
              <a:rPr kumimoji="1" lang="en-US" altLang="zh-CN" sz="2400" dirty="0">
                <a:latin typeface="Times New Roman" pitchFamily="18" charset="0"/>
                <a:ea typeface="宋体" pitchFamily="2" charset="-122"/>
              </a:rPr>
              <a:t>  </a:t>
            </a:r>
            <a:r>
              <a:rPr kumimoji="1" lang="en-US" altLang="zh-CN" sz="2400" dirty="0" err="1">
                <a:solidFill>
                  <a:srgbClr val="FFFF00"/>
                </a:solidFill>
                <a:latin typeface="Times New Roman" pitchFamily="18" charset="0"/>
                <a:ea typeface="宋体" pitchFamily="2" charset="-122"/>
              </a:rPr>
              <a:t>isEmptyQueue_link</a:t>
            </a:r>
            <a:r>
              <a:rPr kumimoji="1" lang="en-US" altLang="zh-CN" sz="2400" dirty="0">
                <a:latin typeface="Times New Roman" pitchFamily="18" charset="0"/>
                <a:ea typeface="宋体" pitchFamily="2" charset="-122"/>
              </a:rPr>
              <a:t>( </a:t>
            </a:r>
            <a:r>
              <a:rPr kumimoji="1" lang="en-US" altLang="zh-CN" sz="2400" dirty="0" err="1">
                <a:latin typeface="Times New Roman" pitchFamily="18" charset="0"/>
                <a:ea typeface="宋体" pitchFamily="2" charset="-122"/>
              </a:rPr>
              <a:t>PLinkQueue</a:t>
            </a:r>
            <a:r>
              <a:rPr kumimoji="1" lang="en-US" altLang="zh-CN" sz="2400" dirty="0">
                <a:latin typeface="Times New Roman" pitchFamily="18" charset="0"/>
                <a:ea typeface="宋体" pitchFamily="2" charset="-122"/>
              </a:rPr>
              <a:t> </a:t>
            </a:r>
            <a:r>
              <a:rPr kumimoji="1" lang="en-US" altLang="zh-CN" sz="2400" dirty="0" err="1">
                <a:latin typeface="Times New Roman" pitchFamily="18" charset="0"/>
                <a:ea typeface="宋体" pitchFamily="2" charset="-122"/>
              </a:rPr>
              <a:t>plqu</a:t>
            </a:r>
            <a:r>
              <a:rPr kumimoji="1" lang="en-US" altLang="zh-CN" sz="2400" dirty="0">
                <a:latin typeface="Times New Roman" pitchFamily="18" charset="0"/>
                <a:ea typeface="宋体" pitchFamily="2" charset="-122"/>
              </a:rPr>
              <a:t> )</a:t>
            </a:r>
          </a:p>
          <a:p>
            <a:pPr eaLnBrk="1" hangingPunct="1"/>
            <a:r>
              <a:rPr kumimoji="1" lang="en-US" altLang="zh-CN" sz="2400" dirty="0">
                <a:latin typeface="Times New Roman" pitchFamily="18" charset="0"/>
                <a:ea typeface="宋体" pitchFamily="2" charset="-122"/>
              </a:rPr>
              <a:t>{    </a:t>
            </a:r>
          </a:p>
          <a:p>
            <a:pPr eaLnBrk="1" hangingPunct="1"/>
            <a:r>
              <a:rPr kumimoji="1" lang="en-US" altLang="zh-CN" sz="2400" dirty="0">
                <a:latin typeface="Times New Roman" pitchFamily="18" charset="0"/>
                <a:ea typeface="宋体" pitchFamily="2" charset="-122"/>
              </a:rPr>
              <a:t>	return (</a:t>
            </a:r>
            <a:r>
              <a:rPr kumimoji="1" lang="en-US" altLang="zh-CN" sz="2400" dirty="0" err="1">
                <a:latin typeface="Times New Roman" pitchFamily="18" charset="0"/>
                <a:ea typeface="宋体" pitchFamily="2" charset="-122"/>
              </a:rPr>
              <a:t>plqu</a:t>
            </a:r>
            <a:r>
              <a:rPr kumimoji="1" lang="en-US" altLang="zh-CN" sz="2400" dirty="0">
                <a:latin typeface="Times New Roman" pitchFamily="18" charset="0"/>
                <a:ea typeface="宋体" pitchFamily="2" charset="-122"/>
              </a:rPr>
              <a:t>-&gt;</a:t>
            </a:r>
            <a:r>
              <a:rPr kumimoji="1" lang="en-US" altLang="zh-CN" sz="2400" dirty="0" smtClean="0">
                <a:latin typeface="Times New Roman" pitchFamily="18" charset="0"/>
                <a:ea typeface="宋体" pitchFamily="2" charset="-122"/>
              </a:rPr>
              <a:t>front == </a:t>
            </a:r>
            <a:r>
              <a:rPr kumimoji="1" lang="en-US" altLang="zh-CN" sz="2400" dirty="0">
                <a:latin typeface="Times New Roman" pitchFamily="18" charset="0"/>
                <a:ea typeface="宋体" pitchFamily="2" charset="-122"/>
              </a:rPr>
              <a:t>NULL);</a:t>
            </a:r>
          </a:p>
          <a:p>
            <a:pPr eaLnBrk="1" hangingPunct="1"/>
            <a:r>
              <a:rPr kumimoji="1" lang="en-US" altLang="zh-CN" sz="2400" dirty="0">
                <a:latin typeface="Times New Roman" pitchFamily="18" charset="0"/>
                <a:ea typeface="宋体" pitchFamily="2" charset="-122"/>
              </a:rPr>
              <a:t>}</a:t>
            </a:r>
          </a:p>
        </p:txBody>
      </p:sp>
      <p:sp>
        <p:nvSpPr>
          <p:cNvPr id="116742" name="Rectangle 7"/>
          <p:cNvSpPr>
            <a:spLocks noChangeArrowheads="1"/>
          </p:cNvSpPr>
          <p:nvPr/>
        </p:nvSpPr>
        <p:spPr bwMode="auto">
          <a:xfrm>
            <a:off x="432000" y="4581525"/>
            <a:ext cx="6688137" cy="457200"/>
          </a:xfrm>
          <a:prstGeom prst="rect">
            <a:avLst/>
          </a:prstGeom>
          <a:solidFill>
            <a:srgbClr val="0033CC"/>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dirty="0">
                <a:solidFill>
                  <a:srgbClr val="FFFF00"/>
                </a:solidFill>
                <a:latin typeface="Times New Roman" pitchFamily="18" charset="0"/>
              </a:rPr>
              <a:t>Algorithm 3.22  Judge a linked queue </a:t>
            </a:r>
            <a:r>
              <a:rPr lang="en-US" altLang="zh-CN" sz="2400" dirty="0" smtClean="0">
                <a:solidFill>
                  <a:srgbClr val="FFFF00"/>
                </a:solidFill>
                <a:latin typeface="Times New Roman" pitchFamily="18" charset="0"/>
              </a:rPr>
              <a:t>empty </a:t>
            </a:r>
            <a:r>
              <a:rPr lang="en-US" altLang="zh-CN" sz="2400" dirty="0">
                <a:solidFill>
                  <a:srgbClr val="FFFF00"/>
                </a:solidFill>
                <a:latin typeface="Times New Roman" pitchFamily="18" charset="0"/>
              </a:rPr>
              <a:t>or </a:t>
            </a:r>
            <a:r>
              <a:rPr lang="en-US" altLang="zh-CN" sz="2400" dirty="0" smtClean="0">
                <a:solidFill>
                  <a:srgbClr val="FFFF00"/>
                </a:solidFill>
                <a:latin typeface="Times New Roman" pitchFamily="18" charset="0"/>
              </a:rPr>
              <a:t>not</a:t>
            </a:r>
            <a:endParaRPr lang="en-US" altLang="zh-CN" sz="2400" dirty="0">
              <a:solidFill>
                <a:srgbClr val="FFFF00"/>
              </a:solidFill>
              <a:latin typeface="Times New Roman" pitchFamily="18" charset="0"/>
            </a:endParaRPr>
          </a:p>
        </p:txBody>
      </p:sp>
      <p:sp>
        <p:nvSpPr>
          <p:cNvPr id="116743" name="AutoShape 8">
            <a:hlinkClick r:id="rId2" action="ppaction://hlinksldjump" highlightClick="1"/>
          </p:cNvPr>
          <p:cNvSpPr>
            <a:spLocks noChangeArrowheads="1"/>
          </p:cNvSpPr>
          <p:nvPr/>
        </p:nvSpPr>
        <p:spPr bwMode="auto">
          <a:xfrm>
            <a:off x="7451725" y="6165850"/>
            <a:ext cx="504825" cy="358775"/>
          </a:xfrm>
          <a:prstGeom prst="actionButtonBackPrevious">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页脚占位符 2"/>
          <p:cNvSpPr>
            <a:spLocks noGrp="1"/>
          </p:cNvSpPr>
          <p:nvPr>
            <p:ph type="ftr" sz="quarter" idx="11"/>
          </p:nvPr>
        </p:nvSpPr>
        <p:spPr/>
        <p:txBody>
          <a:bodyPr/>
          <a:lstStyle/>
          <a:p>
            <a:pPr>
              <a:defRPr/>
            </a:pPr>
            <a:endParaRPr lang="en-US" altLang="zh-CN"/>
          </a:p>
          <a:p>
            <a:pPr>
              <a:defRPr/>
            </a:pPr>
            <a:r>
              <a:rPr lang="en-US" altLang="zh-CN"/>
              <a:t>Prof. Q. Wang</a:t>
            </a:r>
          </a:p>
        </p:txBody>
      </p:sp>
      <p:sp>
        <p:nvSpPr>
          <p:cNvPr id="117763" name="Text Box 2"/>
          <p:cNvSpPr txBox="1">
            <a:spLocks noChangeArrowheads="1"/>
          </p:cNvSpPr>
          <p:nvPr/>
        </p:nvSpPr>
        <p:spPr bwMode="auto">
          <a:xfrm>
            <a:off x="432000" y="405408"/>
            <a:ext cx="7956416" cy="637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dirty="0">
                <a:latin typeface="Times New Roman" pitchFamily="18" charset="0"/>
                <a:ea typeface="宋体" pitchFamily="2" charset="-122"/>
                <a:cs typeface="Times New Roman" pitchFamily="18" charset="0"/>
              </a:rPr>
              <a:t>void  </a:t>
            </a:r>
            <a:r>
              <a:rPr kumimoji="1" lang="en-US" altLang="zh-CN" sz="2400" dirty="0" err="1">
                <a:solidFill>
                  <a:srgbClr val="FFFF00"/>
                </a:solidFill>
                <a:latin typeface="Times New Roman" pitchFamily="18" charset="0"/>
                <a:ea typeface="宋体" pitchFamily="2" charset="-122"/>
                <a:cs typeface="Times New Roman" pitchFamily="18" charset="0"/>
              </a:rPr>
              <a:t>enQueue_link</a:t>
            </a:r>
            <a:r>
              <a:rPr kumimoji="1" lang="en-US" altLang="zh-CN" sz="2400" dirty="0">
                <a:latin typeface="Times New Roman" pitchFamily="18" charset="0"/>
                <a:ea typeface="宋体" pitchFamily="2" charset="-122"/>
                <a:cs typeface="Times New Roman" pitchFamily="18" charset="0"/>
              </a:rPr>
              <a:t>( </a:t>
            </a:r>
            <a:r>
              <a:rPr kumimoji="1" lang="en-US" altLang="zh-CN" sz="2400" dirty="0" err="1">
                <a:latin typeface="Times New Roman" pitchFamily="18" charset="0"/>
                <a:ea typeface="宋体" pitchFamily="2" charset="-122"/>
                <a:cs typeface="Times New Roman" pitchFamily="18" charset="0"/>
              </a:rPr>
              <a:t>PLinkQueue</a:t>
            </a:r>
            <a:r>
              <a:rPr kumimoji="1" lang="en-US" altLang="zh-CN" sz="2400" dirty="0">
                <a:latin typeface="Times New Roman" pitchFamily="18" charset="0"/>
                <a:ea typeface="宋体" pitchFamily="2" charset="-122"/>
                <a:cs typeface="Times New Roman" pitchFamily="18" charset="0"/>
              </a:rPr>
              <a:t> </a:t>
            </a:r>
            <a:r>
              <a:rPr kumimoji="1" lang="en-US" altLang="zh-CN" sz="2400" dirty="0" err="1">
                <a:latin typeface="Times New Roman" pitchFamily="18" charset="0"/>
                <a:ea typeface="宋体" pitchFamily="2" charset="-122"/>
                <a:cs typeface="Times New Roman" pitchFamily="18" charset="0"/>
              </a:rPr>
              <a:t>plqu</a:t>
            </a:r>
            <a:r>
              <a:rPr kumimoji="1" lang="en-US" altLang="zh-CN" sz="2400" dirty="0">
                <a:latin typeface="Times New Roman" pitchFamily="18" charset="0"/>
                <a:ea typeface="宋体" pitchFamily="2" charset="-122"/>
                <a:cs typeface="Times New Roman" pitchFamily="18" charset="0"/>
              </a:rPr>
              <a:t>, </a:t>
            </a:r>
            <a:r>
              <a:rPr kumimoji="1" lang="en-US" altLang="zh-CN" sz="2400" dirty="0" err="1">
                <a:latin typeface="Times New Roman" pitchFamily="18" charset="0"/>
                <a:ea typeface="宋体" pitchFamily="2" charset="-122"/>
                <a:cs typeface="Times New Roman" pitchFamily="18" charset="0"/>
              </a:rPr>
              <a:t>Datatype</a:t>
            </a:r>
            <a:r>
              <a:rPr kumimoji="1" lang="en-US" altLang="zh-CN" sz="2400" dirty="0">
                <a:latin typeface="Times New Roman" pitchFamily="18" charset="0"/>
                <a:ea typeface="宋体" pitchFamily="2" charset="-122"/>
                <a:cs typeface="Times New Roman" pitchFamily="18" charset="0"/>
              </a:rPr>
              <a:t> x )</a:t>
            </a:r>
          </a:p>
          <a:p>
            <a:pPr eaLnBrk="1" hangingPunct="1"/>
            <a:r>
              <a:rPr kumimoji="1" lang="en-US" altLang="zh-CN" sz="2400" dirty="0">
                <a:latin typeface="Times New Roman" pitchFamily="18" charset="0"/>
                <a:ea typeface="宋体" pitchFamily="2" charset="-122"/>
                <a:cs typeface="Times New Roman" pitchFamily="18" charset="0"/>
              </a:rPr>
              <a:t>{ 	</a:t>
            </a:r>
            <a:endParaRPr kumimoji="1" lang="en-US" altLang="zh-CN" sz="2400" dirty="0" smtClean="0">
              <a:latin typeface="Times New Roman" pitchFamily="18" charset="0"/>
              <a:ea typeface="宋体" pitchFamily="2" charset="-122"/>
              <a:cs typeface="Times New Roman" pitchFamily="18" charset="0"/>
            </a:endParaRPr>
          </a:p>
          <a:p>
            <a:pPr eaLnBrk="1" hangingPunct="1"/>
            <a:r>
              <a:rPr kumimoji="1" lang="en-US" altLang="zh-CN" sz="2400" dirty="0">
                <a:latin typeface="Times New Roman" pitchFamily="18" charset="0"/>
                <a:ea typeface="宋体" pitchFamily="2" charset="-122"/>
                <a:cs typeface="Times New Roman" pitchFamily="18" charset="0"/>
              </a:rPr>
              <a:t>	</a:t>
            </a:r>
            <a:r>
              <a:rPr kumimoji="1" lang="en-US" altLang="zh-CN" sz="2400" dirty="0" err="1" smtClean="0">
                <a:latin typeface="Times New Roman" pitchFamily="18" charset="0"/>
                <a:ea typeface="宋体" pitchFamily="2" charset="-122"/>
                <a:cs typeface="Times New Roman" pitchFamily="18" charset="0"/>
              </a:rPr>
              <a:t>PNode</a:t>
            </a:r>
            <a:r>
              <a:rPr kumimoji="1" lang="en-US" altLang="zh-CN" sz="2400" dirty="0" smtClean="0">
                <a:latin typeface="Times New Roman" pitchFamily="18" charset="0"/>
                <a:ea typeface="宋体" pitchFamily="2" charset="-122"/>
                <a:cs typeface="Times New Roman" pitchFamily="18" charset="0"/>
              </a:rPr>
              <a:t>  p</a:t>
            </a:r>
            <a:r>
              <a:rPr kumimoji="1" lang="en-US" altLang="zh-CN" sz="2400" dirty="0">
                <a:latin typeface="Times New Roman" pitchFamily="18" charset="0"/>
                <a:ea typeface="宋体" pitchFamily="2" charset="-122"/>
                <a:cs typeface="Times New Roman" pitchFamily="18" charset="0"/>
              </a:rPr>
              <a:t>;</a:t>
            </a:r>
          </a:p>
          <a:p>
            <a:pPr eaLnBrk="1" hangingPunct="1"/>
            <a:r>
              <a:rPr kumimoji="1" lang="en-US" altLang="zh-CN" sz="2400" dirty="0">
                <a:latin typeface="Times New Roman" pitchFamily="18" charset="0"/>
                <a:ea typeface="宋体" pitchFamily="2" charset="-122"/>
                <a:cs typeface="Times New Roman" pitchFamily="18" charset="0"/>
              </a:rPr>
              <a:t>	</a:t>
            </a:r>
            <a:r>
              <a:rPr kumimoji="1" lang="en-US" altLang="zh-CN" sz="2400" dirty="0" smtClean="0">
                <a:latin typeface="Times New Roman" pitchFamily="18" charset="0"/>
                <a:ea typeface="宋体" pitchFamily="2" charset="-122"/>
                <a:cs typeface="Times New Roman" pitchFamily="18" charset="0"/>
              </a:rPr>
              <a:t>if </a:t>
            </a:r>
            <a:r>
              <a:rPr kumimoji="1" lang="en-US" altLang="zh-CN" sz="2400" dirty="0">
                <a:latin typeface="Times New Roman" pitchFamily="18" charset="0"/>
                <a:ea typeface="宋体" pitchFamily="2" charset="-122"/>
                <a:cs typeface="Times New Roman" pitchFamily="18" charset="0"/>
              </a:rPr>
              <a:t>( p == </a:t>
            </a:r>
            <a:r>
              <a:rPr kumimoji="1" lang="en-US" altLang="zh-CN" sz="2400" dirty="0" smtClean="0">
                <a:latin typeface="Times New Roman" pitchFamily="18" charset="0"/>
                <a:ea typeface="宋体" pitchFamily="2" charset="-122"/>
                <a:cs typeface="Times New Roman" pitchFamily="18" charset="0"/>
              </a:rPr>
              <a:t> </a:t>
            </a:r>
            <a:r>
              <a:rPr kumimoji="1" lang="en-US" altLang="zh-CN" sz="2400" dirty="0">
                <a:latin typeface="Times New Roman" pitchFamily="18" charset="0"/>
                <a:ea typeface="宋体" pitchFamily="2" charset="-122"/>
                <a:cs typeface="Times New Roman" pitchFamily="18" charset="0"/>
              </a:rPr>
              <a:t>(Node *)</a:t>
            </a:r>
            <a:r>
              <a:rPr kumimoji="1" lang="en-US" altLang="zh-CN" sz="2400" dirty="0" err="1">
                <a:latin typeface="Times New Roman" pitchFamily="18" charset="0"/>
                <a:ea typeface="宋体" pitchFamily="2" charset="-122"/>
                <a:cs typeface="Times New Roman" pitchFamily="18" charset="0"/>
              </a:rPr>
              <a:t>malloc</a:t>
            </a:r>
            <a:r>
              <a:rPr kumimoji="1" lang="en-US" altLang="zh-CN" sz="2400" dirty="0">
                <a:latin typeface="Times New Roman" pitchFamily="18" charset="0"/>
                <a:ea typeface="宋体" pitchFamily="2" charset="-122"/>
                <a:cs typeface="Times New Roman" pitchFamily="18" charset="0"/>
              </a:rPr>
              <a:t>( </a:t>
            </a:r>
            <a:r>
              <a:rPr kumimoji="1" lang="en-US" altLang="zh-CN" sz="2400" dirty="0" err="1">
                <a:latin typeface="Times New Roman" pitchFamily="18" charset="0"/>
                <a:ea typeface="宋体" pitchFamily="2" charset="-122"/>
                <a:cs typeface="Times New Roman" pitchFamily="18" charset="0"/>
              </a:rPr>
              <a:t>sizeof</a:t>
            </a:r>
            <a:r>
              <a:rPr kumimoji="1" lang="en-US" altLang="zh-CN" sz="2400" dirty="0">
                <a:latin typeface="Times New Roman" pitchFamily="18" charset="0"/>
                <a:ea typeface="宋体" pitchFamily="2" charset="-122"/>
                <a:cs typeface="Times New Roman" pitchFamily="18" charset="0"/>
              </a:rPr>
              <a:t>(Node ) ) </a:t>
            </a:r>
            <a:r>
              <a:rPr kumimoji="1" lang="en-US" altLang="zh-CN" sz="2400" dirty="0" smtClean="0">
                <a:latin typeface="Times New Roman" pitchFamily="18" charset="0"/>
                <a:ea typeface="宋体" pitchFamily="2" charset="-122"/>
                <a:cs typeface="Times New Roman" pitchFamily="18" charset="0"/>
              </a:rPr>
              <a:t>)</a:t>
            </a:r>
            <a:endParaRPr kumimoji="1" lang="en-US" altLang="zh-CN" sz="2400" dirty="0">
              <a:latin typeface="Times New Roman" pitchFamily="18" charset="0"/>
              <a:ea typeface="宋体" pitchFamily="2" charset="-122"/>
              <a:cs typeface="Times New Roman" pitchFamily="18" charset="0"/>
            </a:endParaRPr>
          </a:p>
          <a:p>
            <a:pPr eaLnBrk="1" hangingPunct="1"/>
            <a:r>
              <a:rPr kumimoji="1" lang="en-US" altLang="zh-CN" sz="2400" dirty="0">
                <a:latin typeface="Times New Roman" pitchFamily="18" charset="0"/>
                <a:ea typeface="宋体" pitchFamily="2" charset="-122"/>
                <a:cs typeface="Times New Roman" pitchFamily="18" charset="0"/>
              </a:rPr>
              <a:t>		</a:t>
            </a:r>
            <a:r>
              <a:rPr kumimoji="1" lang="en-US" altLang="zh-CN" sz="2400" dirty="0" err="1">
                <a:latin typeface="Times New Roman" pitchFamily="18" charset="0"/>
                <a:ea typeface="宋体" pitchFamily="2" charset="-122"/>
                <a:cs typeface="Times New Roman" pitchFamily="18" charset="0"/>
              </a:rPr>
              <a:t>printf</a:t>
            </a:r>
            <a:r>
              <a:rPr kumimoji="1" lang="en-US" altLang="zh-CN" sz="2400" dirty="0">
                <a:latin typeface="Times New Roman" pitchFamily="18" charset="0"/>
                <a:ea typeface="宋体" pitchFamily="2" charset="-122"/>
                <a:cs typeface="Times New Roman" pitchFamily="18" charset="0"/>
              </a:rPr>
              <a:t> ("out of space!");</a:t>
            </a:r>
          </a:p>
          <a:p>
            <a:pPr eaLnBrk="1" hangingPunct="1"/>
            <a:r>
              <a:rPr kumimoji="1" lang="en-US" altLang="zh-CN" sz="2400" dirty="0">
                <a:latin typeface="Times New Roman" pitchFamily="18" charset="0"/>
                <a:ea typeface="宋体" pitchFamily="2" charset="-122"/>
                <a:cs typeface="Times New Roman" pitchFamily="18" charset="0"/>
              </a:rPr>
              <a:t>	</a:t>
            </a:r>
            <a:r>
              <a:rPr kumimoji="1" lang="en-US" altLang="zh-CN" sz="2400" dirty="0" smtClean="0">
                <a:latin typeface="Times New Roman" pitchFamily="18" charset="0"/>
                <a:ea typeface="宋体" pitchFamily="2" charset="-122"/>
                <a:cs typeface="Times New Roman" pitchFamily="18" charset="0"/>
              </a:rPr>
              <a:t>else {</a:t>
            </a:r>
            <a:r>
              <a:rPr kumimoji="1" lang="en-US" altLang="zh-CN" sz="2400" dirty="0">
                <a:latin typeface="Times New Roman" pitchFamily="18" charset="0"/>
                <a:ea typeface="宋体" pitchFamily="2" charset="-122"/>
                <a:cs typeface="Times New Roman" pitchFamily="18" charset="0"/>
              </a:rPr>
              <a:t>	</a:t>
            </a:r>
          </a:p>
          <a:p>
            <a:pPr eaLnBrk="1" hangingPunct="1"/>
            <a:r>
              <a:rPr kumimoji="1" lang="en-US" altLang="zh-CN" sz="2400" dirty="0">
                <a:latin typeface="Times New Roman" pitchFamily="18" charset="0"/>
                <a:ea typeface="宋体" pitchFamily="2" charset="-122"/>
                <a:cs typeface="Times New Roman" pitchFamily="18" charset="0"/>
              </a:rPr>
              <a:t>		p-&gt;info = x;  p-&gt;link = NULL;</a:t>
            </a:r>
          </a:p>
          <a:p>
            <a:pPr eaLnBrk="1" hangingPunct="1"/>
            <a:r>
              <a:rPr kumimoji="1" lang="en-US" altLang="zh-CN" sz="2400" dirty="0">
                <a:latin typeface="Times New Roman" pitchFamily="18" charset="0"/>
                <a:ea typeface="宋体" pitchFamily="2" charset="-122"/>
                <a:cs typeface="Times New Roman" pitchFamily="18" charset="0"/>
              </a:rPr>
              <a:t>		if (</a:t>
            </a:r>
            <a:r>
              <a:rPr kumimoji="1" lang="en-US" altLang="zh-CN" sz="2400" dirty="0" err="1">
                <a:latin typeface="Times New Roman" pitchFamily="18" charset="0"/>
                <a:ea typeface="宋体" pitchFamily="2" charset="-122"/>
                <a:cs typeface="Times New Roman" pitchFamily="18" charset="0"/>
              </a:rPr>
              <a:t>plqu</a:t>
            </a:r>
            <a:r>
              <a:rPr kumimoji="1" lang="en-US" altLang="zh-CN" sz="2400" dirty="0">
                <a:latin typeface="Times New Roman" pitchFamily="18" charset="0"/>
                <a:ea typeface="宋体" pitchFamily="2" charset="-122"/>
                <a:cs typeface="Times New Roman" pitchFamily="18" charset="0"/>
              </a:rPr>
              <a:t>-&gt;front == NULL) { 	</a:t>
            </a:r>
          </a:p>
          <a:p>
            <a:pPr eaLnBrk="1" hangingPunct="1"/>
            <a:r>
              <a:rPr kumimoji="1" lang="en-US" altLang="zh-CN" sz="2400" dirty="0">
                <a:latin typeface="Times New Roman" pitchFamily="18" charset="0"/>
                <a:ea typeface="宋体" pitchFamily="2" charset="-122"/>
                <a:cs typeface="Times New Roman" pitchFamily="18" charset="0"/>
              </a:rPr>
              <a:t>			</a:t>
            </a:r>
            <a:r>
              <a:rPr kumimoji="1" lang="en-US" altLang="zh-CN" sz="2400" dirty="0" err="1">
                <a:latin typeface="Times New Roman" pitchFamily="18" charset="0"/>
                <a:ea typeface="宋体" pitchFamily="2" charset="-122"/>
                <a:cs typeface="Times New Roman" pitchFamily="18" charset="0"/>
              </a:rPr>
              <a:t>plqu</a:t>
            </a:r>
            <a:r>
              <a:rPr kumimoji="1" lang="en-US" altLang="zh-CN" sz="2400" dirty="0">
                <a:latin typeface="Times New Roman" pitchFamily="18" charset="0"/>
                <a:ea typeface="宋体" pitchFamily="2" charset="-122"/>
                <a:cs typeface="Times New Roman" pitchFamily="18" charset="0"/>
              </a:rPr>
              <a:t>-&gt;front = p;</a:t>
            </a:r>
          </a:p>
          <a:p>
            <a:pPr eaLnBrk="1" hangingPunct="1"/>
            <a:r>
              <a:rPr kumimoji="1" lang="en-US" altLang="zh-CN" sz="2400" dirty="0">
                <a:latin typeface="Times New Roman" pitchFamily="18" charset="0"/>
                <a:ea typeface="宋体" pitchFamily="2" charset="-122"/>
                <a:cs typeface="Times New Roman" pitchFamily="18" charset="0"/>
              </a:rPr>
              <a:t>		 	</a:t>
            </a:r>
            <a:r>
              <a:rPr kumimoji="1" lang="en-US" altLang="zh-CN" sz="2400" dirty="0" err="1">
                <a:latin typeface="Times New Roman" pitchFamily="18" charset="0"/>
                <a:ea typeface="宋体" pitchFamily="2" charset="-122"/>
                <a:cs typeface="Times New Roman" pitchFamily="18" charset="0"/>
              </a:rPr>
              <a:t>plqu</a:t>
            </a:r>
            <a:r>
              <a:rPr kumimoji="1" lang="en-US" altLang="zh-CN" sz="2400" dirty="0">
                <a:latin typeface="Times New Roman" pitchFamily="18" charset="0"/>
                <a:ea typeface="宋体" pitchFamily="2" charset="-122"/>
                <a:cs typeface="Times New Roman" pitchFamily="18" charset="0"/>
              </a:rPr>
              <a:t>-&gt;rear = p;</a:t>
            </a:r>
          </a:p>
          <a:p>
            <a:pPr eaLnBrk="1" hangingPunct="1"/>
            <a:r>
              <a:rPr kumimoji="1" lang="en-US" altLang="zh-CN" sz="2400" dirty="0">
                <a:latin typeface="Times New Roman" pitchFamily="18" charset="0"/>
                <a:ea typeface="宋体" pitchFamily="2" charset="-122"/>
                <a:cs typeface="Times New Roman" pitchFamily="18" charset="0"/>
              </a:rPr>
              <a:t>		}</a:t>
            </a:r>
          </a:p>
          <a:p>
            <a:pPr eaLnBrk="1" hangingPunct="1"/>
            <a:r>
              <a:rPr kumimoji="1" lang="en-US" altLang="zh-CN" sz="2400" dirty="0">
                <a:latin typeface="Times New Roman" pitchFamily="18" charset="0"/>
                <a:ea typeface="宋体" pitchFamily="2" charset="-122"/>
                <a:cs typeface="Times New Roman" pitchFamily="18" charset="0"/>
              </a:rPr>
              <a:t>	  	else { 	</a:t>
            </a:r>
          </a:p>
          <a:p>
            <a:pPr eaLnBrk="1" hangingPunct="1"/>
            <a:r>
              <a:rPr kumimoji="1" lang="en-US" altLang="zh-CN" sz="2400" dirty="0">
                <a:latin typeface="Times New Roman" pitchFamily="18" charset="0"/>
                <a:ea typeface="宋体" pitchFamily="2" charset="-122"/>
                <a:cs typeface="Times New Roman" pitchFamily="18" charset="0"/>
              </a:rPr>
              <a:t>			</a:t>
            </a:r>
            <a:r>
              <a:rPr kumimoji="1" lang="en-US" altLang="zh-CN" sz="2400" dirty="0" err="1">
                <a:latin typeface="Times New Roman" pitchFamily="18" charset="0"/>
                <a:ea typeface="宋体" pitchFamily="2" charset="-122"/>
                <a:cs typeface="Times New Roman" pitchFamily="18" charset="0"/>
              </a:rPr>
              <a:t>plqu</a:t>
            </a:r>
            <a:r>
              <a:rPr kumimoji="1" lang="en-US" altLang="zh-CN" sz="2400" dirty="0">
                <a:latin typeface="Times New Roman" pitchFamily="18" charset="0"/>
                <a:ea typeface="宋体" pitchFamily="2" charset="-122"/>
                <a:cs typeface="Times New Roman" pitchFamily="18" charset="0"/>
              </a:rPr>
              <a:t>-&gt;rear-&gt;link = p;</a:t>
            </a:r>
          </a:p>
          <a:p>
            <a:pPr eaLnBrk="1" hangingPunct="1"/>
            <a:r>
              <a:rPr kumimoji="1" lang="en-US" altLang="zh-CN" sz="2400" dirty="0">
                <a:latin typeface="Times New Roman" pitchFamily="18" charset="0"/>
                <a:ea typeface="宋体" pitchFamily="2" charset="-122"/>
                <a:cs typeface="Times New Roman" pitchFamily="18" charset="0"/>
              </a:rPr>
              <a:t>		  	</a:t>
            </a:r>
            <a:r>
              <a:rPr kumimoji="1" lang="en-US" altLang="zh-CN" sz="2400" dirty="0" err="1">
                <a:latin typeface="Times New Roman" pitchFamily="18" charset="0"/>
                <a:ea typeface="宋体" pitchFamily="2" charset="-122"/>
                <a:cs typeface="Times New Roman" pitchFamily="18" charset="0"/>
              </a:rPr>
              <a:t>plqu</a:t>
            </a:r>
            <a:r>
              <a:rPr kumimoji="1" lang="en-US" altLang="zh-CN" sz="2400" dirty="0">
                <a:latin typeface="Times New Roman" pitchFamily="18" charset="0"/>
                <a:ea typeface="宋体" pitchFamily="2" charset="-122"/>
                <a:cs typeface="Times New Roman" pitchFamily="18" charset="0"/>
              </a:rPr>
              <a:t>-&gt;rear= p;</a:t>
            </a:r>
          </a:p>
          <a:p>
            <a:pPr eaLnBrk="1" hangingPunct="1"/>
            <a:r>
              <a:rPr kumimoji="1" lang="en-US" altLang="zh-CN" sz="2400" dirty="0">
                <a:latin typeface="Times New Roman" pitchFamily="18" charset="0"/>
                <a:ea typeface="宋体" pitchFamily="2" charset="-122"/>
                <a:cs typeface="Times New Roman" pitchFamily="18" charset="0"/>
              </a:rPr>
              <a:t>		}</a:t>
            </a:r>
          </a:p>
          <a:p>
            <a:pPr eaLnBrk="1" hangingPunct="1"/>
            <a:r>
              <a:rPr kumimoji="1" lang="en-US" altLang="zh-CN" sz="2400" dirty="0">
                <a:latin typeface="Times New Roman" pitchFamily="18" charset="0"/>
                <a:ea typeface="宋体" pitchFamily="2" charset="-122"/>
                <a:cs typeface="Times New Roman" pitchFamily="18" charset="0"/>
              </a:rPr>
              <a:t>	 }</a:t>
            </a:r>
          </a:p>
          <a:p>
            <a:pPr eaLnBrk="1" hangingPunct="1"/>
            <a:r>
              <a:rPr kumimoji="1" lang="en-US" altLang="zh-CN" sz="2400" dirty="0">
                <a:latin typeface="Times New Roman" pitchFamily="18" charset="0"/>
                <a:ea typeface="宋体" pitchFamily="2" charset="-122"/>
                <a:cs typeface="Times New Roman" pitchFamily="18" charset="0"/>
              </a:rPr>
              <a:t>} </a:t>
            </a:r>
          </a:p>
        </p:txBody>
      </p:sp>
      <p:sp>
        <p:nvSpPr>
          <p:cNvPr id="117764" name="Rectangle 3"/>
          <p:cNvSpPr>
            <a:spLocks noChangeArrowheads="1"/>
          </p:cNvSpPr>
          <p:nvPr/>
        </p:nvSpPr>
        <p:spPr bwMode="auto">
          <a:xfrm>
            <a:off x="432000" y="44624"/>
            <a:ext cx="8096250" cy="457200"/>
          </a:xfrm>
          <a:prstGeom prst="rect">
            <a:avLst/>
          </a:prstGeom>
          <a:solidFill>
            <a:srgbClr val="0033CC"/>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dirty="0">
                <a:solidFill>
                  <a:srgbClr val="FFFF00"/>
                </a:solidFill>
                <a:latin typeface="Times New Roman" pitchFamily="18" charset="0"/>
              </a:rPr>
              <a:t> Algorithm 3.23  Insert an element at the rear of the linked queue</a:t>
            </a:r>
          </a:p>
        </p:txBody>
      </p:sp>
      <p:sp>
        <p:nvSpPr>
          <p:cNvPr id="117765" name="AutoShape 4">
            <a:hlinkClick r:id="rId2" action="ppaction://hlinksldjump" highlightClick="1"/>
          </p:cNvPr>
          <p:cNvSpPr>
            <a:spLocks noChangeArrowheads="1"/>
          </p:cNvSpPr>
          <p:nvPr/>
        </p:nvSpPr>
        <p:spPr bwMode="auto">
          <a:xfrm>
            <a:off x="7451725" y="6165850"/>
            <a:ext cx="504825" cy="358775"/>
          </a:xfrm>
          <a:prstGeom prst="actionButtonBackPrevious">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页脚占位符 2"/>
          <p:cNvSpPr>
            <a:spLocks noGrp="1"/>
          </p:cNvSpPr>
          <p:nvPr>
            <p:ph type="ftr" sz="quarter" idx="11"/>
          </p:nvPr>
        </p:nvSpPr>
        <p:spPr/>
        <p:txBody>
          <a:bodyPr/>
          <a:lstStyle/>
          <a:p>
            <a:pPr>
              <a:defRPr/>
            </a:pPr>
            <a:endParaRPr lang="en-US" altLang="zh-CN"/>
          </a:p>
          <a:p>
            <a:pPr>
              <a:defRPr/>
            </a:pPr>
            <a:r>
              <a:rPr lang="en-US" altLang="zh-CN"/>
              <a:t>Prof. Q. Wang</a:t>
            </a:r>
          </a:p>
        </p:txBody>
      </p:sp>
      <p:sp>
        <p:nvSpPr>
          <p:cNvPr id="118787" name="Rectangle 4"/>
          <p:cNvSpPr>
            <a:spLocks noChangeArrowheads="1"/>
          </p:cNvSpPr>
          <p:nvPr/>
        </p:nvSpPr>
        <p:spPr bwMode="auto">
          <a:xfrm>
            <a:off x="432000" y="261938"/>
            <a:ext cx="8139112" cy="457200"/>
          </a:xfrm>
          <a:prstGeom prst="rect">
            <a:avLst/>
          </a:prstGeom>
          <a:solidFill>
            <a:srgbClr val="0033CC"/>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dirty="0">
                <a:solidFill>
                  <a:srgbClr val="FFFF00"/>
                </a:solidFill>
                <a:latin typeface="Times New Roman" pitchFamily="18" charset="0"/>
              </a:rPr>
              <a:t>Algorithm 3.24  Remove the front element from the linked queue</a:t>
            </a:r>
          </a:p>
        </p:txBody>
      </p:sp>
      <p:sp>
        <p:nvSpPr>
          <p:cNvPr id="118788" name="Rectangle 6"/>
          <p:cNvSpPr>
            <a:spLocks noChangeArrowheads="1"/>
          </p:cNvSpPr>
          <p:nvPr/>
        </p:nvSpPr>
        <p:spPr bwMode="auto">
          <a:xfrm>
            <a:off x="432000" y="692150"/>
            <a:ext cx="7956424"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kumimoji="1" lang="en-US" altLang="zh-CN" sz="2400" dirty="0">
                <a:latin typeface="Times New Roman" pitchFamily="18" charset="0"/>
                <a:ea typeface="宋体" pitchFamily="2" charset="-122"/>
              </a:rPr>
              <a:t>void  </a:t>
            </a:r>
            <a:r>
              <a:rPr kumimoji="1" lang="en-US" altLang="zh-CN" sz="2400" dirty="0" err="1">
                <a:solidFill>
                  <a:srgbClr val="FFFF00"/>
                </a:solidFill>
                <a:latin typeface="Times New Roman" pitchFamily="18" charset="0"/>
                <a:ea typeface="宋体" pitchFamily="2" charset="-122"/>
              </a:rPr>
              <a:t>deQueue_link</a:t>
            </a:r>
            <a:r>
              <a:rPr kumimoji="1" lang="en-US" altLang="zh-CN" sz="2400" dirty="0">
                <a:latin typeface="Times New Roman" pitchFamily="18" charset="0"/>
                <a:ea typeface="宋体" pitchFamily="2" charset="-122"/>
              </a:rPr>
              <a:t>( </a:t>
            </a:r>
            <a:r>
              <a:rPr kumimoji="1" lang="en-US" altLang="zh-CN" sz="2400" dirty="0" err="1">
                <a:latin typeface="Times New Roman" pitchFamily="18" charset="0"/>
                <a:ea typeface="宋体" pitchFamily="2" charset="-122"/>
              </a:rPr>
              <a:t>PLinkQueue</a:t>
            </a:r>
            <a:r>
              <a:rPr kumimoji="1" lang="en-US" altLang="zh-CN" sz="2400" dirty="0">
                <a:latin typeface="Times New Roman" pitchFamily="18" charset="0"/>
                <a:ea typeface="宋体" pitchFamily="2" charset="-122"/>
              </a:rPr>
              <a:t> </a:t>
            </a:r>
            <a:r>
              <a:rPr kumimoji="1" lang="en-US" altLang="zh-CN" sz="2400" dirty="0" err="1">
                <a:latin typeface="Times New Roman" pitchFamily="18" charset="0"/>
                <a:ea typeface="宋体" pitchFamily="2" charset="-122"/>
              </a:rPr>
              <a:t>plqu</a:t>
            </a:r>
            <a:r>
              <a:rPr kumimoji="1" lang="en-US" altLang="zh-CN" sz="2400" dirty="0">
                <a:latin typeface="Times New Roman" pitchFamily="18" charset="0"/>
                <a:ea typeface="宋体" pitchFamily="2" charset="-122"/>
              </a:rPr>
              <a:t> )</a:t>
            </a:r>
          </a:p>
          <a:p>
            <a:r>
              <a:rPr kumimoji="1" lang="en-US" altLang="zh-CN" sz="2400" dirty="0">
                <a:latin typeface="Times New Roman" pitchFamily="18" charset="0"/>
                <a:ea typeface="宋体" pitchFamily="2" charset="-122"/>
              </a:rPr>
              <a:t>{	</a:t>
            </a:r>
          </a:p>
          <a:p>
            <a:r>
              <a:rPr kumimoji="1" lang="en-US" altLang="zh-CN" sz="2400" dirty="0">
                <a:latin typeface="Times New Roman" pitchFamily="18" charset="0"/>
                <a:ea typeface="宋体" pitchFamily="2" charset="-122"/>
              </a:rPr>
              <a:t>	</a:t>
            </a:r>
            <a:r>
              <a:rPr kumimoji="1" lang="en-US" altLang="zh-CN" sz="2400" dirty="0" err="1" smtClean="0">
                <a:latin typeface="Times New Roman" pitchFamily="18" charset="0"/>
                <a:ea typeface="宋体" pitchFamily="2" charset="-122"/>
              </a:rPr>
              <a:t>PNode</a:t>
            </a:r>
            <a:r>
              <a:rPr kumimoji="1" lang="en-US" altLang="zh-CN" sz="2400" dirty="0" smtClean="0">
                <a:latin typeface="Times New Roman" pitchFamily="18" charset="0"/>
                <a:ea typeface="宋体" pitchFamily="2" charset="-122"/>
              </a:rPr>
              <a:t>  p</a:t>
            </a:r>
            <a:r>
              <a:rPr kumimoji="1" lang="en-US" altLang="zh-CN" sz="2400" dirty="0">
                <a:latin typeface="Times New Roman" pitchFamily="18" charset="0"/>
                <a:ea typeface="宋体" pitchFamily="2" charset="-122"/>
              </a:rPr>
              <a:t>;</a:t>
            </a:r>
          </a:p>
          <a:p>
            <a:r>
              <a:rPr kumimoji="1" lang="en-US" altLang="zh-CN" sz="2400" dirty="0">
                <a:latin typeface="Times New Roman" pitchFamily="18" charset="0"/>
                <a:ea typeface="宋体" pitchFamily="2" charset="-122"/>
              </a:rPr>
              <a:t>  	</a:t>
            </a:r>
            <a:r>
              <a:rPr kumimoji="1" lang="en-US" altLang="zh-CN" sz="2400" dirty="0" smtClean="0">
                <a:latin typeface="Times New Roman" pitchFamily="18" charset="0"/>
                <a:ea typeface="宋体" pitchFamily="2" charset="-122"/>
              </a:rPr>
              <a:t>if ( </a:t>
            </a:r>
            <a:r>
              <a:rPr kumimoji="1" lang="en-US" altLang="zh-CN" sz="2400" dirty="0" err="1">
                <a:latin typeface="Times New Roman" pitchFamily="18" charset="0"/>
                <a:ea typeface="宋体" pitchFamily="2" charset="-122"/>
              </a:rPr>
              <a:t>plqu</a:t>
            </a:r>
            <a:r>
              <a:rPr kumimoji="1" lang="en-US" altLang="zh-CN" sz="2400" dirty="0">
                <a:latin typeface="Times New Roman" pitchFamily="18" charset="0"/>
                <a:ea typeface="宋体" pitchFamily="2" charset="-122"/>
              </a:rPr>
              <a:t>-&gt;</a:t>
            </a:r>
            <a:r>
              <a:rPr kumimoji="1" lang="en-US" altLang="zh-CN" sz="2400" dirty="0" smtClean="0">
                <a:latin typeface="Times New Roman" pitchFamily="18" charset="0"/>
                <a:ea typeface="宋体" pitchFamily="2" charset="-122"/>
              </a:rPr>
              <a:t>front == </a:t>
            </a:r>
            <a:r>
              <a:rPr kumimoji="1" lang="en-US" altLang="zh-CN" sz="2400" dirty="0">
                <a:latin typeface="Times New Roman" pitchFamily="18" charset="0"/>
                <a:ea typeface="宋体" pitchFamily="2" charset="-122"/>
              </a:rPr>
              <a:t>NULL )</a:t>
            </a:r>
          </a:p>
          <a:p>
            <a:r>
              <a:rPr kumimoji="1" lang="en-US" altLang="zh-CN" sz="2400" dirty="0">
                <a:latin typeface="Times New Roman" pitchFamily="18" charset="0"/>
                <a:ea typeface="宋体" pitchFamily="2" charset="-122"/>
              </a:rPr>
              <a:t>		</a:t>
            </a:r>
            <a:r>
              <a:rPr kumimoji="1" lang="en-US" altLang="zh-CN" sz="2400" dirty="0" err="1">
                <a:latin typeface="Times New Roman" pitchFamily="18" charset="0"/>
                <a:ea typeface="宋体" pitchFamily="2" charset="-122"/>
              </a:rPr>
              <a:t>printf</a:t>
            </a:r>
            <a:r>
              <a:rPr kumimoji="1" lang="en-US" altLang="zh-CN" sz="2400" dirty="0">
                <a:latin typeface="Times New Roman" pitchFamily="18" charset="0"/>
                <a:ea typeface="宋体" pitchFamily="2" charset="-122"/>
              </a:rPr>
              <a:t>( "Empty queue.\n " );</a:t>
            </a:r>
          </a:p>
          <a:p>
            <a:r>
              <a:rPr kumimoji="1" lang="en-US" altLang="zh-CN" sz="2400" dirty="0">
                <a:latin typeface="Times New Roman" pitchFamily="18" charset="0"/>
                <a:ea typeface="宋体" pitchFamily="2" charset="-122"/>
              </a:rPr>
              <a:t>  	else </a:t>
            </a:r>
            <a:r>
              <a:rPr kumimoji="1" lang="en-US" altLang="zh-CN" sz="2400" dirty="0" smtClean="0">
                <a:latin typeface="Times New Roman" pitchFamily="18" charset="0"/>
                <a:ea typeface="宋体" pitchFamily="2" charset="-122"/>
              </a:rPr>
              <a:t>{ </a:t>
            </a:r>
            <a:r>
              <a:rPr kumimoji="1" lang="en-US" altLang="zh-CN" sz="2400" dirty="0">
                <a:latin typeface="Times New Roman" pitchFamily="18" charset="0"/>
                <a:ea typeface="宋体" pitchFamily="2" charset="-122"/>
              </a:rPr>
              <a:t>	</a:t>
            </a:r>
          </a:p>
          <a:p>
            <a:r>
              <a:rPr kumimoji="1" lang="en-US" altLang="zh-CN" sz="2400" dirty="0">
                <a:latin typeface="Times New Roman" pitchFamily="18" charset="0"/>
                <a:ea typeface="宋体" pitchFamily="2" charset="-122"/>
              </a:rPr>
              <a:t>		p = </a:t>
            </a:r>
            <a:r>
              <a:rPr kumimoji="1" lang="en-US" altLang="zh-CN" sz="2400" dirty="0" err="1">
                <a:latin typeface="Times New Roman" pitchFamily="18" charset="0"/>
                <a:ea typeface="宋体" pitchFamily="2" charset="-122"/>
              </a:rPr>
              <a:t>plqu</a:t>
            </a:r>
            <a:r>
              <a:rPr kumimoji="1" lang="en-US" altLang="zh-CN" sz="2400" dirty="0">
                <a:latin typeface="Times New Roman" pitchFamily="18" charset="0"/>
                <a:ea typeface="宋体" pitchFamily="2" charset="-122"/>
              </a:rPr>
              <a:t>-&gt;front;</a:t>
            </a:r>
          </a:p>
          <a:p>
            <a:r>
              <a:rPr kumimoji="1" lang="en-US" altLang="zh-CN" sz="2400" dirty="0">
                <a:latin typeface="Times New Roman" pitchFamily="18" charset="0"/>
                <a:ea typeface="宋体" pitchFamily="2" charset="-122"/>
              </a:rPr>
              <a:t>		</a:t>
            </a:r>
            <a:r>
              <a:rPr kumimoji="1" lang="en-US" altLang="zh-CN" sz="2400" dirty="0" err="1">
                <a:latin typeface="Times New Roman" pitchFamily="18" charset="0"/>
                <a:ea typeface="宋体" pitchFamily="2" charset="-122"/>
              </a:rPr>
              <a:t>plqu</a:t>
            </a:r>
            <a:r>
              <a:rPr kumimoji="1" lang="en-US" altLang="zh-CN" sz="2400" dirty="0">
                <a:latin typeface="Times New Roman" pitchFamily="18" charset="0"/>
                <a:ea typeface="宋体" pitchFamily="2" charset="-122"/>
              </a:rPr>
              <a:t>-&gt;front= </a:t>
            </a:r>
            <a:r>
              <a:rPr kumimoji="1" lang="en-US" altLang="zh-CN" sz="2400" dirty="0" err="1">
                <a:latin typeface="Times New Roman" pitchFamily="18" charset="0"/>
                <a:ea typeface="宋体" pitchFamily="2" charset="-122"/>
              </a:rPr>
              <a:t>plqu</a:t>
            </a:r>
            <a:r>
              <a:rPr kumimoji="1" lang="en-US" altLang="zh-CN" sz="2400" dirty="0">
                <a:latin typeface="Times New Roman" pitchFamily="18" charset="0"/>
                <a:ea typeface="宋体" pitchFamily="2" charset="-122"/>
              </a:rPr>
              <a:t>-&gt;front-&gt;link;</a:t>
            </a:r>
          </a:p>
          <a:p>
            <a:r>
              <a:rPr kumimoji="1" lang="en-US" altLang="zh-CN" sz="2400" dirty="0">
                <a:latin typeface="Times New Roman" pitchFamily="18" charset="0"/>
                <a:ea typeface="宋体" pitchFamily="2" charset="-122"/>
              </a:rPr>
              <a:t>		free(p);</a:t>
            </a:r>
          </a:p>
          <a:p>
            <a:r>
              <a:rPr kumimoji="1" lang="en-US" altLang="zh-CN" sz="2400" dirty="0">
                <a:latin typeface="Times New Roman" pitchFamily="18" charset="0"/>
                <a:ea typeface="宋体" pitchFamily="2" charset="-122"/>
              </a:rPr>
              <a:t>	}</a:t>
            </a:r>
          </a:p>
          <a:p>
            <a:r>
              <a:rPr kumimoji="1" lang="en-US" altLang="zh-CN" sz="2400" dirty="0">
                <a:latin typeface="Times New Roman" pitchFamily="18" charset="0"/>
                <a:ea typeface="宋体" pitchFamily="2" charset="-122"/>
              </a:rPr>
              <a:t>}</a:t>
            </a:r>
          </a:p>
        </p:txBody>
      </p:sp>
      <p:sp>
        <p:nvSpPr>
          <p:cNvPr id="118789" name="AutoShape 9">
            <a:hlinkClick r:id="rId2" action="ppaction://hlinksldjump" highlightClick="1"/>
          </p:cNvPr>
          <p:cNvSpPr>
            <a:spLocks noChangeArrowheads="1"/>
          </p:cNvSpPr>
          <p:nvPr/>
        </p:nvSpPr>
        <p:spPr bwMode="auto">
          <a:xfrm>
            <a:off x="7451725" y="6165850"/>
            <a:ext cx="504825" cy="358775"/>
          </a:xfrm>
          <a:prstGeom prst="actionButtonBackPrevious">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119811" name="Text Box 4"/>
          <p:cNvSpPr txBox="1">
            <a:spLocks noChangeArrowheads="1"/>
          </p:cNvSpPr>
          <p:nvPr/>
        </p:nvSpPr>
        <p:spPr bwMode="auto">
          <a:xfrm>
            <a:off x="252000" y="1012825"/>
            <a:ext cx="79204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dirty="0" err="1">
                <a:latin typeface="Times New Roman" pitchFamily="18" charset="0"/>
              </a:rPr>
              <a:t>Datatype</a:t>
            </a:r>
            <a:r>
              <a:rPr kumimoji="1" lang="en-US" altLang="zh-CN" sz="2400" dirty="0">
                <a:latin typeface="Times New Roman" pitchFamily="18" charset="0"/>
              </a:rPr>
              <a:t>  </a:t>
            </a:r>
            <a:r>
              <a:rPr kumimoji="1" lang="en-US" altLang="zh-CN" sz="2400" dirty="0" err="1">
                <a:solidFill>
                  <a:srgbClr val="FFFF00"/>
                </a:solidFill>
                <a:latin typeface="Times New Roman" pitchFamily="18" charset="0"/>
              </a:rPr>
              <a:t>frontQueue_link</a:t>
            </a:r>
            <a:r>
              <a:rPr kumimoji="1" lang="en-US" altLang="zh-CN" sz="2400" dirty="0">
                <a:latin typeface="Times New Roman" pitchFamily="18" charset="0"/>
              </a:rPr>
              <a:t>( </a:t>
            </a:r>
            <a:r>
              <a:rPr kumimoji="1" lang="en-US" altLang="zh-CN" sz="2400" dirty="0" err="1">
                <a:latin typeface="Times New Roman" pitchFamily="18" charset="0"/>
              </a:rPr>
              <a:t>PLinkQueue</a:t>
            </a:r>
            <a:r>
              <a:rPr kumimoji="1" lang="en-US" altLang="zh-CN" sz="2400" dirty="0">
                <a:latin typeface="Times New Roman" pitchFamily="18" charset="0"/>
              </a:rPr>
              <a:t> </a:t>
            </a:r>
            <a:r>
              <a:rPr kumimoji="1" lang="en-US" altLang="zh-CN" sz="2400" dirty="0" err="1">
                <a:latin typeface="Times New Roman" pitchFamily="18" charset="0"/>
              </a:rPr>
              <a:t>plqu</a:t>
            </a:r>
            <a:r>
              <a:rPr kumimoji="1" lang="en-US" altLang="zh-CN" sz="2400" dirty="0">
                <a:latin typeface="Times New Roman" pitchFamily="18" charset="0"/>
              </a:rPr>
              <a:t> )</a:t>
            </a:r>
          </a:p>
          <a:p>
            <a:pPr eaLnBrk="1" hangingPunct="1"/>
            <a:r>
              <a:rPr kumimoji="1" lang="en-US" altLang="zh-CN" sz="2400" dirty="0">
                <a:latin typeface="Times New Roman" pitchFamily="18" charset="0"/>
              </a:rPr>
              <a:t>{</a:t>
            </a:r>
          </a:p>
          <a:p>
            <a:pPr eaLnBrk="1" hangingPunct="1"/>
            <a:r>
              <a:rPr kumimoji="1" lang="en-US" altLang="zh-CN" sz="2400" dirty="0">
                <a:latin typeface="Times New Roman" pitchFamily="18" charset="0"/>
              </a:rPr>
              <a:t> 	return  </a:t>
            </a:r>
            <a:r>
              <a:rPr kumimoji="1" lang="en-US" altLang="zh-CN" sz="2400" dirty="0" err="1">
                <a:latin typeface="Times New Roman" pitchFamily="18" charset="0"/>
              </a:rPr>
              <a:t>plqu</a:t>
            </a:r>
            <a:r>
              <a:rPr kumimoji="1" lang="en-US" altLang="zh-CN" sz="2400" dirty="0">
                <a:latin typeface="Times New Roman" pitchFamily="18" charset="0"/>
              </a:rPr>
              <a:t>-&gt;front-&gt;info;</a:t>
            </a:r>
          </a:p>
          <a:p>
            <a:pPr eaLnBrk="1" hangingPunct="1"/>
            <a:r>
              <a:rPr kumimoji="1" lang="en-US" altLang="zh-CN" sz="2400" dirty="0">
                <a:latin typeface="Times New Roman" pitchFamily="18" charset="0"/>
              </a:rPr>
              <a:t>}</a:t>
            </a:r>
          </a:p>
        </p:txBody>
      </p:sp>
      <p:sp>
        <p:nvSpPr>
          <p:cNvPr id="119812" name="Rectangle 5"/>
          <p:cNvSpPr>
            <a:spLocks noChangeArrowheads="1"/>
          </p:cNvSpPr>
          <p:nvPr/>
        </p:nvSpPr>
        <p:spPr bwMode="auto">
          <a:xfrm>
            <a:off x="252000" y="549275"/>
            <a:ext cx="8739188" cy="457200"/>
          </a:xfrm>
          <a:prstGeom prst="rect">
            <a:avLst/>
          </a:prstGeom>
          <a:solidFill>
            <a:srgbClr val="0033CC"/>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dirty="0">
                <a:solidFill>
                  <a:srgbClr val="FFFF00"/>
                </a:solidFill>
                <a:latin typeface="Times New Roman" pitchFamily="18" charset="0"/>
              </a:rPr>
              <a:t>Algorithm 3.25  Get the value of the front element of the linked queue</a:t>
            </a:r>
          </a:p>
        </p:txBody>
      </p:sp>
      <p:sp>
        <p:nvSpPr>
          <p:cNvPr id="119813" name="AutoShape 6">
            <a:hlinkClick r:id="rId2" action="ppaction://hlinksldjump" highlightClick="1"/>
          </p:cNvPr>
          <p:cNvSpPr>
            <a:spLocks noChangeArrowheads="1"/>
          </p:cNvSpPr>
          <p:nvPr/>
        </p:nvSpPr>
        <p:spPr bwMode="auto">
          <a:xfrm>
            <a:off x="7451725" y="6165850"/>
            <a:ext cx="504825" cy="358775"/>
          </a:xfrm>
          <a:prstGeom prst="actionButtonBackPrevious">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页脚占位符 4"/>
          <p:cNvSpPr>
            <a:spLocks noGrp="1"/>
          </p:cNvSpPr>
          <p:nvPr>
            <p:ph type="ftr" sz="quarter" idx="11"/>
          </p:nvPr>
        </p:nvSpPr>
        <p:spPr/>
        <p:txBody>
          <a:bodyPr/>
          <a:lstStyle/>
          <a:p>
            <a:pPr>
              <a:defRPr/>
            </a:pPr>
            <a:endParaRPr lang="en-US" altLang="zh-CN"/>
          </a:p>
          <a:p>
            <a:pPr>
              <a:defRPr/>
            </a:pPr>
            <a:r>
              <a:rPr lang="en-US" altLang="zh-CN"/>
              <a:t>Prof. Q. Wang</a:t>
            </a:r>
          </a:p>
        </p:txBody>
      </p:sp>
      <p:grpSp>
        <p:nvGrpSpPr>
          <p:cNvPr id="120835" name="Group 11"/>
          <p:cNvGrpSpPr>
            <a:grpSpLocks/>
          </p:cNvGrpSpPr>
          <p:nvPr/>
        </p:nvGrpSpPr>
        <p:grpSpPr bwMode="auto">
          <a:xfrm>
            <a:off x="2416175" y="2446338"/>
            <a:ext cx="838200" cy="3048000"/>
            <a:chOff x="2112" y="1056"/>
            <a:chExt cx="528" cy="1920"/>
          </a:xfrm>
        </p:grpSpPr>
        <p:sp>
          <p:nvSpPr>
            <p:cNvPr id="120885" name="Rectangle 3"/>
            <p:cNvSpPr>
              <a:spLocks noChangeArrowheads="1"/>
            </p:cNvSpPr>
            <p:nvPr/>
          </p:nvSpPr>
          <p:spPr bwMode="auto">
            <a:xfrm>
              <a:off x="2112" y="1056"/>
              <a:ext cx="528" cy="192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0886" name="Line 4"/>
            <p:cNvSpPr>
              <a:spLocks noChangeShapeType="1"/>
            </p:cNvSpPr>
            <p:nvPr/>
          </p:nvSpPr>
          <p:spPr bwMode="auto">
            <a:xfrm>
              <a:off x="2112" y="2736"/>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0887" name="Line 5"/>
            <p:cNvSpPr>
              <a:spLocks noChangeShapeType="1"/>
            </p:cNvSpPr>
            <p:nvPr/>
          </p:nvSpPr>
          <p:spPr bwMode="auto">
            <a:xfrm>
              <a:off x="2112" y="2496"/>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0888" name="Line 6"/>
            <p:cNvSpPr>
              <a:spLocks noChangeShapeType="1"/>
            </p:cNvSpPr>
            <p:nvPr/>
          </p:nvSpPr>
          <p:spPr bwMode="auto">
            <a:xfrm>
              <a:off x="2112" y="2256"/>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0889" name="Line 7"/>
            <p:cNvSpPr>
              <a:spLocks noChangeShapeType="1"/>
            </p:cNvSpPr>
            <p:nvPr/>
          </p:nvSpPr>
          <p:spPr bwMode="auto">
            <a:xfrm>
              <a:off x="2112" y="2016"/>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0890" name="Line 8"/>
            <p:cNvSpPr>
              <a:spLocks noChangeShapeType="1"/>
            </p:cNvSpPr>
            <p:nvPr/>
          </p:nvSpPr>
          <p:spPr bwMode="auto">
            <a:xfrm>
              <a:off x="2112" y="1776"/>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0891" name="Line 9"/>
            <p:cNvSpPr>
              <a:spLocks noChangeShapeType="1"/>
            </p:cNvSpPr>
            <p:nvPr/>
          </p:nvSpPr>
          <p:spPr bwMode="auto">
            <a:xfrm>
              <a:off x="2112" y="1536"/>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0892" name="Line 10"/>
            <p:cNvSpPr>
              <a:spLocks noChangeShapeType="1"/>
            </p:cNvSpPr>
            <p:nvPr/>
          </p:nvSpPr>
          <p:spPr bwMode="auto">
            <a:xfrm>
              <a:off x="2112" y="1296"/>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20836" name="Group 12"/>
          <p:cNvGrpSpPr>
            <a:grpSpLocks/>
          </p:cNvGrpSpPr>
          <p:nvPr/>
        </p:nvGrpSpPr>
        <p:grpSpPr bwMode="auto">
          <a:xfrm>
            <a:off x="4838700" y="2446338"/>
            <a:ext cx="838200" cy="3048000"/>
            <a:chOff x="2112" y="1056"/>
            <a:chExt cx="528" cy="1920"/>
          </a:xfrm>
        </p:grpSpPr>
        <p:sp>
          <p:nvSpPr>
            <p:cNvPr id="120877" name="Rectangle 13"/>
            <p:cNvSpPr>
              <a:spLocks noChangeArrowheads="1"/>
            </p:cNvSpPr>
            <p:nvPr/>
          </p:nvSpPr>
          <p:spPr bwMode="auto">
            <a:xfrm>
              <a:off x="2112" y="1056"/>
              <a:ext cx="528" cy="192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0878" name="Line 14"/>
            <p:cNvSpPr>
              <a:spLocks noChangeShapeType="1"/>
            </p:cNvSpPr>
            <p:nvPr/>
          </p:nvSpPr>
          <p:spPr bwMode="auto">
            <a:xfrm>
              <a:off x="2112" y="2736"/>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0879" name="Line 15"/>
            <p:cNvSpPr>
              <a:spLocks noChangeShapeType="1"/>
            </p:cNvSpPr>
            <p:nvPr/>
          </p:nvSpPr>
          <p:spPr bwMode="auto">
            <a:xfrm>
              <a:off x="2112" y="2496"/>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0880" name="Line 16"/>
            <p:cNvSpPr>
              <a:spLocks noChangeShapeType="1"/>
            </p:cNvSpPr>
            <p:nvPr/>
          </p:nvSpPr>
          <p:spPr bwMode="auto">
            <a:xfrm>
              <a:off x="2112" y="2256"/>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0881" name="Line 17"/>
            <p:cNvSpPr>
              <a:spLocks noChangeShapeType="1"/>
            </p:cNvSpPr>
            <p:nvPr/>
          </p:nvSpPr>
          <p:spPr bwMode="auto">
            <a:xfrm>
              <a:off x="2112" y="2016"/>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0882" name="Line 18"/>
            <p:cNvSpPr>
              <a:spLocks noChangeShapeType="1"/>
            </p:cNvSpPr>
            <p:nvPr/>
          </p:nvSpPr>
          <p:spPr bwMode="auto">
            <a:xfrm>
              <a:off x="2112" y="1776"/>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0883" name="Line 19"/>
            <p:cNvSpPr>
              <a:spLocks noChangeShapeType="1"/>
            </p:cNvSpPr>
            <p:nvPr/>
          </p:nvSpPr>
          <p:spPr bwMode="auto">
            <a:xfrm>
              <a:off x="2112" y="1536"/>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0884" name="Line 20"/>
            <p:cNvSpPr>
              <a:spLocks noChangeShapeType="1"/>
            </p:cNvSpPr>
            <p:nvPr/>
          </p:nvSpPr>
          <p:spPr bwMode="auto">
            <a:xfrm>
              <a:off x="2112" y="1296"/>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20837" name="Group 21"/>
          <p:cNvGrpSpPr>
            <a:grpSpLocks/>
          </p:cNvGrpSpPr>
          <p:nvPr/>
        </p:nvGrpSpPr>
        <p:grpSpPr bwMode="auto">
          <a:xfrm>
            <a:off x="7162800" y="2446338"/>
            <a:ext cx="838200" cy="3048000"/>
            <a:chOff x="2112" y="1056"/>
            <a:chExt cx="528" cy="1920"/>
          </a:xfrm>
        </p:grpSpPr>
        <p:sp>
          <p:nvSpPr>
            <p:cNvPr id="120869" name="Rectangle 22"/>
            <p:cNvSpPr>
              <a:spLocks noChangeArrowheads="1"/>
            </p:cNvSpPr>
            <p:nvPr/>
          </p:nvSpPr>
          <p:spPr bwMode="auto">
            <a:xfrm>
              <a:off x="2112" y="1056"/>
              <a:ext cx="528" cy="192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0870" name="Line 23"/>
            <p:cNvSpPr>
              <a:spLocks noChangeShapeType="1"/>
            </p:cNvSpPr>
            <p:nvPr/>
          </p:nvSpPr>
          <p:spPr bwMode="auto">
            <a:xfrm>
              <a:off x="2112" y="2736"/>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0871" name="Line 24"/>
            <p:cNvSpPr>
              <a:spLocks noChangeShapeType="1"/>
            </p:cNvSpPr>
            <p:nvPr/>
          </p:nvSpPr>
          <p:spPr bwMode="auto">
            <a:xfrm>
              <a:off x="2112" y="2496"/>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0872" name="Line 25"/>
            <p:cNvSpPr>
              <a:spLocks noChangeShapeType="1"/>
            </p:cNvSpPr>
            <p:nvPr/>
          </p:nvSpPr>
          <p:spPr bwMode="auto">
            <a:xfrm>
              <a:off x="2112" y="2256"/>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0873" name="Line 26"/>
            <p:cNvSpPr>
              <a:spLocks noChangeShapeType="1"/>
            </p:cNvSpPr>
            <p:nvPr/>
          </p:nvSpPr>
          <p:spPr bwMode="auto">
            <a:xfrm>
              <a:off x="2112" y="2016"/>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0874" name="Line 27"/>
            <p:cNvSpPr>
              <a:spLocks noChangeShapeType="1"/>
            </p:cNvSpPr>
            <p:nvPr/>
          </p:nvSpPr>
          <p:spPr bwMode="auto">
            <a:xfrm>
              <a:off x="2112" y="1776"/>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0875" name="Line 28"/>
            <p:cNvSpPr>
              <a:spLocks noChangeShapeType="1"/>
            </p:cNvSpPr>
            <p:nvPr/>
          </p:nvSpPr>
          <p:spPr bwMode="auto">
            <a:xfrm>
              <a:off x="2112" y="1536"/>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0876" name="Line 29"/>
            <p:cNvSpPr>
              <a:spLocks noChangeShapeType="1"/>
            </p:cNvSpPr>
            <p:nvPr/>
          </p:nvSpPr>
          <p:spPr bwMode="auto">
            <a:xfrm>
              <a:off x="2112" y="1296"/>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120838" name="Text Box 30"/>
          <p:cNvSpPr txBox="1">
            <a:spLocks noChangeArrowheads="1"/>
          </p:cNvSpPr>
          <p:nvPr/>
        </p:nvSpPr>
        <p:spPr bwMode="auto">
          <a:xfrm>
            <a:off x="1958975" y="5037138"/>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zh-CN" altLang="en-US" sz="2400">
                <a:latin typeface="Times New Roman" pitchFamily="18" charset="0"/>
              </a:rPr>
              <a:t>０</a:t>
            </a:r>
          </a:p>
        </p:txBody>
      </p:sp>
      <p:sp>
        <p:nvSpPr>
          <p:cNvPr id="120839" name="Text Box 31"/>
          <p:cNvSpPr txBox="1">
            <a:spLocks noChangeArrowheads="1"/>
          </p:cNvSpPr>
          <p:nvPr/>
        </p:nvSpPr>
        <p:spPr bwMode="auto">
          <a:xfrm>
            <a:off x="1958975" y="4732338"/>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zh-CN" altLang="en-US" sz="2400">
                <a:latin typeface="Times New Roman" pitchFamily="18" charset="0"/>
              </a:rPr>
              <a:t>１</a:t>
            </a:r>
          </a:p>
        </p:txBody>
      </p:sp>
      <p:sp>
        <p:nvSpPr>
          <p:cNvPr id="120840" name="Text Box 32"/>
          <p:cNvSpPr txBox="1">
            <a:spLocks noChangeArrowheads="1"/>
          </p:cNvSpPr>
          <p:nvPr/>
        </p:nvSpPr>
        <p:spPr bwMode="auto">
          <a:xfrm>
            <a:off x="1958975" y="4427538"/>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zh-CN" altLang="en-US" sz="2400">
                <a:latin typeface="Times New Roman" pitchFamily="18" charset="0"/>
              </a:rPr>
              <a:t>２</a:t>
            </a:r>
          </a:p>
        </p:txBody>
      </p:sp>
      <p:sp>
        <p:nvSpPr>
          <p:cNvPr id="120841" name="Text Box 33"/>
          <p:cNvSpPr txBox="1">
            <a:spLocks noChangeArrowheads="1"/>
          </p:cNvSpPr>
          <p:nvPr/>
        </p:nvSpPr>
        <p:spPr bwMode="auto">
          <a:xfrm>
            <a:off x="1958975" y="3970338"/>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zh-CN" altLang="en-US" sz="2400">
                <a:latin typeface="Times New Roman" pitchFamily="18" charset="0"/>
              </a:rPr>
              <a:t>３</a:t>
            </a:r>
          </a:p>
        </p:txBody>
      </p:sp>
      <p:sp>
        <p:nvSpPr>
          <p:cNvPr id="120842" name="Text Box 34"/>
          <p:cNvSpPr txBox="1">
            <a:spLocks noChangeArrowheads="1"/>
          </p:cNvSpPr>
          <p:nvPr/>
        </p:nvSpPr>
        <p:spPr bwMode="auto">
          <a:xfrm>
            <a:off x="1958975" y="3513138"/>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zh-CN" altLang="en-US" sz="2400">
                <a:latin typeface="Times New Roman" pitchFamily="18" charset="0"/>
              </a:rPr>
              <a:t>４</a:t>
            </a:r>
          </a:p>
        </p:txBody>
      </p:sp>
      <p:sp>
        <p:nvSpPr>
          <p:cNvPr id="120843" name="Text Box 35"/>
          <p:cNvSpPr txBox="1">
            <a:spLocks noChangeArrowheads="1"/>
          </p:cNvSpPr>
          <p:nvPr/>
        </p:nvSpPr>
        <p:spPr bwMode="auto">
          <a:xfrm>
            <a:off x="1958975" y="3208338"/>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zh-CN" altLang="en-US" sz="2400">
                <a:latin typeface="Times New Roman" pitchFamily="18" charset="0"/>
              </a:rPr>
              <a:t>５</a:t>
            </a:r>
          </a:p>
        </p:txBody>
      </p:sp>
      <p:sp>
        <p:nvSpPr>
          <p:cNvPr id="120844" name="Text Box 36"/>
          <p:cNvSpPr txBox="1">
            <a:spLocks noChangeArrowheads="1"/>
          </p:cNvSpPr>
          <p:nvPr/>
        </p:nvSpPr>
        <p:spPr bwMode="auto">
          <a:xfrm>
            <a:off x="1958975" y="2751138"/>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zh-CN" altLang="en-US" sz="2400">
                <a:latin typeface="Times New Roman" pitchFamily="18" charset="0"/>
              </a:rPr>
              <a:t>６</a:t>
            </a:r>
          </a:p>
        </p:txBody>
      </p:sp>
      <p:sp>
        <p:nvSpPr>
          <p:cNvPr id="120845" name="Text Box 37"/>
          <p:cNvSpPr txBox="1">
            <a:spLocks noChangeArrowheads="1"/>
          </p:cNvSpPr>
          <p:nvPr/>
        </p:nvSpPr>
        <p:spPr bwMode="auto">
          <a:xfrm>
            <a:off x="1958975" y="2370138"/>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zh-CN" altLang="en-US" sz="2400">
                <a:latin typeface="Times New Roman" pitchFamily="18" charset="0"/>
              </a:rPr>
              <a:t>７</a:t>
            </a:r>
          </a:p>
        </p:txBody>
      </p:sp>
      <p:sp>
        <p:nvSpPr>
          <p:cNvPr id="120846" name="Text Box 38"/>
          <p:cNvSpPr txBox="1">
            <a:spLocks noChangeArrowheads="1"/>
          </p:cNvSpPr>
          <p:nvPr/>
        </p:nvSpPr>
        <p:spPr bwMode="auto">
          <a:xfrm>
            <a:off x="511175" y="4960938"/>
            <a:ext cx="9239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000">
                <a:latin typeface="Times New Roman" pitchFamily="18" charset="0"/>
              </a:rPr>
              <a:t>Q.rear</a:t>
            </a:r>
          </a:p>
          <a:p>
            <a:pPr eaLnBrk="1" hangingPunct="1"/>
            <a:r>
              <a:rPr kumimoji="1" lang="en-US" altLang="zh-CN" sz="2000">
                <a:latin typeface="Times New Roman" pitchFamily="18" charset="0"/>
              </a:rPr>
              <a:t>Q.front</a:t>
            </a:r>
          </a:p>
        </p:txBody>
      </p:sp>
      <p:sp>
        <p:nvSpPr>
          <p:cNvPr id="120847" name="Line 39"/>
          <p:cNvSpPr>
            <a:spLocks noChangeShapeType="1"/>
          </p:cNvSpPr>
          <p:nvPr/>
        </p:nvSpPr>
        <p:spPr bwMode="auto">
          <a:xfrm>
            <a:off x="1331640" y="5189538"/>
            <a:ext cx="762000" cy="0"/>
          </a:xfrm>
          <a:prstGeom prst="line">
            <a:avLst/>
          </a:prstGeom>
          <a:noFill/>
          <a:ln w="38100">
            <a:solidFill>
              <a:srgbClr val="33CC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0849" name="Text Box 41"/>
          <p:cNvSpPr txBox="1">
            <a:spLocks noChangeArrowheads="1"/>
          </p:cNvSpPr>
          <p:nvPr/>
        </p:nvSpPr>
        <p:spPr bwMode="auto">
          <a:xfrm>
            <a:off x="5059363" y="5078413"/>
            <a:ext cx="4048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dirty="0" err="1">
                <a:latin typeface="Times New Roman" pitchFamily="18" charset="0"/>
              </a:rPr>
              <a:t>J</a:t>
            </a:r>
            <a:r>
              <a:rPr kumimoji="1" lang="en-US" altLang="zh-CN" sz="2400" baseline="-25000" dirty="0" err="1">
                <a:latin typeface="Times New Roman" pitchFamily="18" charset="0"/>
              </a:rPr>
              <a:t>1</a:t>
            </a:r>
            <a:endParaRPr kumimoji="1" lang="en-US" altLang="zh-CN" sz="2400" dirty="0">
              <a:latin typeface="Times New Roman" pitchFamily="18" charset="0"/>
            </a:endParaRPr>
          </a:p>
        </p:txBody>
      </p:sp>
      <p:sp>
        <p:nvSpPr>
          <p:cNvPr id="120850" name="Text Box 42"/>
          <p:cNvSpPr txBox="1">
            <a:spLocks noChangeArrowheads="1"/>
          </p:cNvSpPr>
          <p:nvPr/>
        </p:nvSpPr>
        <p:spPr bwMode="auto">
          <a:xfrm>
            <a:off x="5059363" y="4686300"/>
            <a:ext cx="4048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J</a:t>
            </a:r>
            <a:r>
              <a:rPr kumimoji="1" lang="en-US" altLang="zh-CN" sz="2400" baseline="-25000">
                <a:latin typeface="Times New Roman" pitchFamily="18" charset="0"/>
              </a:rPr>
              <a:t>2</a:t>
            </a:r>
            <a:endParaRPr kumimoji="1" lang="en-US" altLang="zh-CN" sz="2400">
              <a:latin typeface="Times New Roman" pitchFamily="18" charset="0"/>
            </a:endParaRPr>
          </a:p>
        </p:txBody>
      </p:sp>
      <p:sp>
        <p:nvSpPr>
          <p:cNvPr id="120851" name="Text Box 43"/>
          <p:cNvSpPr txBox="1">
            <a:spLocks noChangeArrowheads="1"/>
          </p:cNvSpPr>
          <p:nvPr/>
        </p:nvSpPr>
        <p:spPr bwMode="auto">
          <a:xfrm>
            <a:off x="5059363" y="4292600"/>
            <a:ext cx="4048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J</a:t>
            </a:r>
            <a:r>
              <a:rPr kumimoji="1" lang="en-US" altLang="zh-CN" sz="2400" baseline="-25000">
                <a:latin typeface="Times New Roman" pitchFamily="18" charset="0"/>
              </a:rPr>
              <a:t>3</a:t>
            </a:r>
            <a:endParaRPr kumimoji="1" lang="en-US" altLang="zh-CN" sz="2400">
              <a:latin typeface="Times New Roman" pitchFamily="18" charset="0"/>
            </a:endParaRPr>
          </a:p>
        </p:txBody>
      </p:sp>
      <p:sp>
        <p:nvSpPr>
          <p:cNvPr id="120852" name="Text Box 45"/>
          <p:cNvSpPr txBox="1">
            <a:spLocks noChangeArrowheads="1"/>
          </p:cNvSpPr>
          <p:nvPr/>
        </p:nvSpPr>
        <p:spPr bwMode="auto">
          <a:xfrm>
            <a:off x="3924300" y="4960938"/>
            <a:ext cx="9239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000">
                <a:latin typeface="Times New Roman" pitchFamily="18" charset="0"/>
              </a:rPr>
              <a:t>Q.front</a:t>
            </a:r>
            <a:endParaRPr kumimoji="1" lang="en-US" altLang="zh-CN" sz="2400">
              <a:latin typeface="Times New Roman" pitchFamily="18" charset="0"/>
            </a:endParaRPr>
          </a:p>
        </p:txBody>
      </p:sp>
      <p:sp>
        <p:nvSpPr>
          <p:cNvPr id="120853" name="Line 47"/>
          <p:cNvSpPr>
            <a:spLocks noChangeShapeType="1"/>
          </p:cNvSpPr>
          <p:nvPr/>
        </p:nvSpPr>
        <p:spPr bwMode="auto">
          <a:xfrm>
            <a:off x="4076700" y="5341938"/>
            <a:ext cx="762000" cy="0"/>
          </a:xfrm>
          <a:prstGeom prst="line">
            <a:avLst/>
          </a:prstGeom>
          <a:noFill/>
          <a:ln w="28575">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0854" name="Text Box 44"/>
          <p:cNvSpPr txBox="1">
            <a:spLocks noChangeArrowheads="1"/>
          </p:cNvSpPr>
          <p:nvPr/>
        </p:nvSpPr>
        <p:spPr bwMode="auto">
          <a:xfrm>
            <a:off x="4000500" y="3817938"/>
            <a:ext cx="8255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000">
                <a:latin typeface="Times New Roman" pitchFamily="18" charset="0"/>
              </a:rPr>
              <a:t>Q.rear</a:t>
            </a:r>
            <a:endParaRPr kumimoji="1" lang="en-US" altLang="zh-CN" sz="2400">
              <a:latin typeface="Times New Roman" pitchFamily="18" charset="0"/>
            </a:endParaRPr>
          </a:p>
        </p:txBody>
      </p:sp>
      <p:sp>
        <p:nvSpPr>
          <p:cNvPr id="120855" name="Line 48"/>
          <p:cNvSpPr>
            <a:spLocks noChangeShapeType="1"/>
          </p:cNvSpPr>
          <p:nvPr/>
        </p:nvSpPr>
        <p:spPr bwMode="auto">
          <a:xfrm>
            <a:off x="4076700" y="4198938"/>
            <a:ext cx="762000" cy="0"/>
          </a:xfrm>
          <a:prstGeom prst="line">
            <a:avLst/>
          </a:prstGeom>
          <a:noFill/>
          <a:ln w="38100">
            <a:solidFill>
              <a:srgbClr val="33CC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0856" name="Text Box 52"/>
          <p:cNvSpPr txBox="1">
            <a:spLocks noChangeArrowheads="1"/>
          </p:cNvSpPr>
          <p:nvPr/>
        </p:nvSpPr>
        <p:spPr bwMode="auto">
          <a:xfrm>
            <a:off x="6324600" y="1989138"/>
            <a:ext cx="8255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000">
                <a:latin typeface="Times New Roman" pitchFamily="18" charset="0"/>
              </a:rPr>
              <a:t>Q.rear</a:t>
            </a:r>
            <a:endParaRPr kumimoji="1" lang="en-US" altLang="zh-CN" sz="2400">
              <a:latin typeface="Times New Roman" pitchFamily="18" charset="0"/>
            </a:endParaRPr>
          </a:p>
        </p:txBody>
      </p:sp>
      <p:sp>
        <p:nvSpPr>
          <p:cNvPr id="120857" name="Line 53"/>
          <p:cNvSpPr>
            <a:spLocks noChangeShapeType="1"/>
          </p:cNvSpPr>
          <p:nvPr/>
        </p:nvSpPr>
        <p:spPr bwMode="auto">
          <a:xfrm>
            <a:off x="6400800" y="2370138"/>
            <a:ext cx="762000" cy="0"/>
          </a:xfrm>
          <a:prstGeom prst="line">
            <a:avLst/>
          </a:prstGeom>
          <a:noFill/>
          <a:ln w="38100">
            <a:solidFill>
              <a:srgbClr val="33CC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0858" name="Text Box 55"/>
          <p:cNvSpPr txBox="1">
            <a:spLocks noChangeArrowheads="1"/>
          </p:cNvSpPr>
          <p:nvPr/>
        </p:nvSpPr>
        <p:spPr bwMode="auto">
          <a:xfrm>
            <a:off x="6248400" y="2674938"/>
            <a:ext cx="9239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000">
                <a:latin typeface="Times New Roman" pitchFamily="18" charset="0"/>
              </a:rPr>
              <a:t>Q.front</a:t>
            </a:r>
            <a:endParaRPr kumimoji="1" lang="en-US" altLang="zh-CN" sz="2400">
              <a:latin typeface="Times New Roman" pitchFamily="18" charset="0"/>
            </a:endParaRPr>
          </a:p>
        </p:txBody>
      </p:sp>
      <p:sp>
        <p:nvSpPr>
          <p:cNvPr id="120859" name="Line 56"/>
          <p:cNvSpPr>
            <a:spLocks noChangeShapeType="1"/>
          </p:cNvSpPr>
          <p:nvPr/>
        </p:nvSpPr>
        <p:spPr bwMode="auto">
          <a:xfrm>
            <a:off x="6400800" y="3055938"/>
            <a:ext cx="762000" cy="0"/>
          </a:xfrm>
          <a:prstGeom prst="line">
            <a:avLst/>
          </a:prstGeom>
          <a:noFill/>
          <a:ln w="28575">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0860" name="Text Box 58"/>
          <p:cNvSpPr txBox="1">
            <a:spLocks noChangeArrowheads="1"/>
          </p:cNvSpPr>
          <p:nvPr/>
        </p:nvSpPr>
        <p:spPr bwMode="auto">
          <a:xfrm>
            <a:off x="7467600" y="2370138"/>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endParaRPr kumimoji="1" lang="zh-CN" altLang="zh-CN" sz="2400">
              <a:latin typeface="Times New Roman" pitchFamily="18" charset="0"/>
            </a:endParaRPr>
          </a:p>
        </p:txBody>
      </p:sp>
      <p:sp>
        <p:nvSpPr>
          <p:cNvPr id="120861" name="Text Box 59"/>
          <p:cNvSpPr txBox="1">
            <a:spLocks noChangeArrowheads="1"/>
          </p:cNvSpPr>
          <p:nvPr/>
        </p:nvSpPr>
        <p:spPr bwMode="auto">
          <a:xfrm>
            <a:off x="7407275" y="2349500"/>
            <a:ext cx="404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J</a:t>
            </a:r>
            <a:r>
              <a:rPr kumimoji="1" lang="en-US" altLang="zh-CN" sz="2400" baseline="-25000">
                <a:latin typeface="Times New Roman" pitchFamily="18" charset="0"/>
              </a:rPr>
              <a:t>6</a:t>
            </a:r>
            <a:endParaRPr kumimoji="1" lang="en-US" altLang="zh-CN" sz="2400">
              <a:latin typeface="Times New Roman" pitchFamily="18" charset="0"/>
            </a:endParaRPr>
          </a:p>
        </p:txBody>
      </p:sp>
      <p:sp>
        <p:nvSpPr>
          <p:cNvPr id="120862" name="Text Box 60"/>
          <p:cNvSpPr txBox="1">
            <a:spLocks noChangeArrowheads="1"/>
          </p:cNvSpPr>
          <p:nvPr/>
        </p:nvSpPr>
        <p:spPr bwMode="auto">
          <a:xfrm>
            <a:off x="7407275" y="2755900"/>
            <a:ext cx="404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J</a:t>
            </a:r>
            <a:r>
              <a:rPr kumimoji="1" lang="en-US" altLang="zh-CN" sz="2400" baseline="-25000">
                <a:latin typeface="Times New Roman" pitchFamily="18" charset="0"/>
              </a:rPr>
              <a:t>5</a:t>
            </a:r>
            <a:endParaRPr kumimoji="1" lang="en-US" altLang="zh-CN" sz="2400">
              <a:latin typeface="Times New Roman" pitchFamily="18" charset="0"/>
            </a:endParaRPr>
          </a:p>
        </p:txBody>
      </p:sp>
      <p:sp>
        <p:nvSpPr>
          <p:cNvPr id="120863" name="Text Box 61"/>
          <p:cNvSpPr txBox="1">
            <a:spLocks noChangeArrowheads="1"/>
          </p:cNvSpPr>
          <p:nvPr/>
        </p:nvSpPr>
        <p:spPr bwMode="auto">
          <a:xfrm>
            <a:off x="2093913" y="5681663"/>
            <a:ext cx="154305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lgn="ctr" eaLnBrk="1" hangingPunct="1"/>
            <a:r>
              <a:rPr kumimoji="1" lang="en-US" altLang="zh-CN" sz="2400" dirty="0">
                <a:latin typeface="Times New Roman" pitchFamily="18" charset="0"/>
              </a:rPr>
              <a:t>Initial state</a:t>
            </a:r>
          </a:p>
          <a:p>
            <a:pPr algn="ctr" eaLnBrk="1" hangingPunct="1"/>
            <a:r>
              <a:rPr kumimoji="1" lang="en-US" altLang="zh-CN" sz="2400" dirty="0">
                <a:latin typeface="Times New Roman" pitchFamily="18" charset="0"/>
              </a:rPr>
              <a:t>Empty</a:t>
            </a:r>
          </a:p>
        </p:txBody>
      </p:sp>
      <p:sp>
        <p:nvSpPr>
          <p:cNvPr id="120864" name="Text Box 62"/>
          <p:cNvSpPr txBox="1">
            <a:spLocks noChangeArrowheads="1"/>
          </p:cNvSpPr>
          <p:nvPr/>
        </p:nvSpPr>
        <p:spPr bwMode="auto">
          <a:xfrm>
            <a:off x="7019925" y="5681663"/>
            <a:ext cx="1352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Overflow</a:t>
            </a:r>
          </a:p>
        </p:txBody>
      </p:sp>
      <p:sp>
        <p:nvSpPr>
          <p:cNvPr id="120865" name="Text Box 63"/>
          <p:cNvSpPr txBox="1">
            <a:spLocks noChangeArrowheads="1"/>
          </p:cNvSpPr>
          <p:nvPr/>
        </p:nvSpPr>
        <p:spPr bwMode="auto">
          <a:xfrm>
            <a:off x="539750" y="1598613"/>
            <a:ext cx="331152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2800">
                <a:solidFill>
                  <a:srgbClr val="FFFF00"/>
                </a:solidFill>
              </a:rPr>
              <a:t>(1</a:t>
            </a:r>
            <a:r>
              <a:rPr kumimoji="1" lang="en-US" altLang="zh-CN" sz="2800">
                <a:solidFill>
                  <a:srgbClr val="FFFF00"/>
                </a:solidFill>
              </a:rPr>
              <a:t>) Linear queue</a:t>
            </a:r>
          </a:p>
        </p:txBody>
      </p:sp>
      <p:sp>
        <p:nvSpPr>
          <p:cNvPr id="120866" name="Rectangle 65"/>
          <p:cNvSpPr>
            <a:spLocks noGrp="1" noChangeArrowheads="1"/>
          </p:cNvSpPr>
          <p:nvPr>
            <p:ph type="title"/>
          </p:nvPr>
        </p:nvSpPr>
        <p:spPr/>
        <p:txBody>
          <a:bodyPr/>
          <a:lstStyle/>
          <a:p>
            <a:pPr eaLnBrk="1" hangingPunct="1"/>
            <a:r>
              <a:rPr lang="en-US" altLang="zh-CN" sz="4000" b="0" dirty="0" smtClean="0"/>
              <a:t>2) Sequential queue</a:t>
            </a:r>
          </a:p>
        </p:txBody>
      </p:sp>
      <p:sp>
        <p:nvSpPr>
          <p:cNvPr id="120867" name="Text Box 67"/>
          <p:cNvSpPr txBox="1">
            <a:spLocks noChangeArrowheads="1"/>
          </p:cNvSpPr>
          <p:nvPr/>
        </p:nvSpPr>
        <p:spPr bwMode="auto">
          <a:xfrm>
            <a:off x="4581525" y="5681663"/>
            <a:ext cx="12493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lgn="ctr" eaLnBrk="1" hangingPunct="1"/>
            <a:r>
              <a:rPr kumimoji="1" lang="en-US" altLang="zh-CN" sz="2400">
                <a:latin typeface="Times New Roman" pitchFamily="18" charset="0"/>
              </a:rPr>
              <a:t>Enqueue</a:t>
            </a:r>
          </a:p>
        </p:txBody>
      </p:sp>
      <p:sp>
        <p:nvSpPr>
          <p:cNvPr id="120868" name="Text Box 68"/>
          <p:cNvSpPr txBox="1">
            <a:spLocks noChangeArrowheads="1"/>
          </p:cNvSpPr>
          <p:nvPr/>
        </p:nvSpPr>
        <p:spPr bwMode="auto">
          <a:xfrm>
            <a:off x="539750" y="5822950"/>
            <a:ext cx="11938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000">
                <a:latin typeface="Times New Roman" pitchFamily="18" charset="0"/>
              </a:rPr>
              <a:t>Q.rear=0</a:t>
            </a:r>
          </a:p>
          <a:p>
            <a:pPr eaLnBrk="1" hangingPunct="1"/>
            <a:r>
              <a:rPr kumimoji="1" lang="en-US" altLang="zh-CN" sz="2000">
                <a:latin typeface="Times New Roman" pitchFamily="18" charset="0"/>
              </a:rPr>
              <a:t>Q.front=0</a:t>
            </a:r>
          </a:p>
        </p:txBody>
      </p:sp>
      <p:grpSp>
        <p:nvGrpSpPr>
          <p:cNvPr id="2" name="组合 1"/>
          <p:cNvGrpSpPr/>
          <p:nvPr/>
        </p:nvGrpSpPr>
        <p:grpSpPr>
          <a:xfrm>
            <a:off x="1378044" y="5326608"/>
            <a:ext cx="715596" cy="152400"/>
            <a:chOff x="1378044" y="5373216"/>
            <a:chExt cx="715596" cy="152400"/>
          </a:xfrm>
        </p:grpSpPr>
        <p:sp>
          <p:nvSpPr>
            <p:cNvPr id="120848" name="Line 40"/>
            <p:cNvSpPr>
              <a:spLocks noChangeShapeType="1"/>
            </p:cNvSpPr>
            <p:nvPr/>
          </p:nvSpPr>
          <p:spPr bwMode="auto">
            <a:xfrm>
              <a:off x="1619672" y="5373216"/>
              <a:ext cx="473968" cy="0"/>
            </a:xfrm>
            <a:prstGeom prst="line">
              <a:avLst/>
            </a:prstGeom>
            <a:noFill/>
            <a:ln w="28575">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dirty="0"/>
            </a:p>
          </p:txBody>
        </p:sp>
        <p:sp>
          <p:nvSpPr>
            <p:cNvPr id="62" name="Line 40"/>
            <p:cNvSpPr>
              <a:spLocks noChangeShapeType="1"/>
            </p:cNvSpPr>
            <p:nvPr/>
          </p:nvSpPr>
          <p:spPr bwMode="auto">
            <a:xfrm>
              <a:off x="1378044" y="5517232"/>
              <a:ext cx="228928" cy="0"/>
            </a:xfrm>
            <a:prstGeom prst="line">
              <a:avLst/>
            </a:prstGeom>
            <a:noFill/>
            <a:ln w="28575">
              <a:solidFill>
                <a:srgbClr val="FFFF00"/>
              </a:solidFill>
              <a:round/>
              <a:headEn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3" name="Line 40"/>
            <p:cNvSpPr>
              <a:spLocks noChangeShapeType="1"/>
            </p:cNvSpPr>
            <p:nvPr/>
          </p:nvSpPr>
          <p:spPr bwMode="auto">
            <a:xfrm flipV="1">
              <a:off x="1619672" y="5373216"/>
              <a:ext cx="0" cy="152400"/>
            </a:xfrm>
            <a:prstGeom prst="line">
              <a:avLst/>
            </a:prstGeom>
            <a:noFill/>
            <a:ln w="28575">
              <a:solidFill>
                <a:srgbClr val="FFFF00"/>
              </a:solidFill>
              <a:round/>
              <a:headEn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121859" name="Rectangle 2"/>
          <p:cNvSpPr>
            <a:spLocks noGrp="1" noChangeArrowheads="1"/>
          </p:cNvSpPr>
          <p:nvPr>
            <p:ph type="title"/>
          </p:nvPr>
        </p:nvSpPr>
        <p:spPr/>
        <p:txBody>
          <a:bodyPr/>
          <a:lstStyle/>
          <a:p>
            <a:pPr eaLnBrk="1" hangingPunct="1"/>
            <a:r>
              <a:rPr lang="en-US" altLang="zh-CN" b="0" dirty="0" smtClean="0"/>
              <a:t>Issues of sequential queue</a:t>
            </a:r>
          </a:p>
        </p:txBody>
      </p:sp>
      <p:sp>
        <p:nvSpPr>
          <p:cNvPr id="121860" name="Rectangle 3"/>
          <p:cNvSpPr>
            <a:spLocks noGrp="1" noChangeArrowheads="1"/>
          </p:cNvSpPr>
          <p:nvPr>
            <p:ph type="body" idx="1"/>
          </p:nvPr>
        </p:nvSpPr>
        <p:spPr/>
        <p:txBody>
          <a:bodyPr/>
          <a:lstStyle/>
          <a:p>
            <a:pPr eaLnBrk="1" hangingPunct="1"/>
            <a:r>
              <a:rPr lang="en-US" altLang="zh-CN" smtClean="0">
                <a:effectLst/>
              </a:rPr>
              <a:t>Overflow</a:t>
            </a:r>
          </a:p>
          <a:p>
            <a:pPr lvl="1" eaLnBrk="1" hangingPunct="1"/>
            <a:r>
              <a:rPr lang="en-US" altLang="zh-CN" smtClean="0">
                <a:effectLst/>
              </a:rPr>
              <a:t>real</a:t>
            </a:r>
          </a:p>
          <a:p>
            <a:pPr lvl="1" eaLnBrk="1" hangingPunct="1"/>
            <a:r>
              <a:rPr lang="en-US" altLang="zh-CN" smtClean="0">
                <a:effectLst/>
              </a:rPr>
              <a:t>fake</a:t>
            </a:r>
          </a:p>
          <a:p>
            <a:pPr eaLnBrk="1" hangingPunct="1"/>
            <a:r>
              <a:rPr lang="en-US" altLang="zh-CN" smtClean="0">
                <a:effectLst/>
              </a:rPr>
              <a:t>Strategy</a:t>
            </a:r>
          </a:p>
          <a:p>
            <a:pPr lvl="1" eaLnBrk="1" hangingPunct="1"/>
            <a:r>
              <a:rPr lang="en-US" altLang="zh-CN" smtClean="0">
                <a:effectLst/>
              </a:rPr>
              <a:t>Circular queue</a:t>
            </a:r>
          </a:p>
          <a:p>
            <a:pPr lvl="1" eaLnBrk="1" hangingPunct="1"/>
            <a:r>
              <a:rPr lang="en-US" altLang="zh-CN" smtClean="0">
                <a:effectLst/>
              </a:rPr>
              <a:t>Dynamic queue</a:t>
            </a:r>
          </a:p>
          <a:p>
            <a:pPr lvl="2" eaLnBrk="1" hangingPunct="1"/>
            <a:r>
              <a:rPr lang="en-US" altLang="zh-CN" smtClean="0">
                <a:effectLst/>
              </a:rPr>
              <a:t>Linked form</a:t>
            </a:r>
          </a:p>
          <a:p>
            <a:pPr lvl="2" eaLnBrk="1" hangingPunct="1"/>
            <a:r>
              <a:rPr lang="en-US" altLang="zh-CN" smtClean="0">
                <a:effectLst/>
              </a:rPr>
              <a:t>Variable length form</a:t>
            </a:r>
          </a:p>
        </p:txBody>
      </p:sp>
      <p:grpSp>
        <p:nvGrpSpPr>
          <p:cNvPr id="121861" name="Group 46"/>
          <p:cNvGrpSpPr>
            <a:grpSpLocks/>
          </p:cNvGrpSpPr>
          <p:nvPr/>
        </p:nvGrpSpPr>
        <p:grpSpPr bwMode="auto">
          <a:xfrm>
            <a:off x="4835525" y="2133600"/>
            <a:ext cx="1752600" cy="3617913"/>
            <a:chOff x="2381" y="1344"/>
            <a:chExt cx="1104" cy="2279"/>
          </a:xfrm>
        </p:grpSpPr>
        <p:grpSp>
          <p:nvGrpSpPr>
            <p:cNvPr id="121880" name="Group 4"/>
            <p:cNvGrpSpPr>
              <a:grpSpLocks/>
            </p:cNvGrpSpPr>
            <p:nvPr/>
          </p:nvGrpSpPr>
          <p:grpSpPr bwMode="auto">
            <a:xfrm>
              <a:off x="2957" y="1677"/>
              <a:ext cx="528" cy="1920"/>
              <a:chOff x="2112" y="1056"/>
              <a:chExt cx="528" cy="1920"/>
            </a:xfrm>
          </p:grpSpPr>
          <p:sp>
            <p:nvSpPr>
              <p:cNvPr id="121893" name="Rectangle 5"/>
              <p:cNvSpPr>
                <a:spLocks noChangeArrowheads="1"/>
              </p:cNvSpPr>
              <p:nvPr/>
            </p:nvSpPr>
            <p:spPr bwMode="auto">
              <a:xfrm>
                <a:off x="2112" y="1056"/>
                <a:ext cx="528" cy="192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1894" name="Line 6"/>
              <p:cNvSpPr>
                <a:spLocks noChangeShapeType="1"/>
              </p:cNvSpPr>
              <p:nvPr/>
            </p:nvSpPr>
            <p:spPr bwMode="auto">
              <a:xfrm>
                <a:off x="2112" y="2736"/>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1895" name="Line 7"/>
              <p:cNvSpPr>
                <a:spLocks noChangeShapeType="1"/>
              </p:cNvSpPr>
              <p:nvPr/>
            </p:nvSpPr>
            <p:spPr bwMode="auto">
              <a:xfrm>
                <a:off x="2112" y="2496"/>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1896" name="Line 8"/>
              <p:cNvSpPr>
                <a:spLocks noChangeShapeType="1"/>
              </p:cNvSpPr>
              <p:nvPr/>
            </p:nvSpPr>
            <p:spPr bwMode="auto">
              <a:xfrm>
                <a:off x="2112" y="2256"/>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1897" name="Line 9"/>
              <p:cNvSpPr>
                <a:spLocks noChangeShapeType="1"/>
              </p:cNvSpPr>
              <p:nvPr/>
            </p:nvSpPr>
            <p:spPr bwMode="auto">
              <a:xfrm>
                <a:off x="2112" y="2016"/>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1898" name="Line 10"/>
              <p:cNvSpPr>
                <a:spLocks noChangeShapeType="1"/>
              </p:cNvSpPr>
              <p:nvPr/>
            </p:nvSpPr>
            <p:spPr bwMode="auto">
              <a:xfrm>
                <a:off x="2112" y="1776"/>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1899" name="Line 11"/>
              <p:cNvSpPr>
                <a:spLocks noChangeShapeType="1"/>
              </p:cNvSpPr>
              <p:nvPr/>
            </p:nvSpPr>
            <p:spPr bwMode="auto">
              <a:xfrm>
                <a:off x="2112" y="1536"/>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1900" name="Line 12"/>
              <p:cNvSpPr>
                <a:spLocks noChangeShapeType="1"/>
              </p:cNvSpPr>
              <p:nvPr/>
            </p:nvSpPr>
            <p:spPr bwMode="auto">
              <a:xfrm>
                <a:off x="2112" y="1296"/>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121881" name="Text Box 13"/>
            <p:cNvSpPr txBox="1">
              <a:spLocks noChangeArrowheads="1"/>
            </p:cNvSpPr>
            <p:nvPr/>
          </p:nvSpPr>
          <p:spPr bwMode="auto">
            <a:xfrm>
              <a:off x="3124" y="3335"/>
              <a:ext cx="25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J</a:t>
              </a:r>
              <a:r>
                <a:rPr kumimoji="1" lang="en-US" altLang="zh-CN" sz="2400" baseline="-25000">
                  <a:latin typeface="Times New Roman" pitchFamily="18" charset="0"/>
                </a:rPr>
                <a:t>1</a:t>
              </a:r>
              <a:endParaRPr kumimoji="1" lang="en-US" altLang="zh-CN" sz="2400">
                <a:latin typeface="Times New Roman" pitchFamily="18" charset="0"/>
              </a:endParaRPr>
            </a:p>
          </p:txBody>
        </p:sp>
        <p:sp>
          <p:nvSpPr>
            <p:cNvPr id="121882" name="Text Box 14"/>
            <p:cNvSpPr txBox="1">
              <a:spLocks noChangeArrowheads="1"/>
            </p:cNvSpPr>
            <p:nvPr/>
          </p:nvSpPr>
          <p:spPr bwMode="auto">
            <a:xfrm>
              <a:off x="3124" y="3090"/>
              <a:ext cx="25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J</a:t>
              </a:r>
              <a:r>
                <a:rPr kumimoji="1" lang="en-US" altLang="zh-CN" sz="2400" baseline="-25000">
                  <a:latin typeface="Times New Roman" pitchFamily="18" charset="0"/>
                </a:rPr>
                <a:t>2</a:t>
              </a:r>
              <a:endParaRPr kumimoji="1" lang="en-US" altLang="zh-CN" sz="2400">
                <a:latin typeface="Times New Roman" pitchFamily="18" charset="0"/>
              </a:endParaRPr>
            </a:p>
          </p:txBody>
        </p:sp>
        <p:sp>
          <p:nvSpPr>
            <p:cNvPr id="121883" name="Text Box 15"/>
            <p:cNvSpPr txBox="1">
              <a:spLocks noChangeArrowheads="1"/>
            </p:cNvSpPr>
            <p:nvPr/>
          </p:nvSpPr>
          <p:spPr bwMode="auto">
            <a:xfrm>
              <a:off x="3124" y="2844"/>
              <a:ext cx="25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J</a:t>
              </a:r>
              <a:r>
                <a:rPr kumimoji="1" lang="en-US" altLang="zh-CN" sz="2400" baseline="-25000">
                  <a:latin typeface="Times New Roman" pitchFamily="18" charset="0"/>
                </a:rPr>
                <a:t>3</a:t>
              </a:r>
              <a:endParaRPr kumimoji="1" lang="en-US" altLang="zh-CN" sz="2400">
                <a:latin typeface="Times New Roman" pitchFamily="18" charset="0"/>
              </a:endParaRPr>
            </a:p>
          </p:txBody>
        </p:sp>
        <p:sp>
          <p:nvSpPr>
            <p:cNvPr id="121884" name="Text Box 16"/>
            <p:cNvSpPr txBox="1">
              <a:spLocks noChangeArrowheads="1"/>
            </p:cNvSpPr>
            <p:nvPr/>
          </p:nvSpPr>
          <p:spPr bwMode="auto">
            <a:xfrm>
              <a:off x="2381" y="3261"/>
              <a:ext cx="58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000">
                  <a:latin typeface="Times New Roman" pitchFamily="18" charset="0"/>
                </a:rPr>
                <a:t>Q.front</a:t>
              </a:r>
              <a:endParaRPr kumimoji="1" lang="en-US" altLang="zh-CN" sz="2400">
                <a:latin typeface="Times New Roman" pitchFamily="18" charset="0"/>
              </a:endParaRPr>
            </a:p>
          </p:txBody>
        </p:sp>
        <p:sp>
          <p:nvSpPr>
            <p:cNvPr id="121885" name="Line 17"/>
            <p:cNvSpPr>
              <a:spLocks noChangeShapeType="1"/>
            </p:cNvSpPr>
            <p:nvPr/>
          </p:nvSpPr>
          <p:spPr bwMode="auto">
            <a:xfrm>
              <a:off x="2477" y="3501"/>
              <a:ext cx="480" cy="1"/>
            </a:xfrm>
            <a:prstGeom prst="line">
              <a:avLst/>
            </a:prstGeom>
            <a:noFill/>
            <a:ln w="28575">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1886" name="Text Box 18"/>
            <p:cNvSpPr txBox="1">
              <a:spLocks noChangeArrowheads="1"/>
            </p:cNvSpPr>
            <p:nvPr/>
          </p:nvSpPr>
          <p:spPr bwMode="auto">
            <a:xfrm>
              <a:off x="2429" y="1344"/>
              <a:ext cx="52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000">
                  <a:latin typeface="Times New Roman" pitchFamily="18" charset="0"/>
                </a:rPr>
                <a:t>Q.rear</a:t>
              </a:r>
              <a:endParaRPr kumimoji="1" lang="en-US" altLang="zh-CN" sz="2400">
                <a:latin typeface="Times New Roman" pitchFamily="18" charset="0"/>
              </a:endParaRPr>
            </a:p>
          </p:txBody>
        </p:sp>
        <p:sp>
          <p:nvSpPr>
            <p:cNvPr id="121887" name="Line 19"/>
            <p:cNvSpPr>
              <a:spLocks noChangeShapeType="1"/>
            </p:cNvSpPr>
            <p:nvPr/>
          </p:nvSpPr>
          <p:spPr bwMode="auto">
            <a:xfrm>
              <a:off x="2477" y="1584"/>
              <a:ext cx="480" cy="1"/>
            </a:xfrm>
            <a:prstGeom prst="line">
              <a:avLst/>
            </a:prstGeom>
            <a:noFill/>
            <a:ln w="38100">
              <a:solidFill>
                <a:srgbClr val="33CC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1888" name="Text Box 20"/>
            <p:cNvSpPr txBox="1">
              <a:spLocks noChangeArrowheads="1"/>
            </p:cNvSpPr>
            <p:nvPr/>
          </p:nvSpPr>
          <p:spPr bwMode="auto">
            <a:xfrm>
              <a:off x="3124" y="2599"/>
              <a:ext cx="25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J</a:t>
              </a:r>
              <a:r>
                <a:rPr kumimoji="1" lang="en-US" altLang="zh-CN" sz="2400" baseline="-25000">
                  <a:latin typeface="Times New Roman" pitchFamily="18" charset="0"/>
                </a:rPr>
                <a:t>4</a:t>
              </a:r>
              <a:endParaRPr kumimoji="1" lang="en-US" altLang="zh-CN" sz="2400">
                <a:latin typeface="Times New Roman" pitchFamily="18" charset="0"/>
              </a:endParaRPr>
            </a:p>
          </p:txBody>
        </p:sp>
        <p:sp>
          <p:nvSpPr>
            <p:cNvPr id="121889" name="Text Box 21"/>
            <p:cNvSpPr txBox="1">
              <a:spLocks noChangeArrowheads="1"/>
            </p:cNvSpPr>
            <p:nvPr/>
          </p:nvSpPr>
          <p:spPr bwMode="auto">
            <a:xfrm>
              <a:off x="3124" y="2353"/>
              <a:ext cx="25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J</a:t>
              </a:r>
              <a:r>
                <a:rPr kumimoji="1" lang="en-US" altLang="zh-CN" sz="2400" baseline="-25000">
                  <a:latin typeface="Times New Roman" pitchFamily="18" charset="0"/>
                </a:rPr>
                <a:t>5</a:t>
              </a:r>
              <a:endParaRPr kumimoji="1" lang="en-US" altLang="zh-CN" sz="2400">
                <a:latin typeface="Times New Roman" pitchFamily="18" charset="0"/>
              </a:endParaRPr>
            </a:p>
          </p:txBody>
        </p:sp>
        <p:sp>
          <p:nvSpPr>
            <p:cNvPr id="121890" name="Text Box 22"/>
            <p:cNvSpPr txBox="1">
              <a:spLocks noChangeArrowheads="1"/>
            </p:cNvSpPr>
            <p:nvPr/>
          </p:nvSpPr>
          <p:spPr bwMode="auto">
            <a:xfrm>
              <a:off x="3124" y="2108"/>
              <a:ext cx="25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J</a:t>
              </a:r>
              <a:r>
                <a:rPr kumimoji="1" lang="en-US" altLang="zh-CN" sz="2400" baseline="-25000">
                  <a:latin typeface="Times New Roman" pitchFamily="18" charset="0"/>
                </a:rPr>
                <a:t>6</a:t>
              </a:r>
              <a:endParaRPr kumimoji="1" lang="en-US" altLang="zh-CN" sz="2400">
                <a:latin typeface="Times New Roman" pitchFamily="18" charset="0"/>
              </a:endParaRPr>
            </a:p>
          </p:txBody>
        </p:sp>
        <p:sp>
          <p:nvSpPr>
            <p:cNvPr id="121891" name="Text Box 23"/>
            <p:cNvSpPr txBox="1">
              <a:spLocks noChangeArrowheads="1"/>
            </p:cNvSpPr>
            <p:nvPr/>
          </p:nvSpPr>
          <p:spPr bwMode="auto">
            <a:xfrm>
              <a:off x="3124" y="1862"/>
              <a:ext cx="25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J</a:t>
              </a:r>
              <a:r>
                <a:rPr kumimoji="1" lang="en-US" altLang="zh-CN" sz="2400" baseline="-25000">
                  <a:latin typeface="Times New Roman" pitchFamily="18" charset="0"/>
                </a:rPr>
                <a:t>7</a:t>
              </a:r>
              <a:endParaRPr kumimoji="1" lang="en-US" altLang="zh-CN" sz="2400">
                <a:latin typeface="Times New Roman" pitchFamily="18" charset="0"/>
              </a:endParaRPr>
            </a:p>
          </p:txBody>
        </p:sp>
        <p:sp>
          <p:nvSpPr>
            <p:cNvPr id="121892" name="Text Box 24"/>
            <p:cNvSpPr txBox="1">
              <a:spLocks noChangeArrowheads="1"/>
            </p:cNvSpPr>
            <p:nvPr/>
          </p:nvSpPr>
          <p:spPr bwMode="auto">
            <a:xfrm>
              <a:off x="3124" y="1616"/>
              <a:ext cx="25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J</a:t>
              </a:r>
              <a:r>
                <a:rPr kumimoji="1" lang="en-US" altLang="zh-CN" sz="2400" baseline="-25000">
                  <a:latin typeface="Times New Roman" pitchFamily="18" charset="0"/>
                </a:rPr>
                <a:t>8</a:t>
              </a:r>
              <a:endParaRPr kumimoji="1" lang="en-US" altLang="zh-CN" sz="2400">
                <a:latin typeface="Times New Roman" pitchFamily="18" charset="0"/>
              </a:endParaRPr>
            </a:p>
          </p:txBody>
        </p:sp>
      </p:grpSp>
      <p:grpSp>
        <p:nvGrpSpPr>
          <p:cNvPr id="121862" name="Group 47"/>
          <p:cNvGrpSpPr>
            <a:grpSpLocks/>
          </p:cNvGrpSpPr>
          <p:nvPr/>
        </p:nvGrpSpPr>
        <p:grpSpPr bwMode="auto">
          <a:xfrm>
            <a:off x="6996113" y="2174875"/>
            <a:ext cx="1752600" cy="3576638"/>
            <a:chOff x="4269" y="1344"/>
            <a:chExt cx="1104" cy="2253"/>
          </a:xfrm>
        </p:grpSpPr>
        <p:grpSp>
          <p:nvGrpSpPr>
            <p:cNvPr id="121863" name="Group 25"/>
            <p:cNvGrpSpPr>
              <a:grpSpLocks/>
            </p:cNvGrpSpPr>
            <p:nvPr/>
          </p:nvGrpSpPr>
          <p:grpSpPr bwMode="auto">
            <a:xfrm>
              <a:off x="4845" y="1677"/>
              <a:ext cx="528" cy="1920"/>
              <a:chOff x="2112" y="1056"/>
              <a:chExt cx="528" cy="1920"/>
            </a:xfrm>
          </p:grpSpPr>
          <p:sp>
            <p:nvSpPr>
              <p:cNvPr id="121872" name="Rectangle 26"/>
              <p:cNvSpPr>
                <a:spLocks noChangeArrowheads="1"/>
              </p:cNvSpPr>
              <p:nvPr/>
            </p:nvSpPr>
            <p:spPr bwMode="auto">
              <a:xfrm>
                <a:off x="2112" y="1056"/>
                <a:ext cx="528" cy="192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1873" name="Line 27"/>
              <p:cNvSpPr>
                <a:spLocks noChangeShapeType="1"/>
              </p:cNvSpPr>
              <p:nvPr/>
            </p:nvSpPr>
            <p:spPr bwMode="auto">
              <a:xfrm>
                <a:off x="2112" y="2736"/>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1874" name="Line 28"/>
              <p:cNvSpPr>
                <a:spLocks noChangeShapeType="1"/>
              </p:cNvSpPr>
              <p:nvPr/>
            </p:nvSpPr>
            <p:spPr bwMode="auto">
              <a:xfrm>
                <a:off x="2112" y="2496"/>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1875" name="Line 29"/>
              <p:cNvSpPr>
                <a:spLocks noChangeShapeType="1"/>
              </p:cNvSpPr>
              <p:nvPr/>
            </p:nvSpPr>
            <p:spPr bwMode="auto">
              <a:xfrm>
                <a:off x="2112" y="2256"/>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1876" name="Line 30"/>
              <p:cNvSpPr>
                <a:spLocks noChangeShapeType="1"/>
              </p:cNvSpPr>
              <p:nvPr/>
            </p:nvSpPr>
            <p:spPr bwMode="auto">
              <a:xfrm>
                <a:off x="2112" y="2016"/>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1877" name="Line 31"/>
              <p:cNvSpPr>
                <a:spLocks noChangeShapeType="1"/>
              </p:cNvSpPr>
              <p:nvPr/>
            </p:nvSpPr>
            <p:spPr bwMode="auto">
              <a:xfrm>
                <a:off x="2112" y="1776"/>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1878" name="Line 32"/>
              <p:cNvSpPr>
                <a:spLocks noChangeShapeType="1"/>
              </p:cNvSpPr>
              <p:nvPr/>
            </p:nvSpPr>
            <p:spPr bwMode="auto">
              <a:xfrm>
                <a:off x="2112" y="1536"/>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1879" name="Line 33"/>
              <p:cNvSpPr>
                <a:spLocks noChangeShapeType="1"/>
              </p:cNvSpPr>
              <p:nvPr/>
            </p:nvSpPr>
            <p:spPr bwMode="auto">
              <a:xfrm>
                <a:off x="2112" y="1296"/>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121864" name="Text Box 37"/>
            <p:cNvSpPr txBox="1">
              <a:spLocks noChangeArrowheads="1"/>
            </p:cNvSpPr>
            <p:nvPr/>
          </p:nvSpPr>
          <p:spPr bwMode="auto">
            <a:xfrm>
              <a:off x="4269" y="2273"/>
              <a:ext cx="58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000">
                  <a:latin typeface="Times New Roman" pitchFamily="18" charset="0"/>
                </a:rPr>
                <a:t>Q.front</a:t>
              </a:r>
              <a:endParaRPr kumimoji="1" lang="en-US" altLang="zh-CN" sz="2400">
                <a:latin typeface="Times New Roman" pitchFamily="18" charset="0"/>
              </a:endParaRPr>
            </a:p>
          </p:txBody>
        </p:sp>
        <p:sp>
          <p:nvSpPr>
            <p:cNvPr id="121865" name="Line 38"/>
            <p:cNvSpPr>
              <a:spLocks noChangeShapeType="1"/>
            </p:cNvSpPr>
            <p:nvPr/>
          </p:nvSpPr>
          <p:spPr bwMode="auto">
            <a:xfrm>
              <a:off x="4365" y="2513"/>
              <a:ext cx="480" cy="1"/>
            </a:xfrm>
            <a:prstGeom prst="line">
              <a:avLst/>
            </a:prstGeom>
            <a:noFill/>
            <a:ln w="28575">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1866" name="Text Box 39"/>
            <p:cNvSpPr txBox="1">
              <a:spLocks noChangeArrowheads="1"/>
            </p:cNvSpPr>
            <p:nvPr/>
          </p:nvSpPr>
          <p:spPr bwMode="auto">
            <a:xfrm>
              <a:off x="4317" y="1344"/>
              <a:ext cx="52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000">
                  <a:latin typeface="Times New Roman" pitchFamily="18" charset="0"/>
                </a:rPr>
                <a:t>Q.rear</a:t>
              </a:r>
              <a:endParaRPr kumimoji="1" lang="en-US" altLang="zh-CN" sz="2400">
                <a:latin typeface="Times New Roman" pitchFamily="18" charset="0"/>
              </a:endParaRPr>
            </a:p>
          </p:txBody>
        </p:sp>
        <p:sp>
          <p:nvSpPr>
            <p:cNvPr id="121867" name="Line 40"/>
            <p:cNvSpPr>
              <a:spLocks noChangeShapeType="1"/>
            </p:cNvSpPr>
            <p:nvPr/>
          </p:nvSpPr>
          <p:spPr bwMode="auto">
            <a:xfrm>
              <a:off x="4365" y="1584"/>
              <a:ext cx="480" cy="1"/>
            </a:xfrm>
            <a:prstGeom prst="line">
              <a:avLst/>
            </a:prstGeom>
            <a:noFill/>
            <a:ln w="38100">
              <a:solidFill>
                <a:srgbClr val="33CC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1868" name="Text Box 42"/>
            <p:cNvSpPr txBox="1">
              <a:spLocks noChangeArrowheads="1"/>
            </p:cNvSpPr>
            <p:nvPr/>
          </p:nvSpPr>
          <p:spPr bwMode="auto">
            <a:xfrm>
              <a:off x="5012" y="2353"/>
              <a:ext cx="25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J</a:t>
              </a:r>
              <a:r>
                <a:rPr kumimoji="1" lang="en-US" altLang="zh-CN" sz="2400" baseline="-25000">
                  <a:latin typeface="Times New Roman" pitchFamily="18" charset="0"/>
                </a:rPr>
                <a:t>5</a:t>
              </a:r>
              <a:endParaRPr kumimoji="1" lang="en-US" altLang="zh-CN" sz="2400">
                <a:latin typeface="Times New Roman" pitchFamily="18" charset="0"/>
              </a:endParaRPr>
            </a:p>
          </p:txBody>
        </p:sp>
        <p:sp>
          <p:nvSpPr>
            <p:cNvPr id="121869" name="Text Box 43"/>
            <p:cNvSpPr txBox="1">
              <a:spLocks noChangeArrowheads="1"/>
            </p:cNvSpPr>
            <p:nvPr/>
          </p:nvSpPr>
          <p:spPr bwMode="auto">
            <a:xfrm>
              <a:off x="5012" y="2108"/>
              <a:ext cx="25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J</a:t>
              </a:r>
              <a:r>
                <a:rPr kumimoji="1" lang="en-US" altLang="zh-CN" sz="2400" baseline="-25000">
                  <a:latin typeface="Times New Roman" pitchFamily="18" charset="0"/>
                </a:rPr>
                <a:t>6</a:t>
              </a:r>
              <a:endParaRPr kumimoji="1" lang="en-US" altLang="zh-CN" sz="2400">
                <a:latin typeface="Times New Roman" pitchFamily="18" charset="0"/>
              </a:endParaRPr>
            </a:p>
          </p:txBody>
        </p:sp>
        <p:sp>
          <p:nvSpPr>
            <p:cNvPr id="121870" name="Text Box 44"/>
            <p:cNvSpPr txBox="1">
              <a:spLocks noChangeArrowheads="1"/>
            </p:cNvSpPr>
            <p:nvPr/>
          </p:nvSpPr>
          <p:spPr bwMode="auto">
            <a:xfrm>
              <a:off x="5012" y="1862"/>
              <a:ext cx="25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J</a:t>
              </a:r>
              <a:r>
                <a:rPr kumimoji="1" lang="en-US" altLang="zh-CN" sz="2400" baseline="-25000">
                  <a:latin typeface="Times New Roman" pitchFamily="18" charset="0"/>
                </a:rPr>
                <a:t>7</a:t>
              </a:r>
              <a:endParaRPr kumimoji="1" lang="en-US" altLang="zh-CN" sz="2400">
                <a:latin typeface="Times New Roman" pitchFamily="18" charset="0"/>
              </a:endParaRPr>
            </a:p>
          </p:txBody>
        </p:sp>
        <p:sp>
          <p:nvSpPr>
            <p:cNvPr id="121871" name="Text Box 45"/>
            <p:cNvSpPr txBox="1">
              <a:spLocks noChangeArrowheads="1"/>
            </p:cNvSpPr>
            <p:nvPr/>
          </p:nvSpPr>
          <p:spPr bwMode="auto">
            <a:xfrm>
              <a:off x="5012" y="1616"/>
              <a:ext cx="25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J</a:t>
              </a:r>
              <a:r>
                <a:rPr kumimoji="1" lang="en-US" altLang="zh-CN" sz="2400" baseline="-25000">
                  <a:latin typeface="Times New Roman" pitchFamily="18" charset="0"/>
                </a:rPr>
                <a:t>8</a:t>
              </a:r>
              <a:endParaRPr kumimoji="1" lang="en-US" altLang="zh-CN" sz="2400">
                <a:latin typeface="Times New Roman" pitchFamily="18" charset="0"/>
              </a:endParaRPr>
            </a:p>
          </p:txBody>
        </p:sp>
      </p:gr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122883" name="Text Box 4"/>
          <p:cNvSpPr txBox="1">
            <a:spLocks noChangeArrowheads="1"/>
          </p:cNvSpPr>
          <p:nvPr/>
        </p:nvSpPr>
        <p:spPr bwMode="auto">
          <a:xfrm>
            <a:off x="468313" y="461963"/>
            <a:ext cx="309562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800">
                <a:solidFill>
                  <a:srgbClr val="FFFF00"/>
                </a:solidFill>
              </a:rPr>
              <a:t>(2) Circular queue</a:t>
            </a:r>
          </a:p>
        </p:txBody>
      </p:sp>
      <p:grpSp>
        <p:nvGrpSpPr>
          <p:cNvPr id="122884" name="Group 33"/>
          <p:cNvGrpSpPr>
            <a:grpSpLocks/>
          </p:cNvGrpSpPr>
          <p:nvPr/>
        </p:nvGrpSpPr>
        <p:grpSpPr bwMode="auto">
          <a:xfrm>
            <a:off x="1663700" y="1371600"/>
            <a:ext cx="923925" cy="762000"/>
            <a:chOff x="3696" y="432"/>
            <a:chExt cx="582" cy="480"/>
          </a:xfrm>
        </p:grpSpPr>
        <p:sp>
          <p:nvSpPr>
            <p:cNvPr id="122927" name="Text Box 34"/>
            <p:cNvSpPr txBox="1">
              <a:spLocks noChangeArrowheads="1"/>
            </p:cNvSpPr>
            <p:nvPr/>
          </p:nvSpPr>
          <p:spPr bwMode="auto">
            <a:xfrm>
              <a:off x="3696" y="432"/>
              <a:ext cx="58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000">
                  <a:latin typeface="Times New Roman" pitchFamily="18" charset="0"/>
                </a:rPr>
                <a:t>Q.front</a:t>
              </a:r>
              <a:endParaRPr kumimoji="1" lang="en-US" altLang="zh-CN" sz="2400">
                <a:latin typeface="Times New Roman" pitchFamily="18" charset="0"/>
              </a:endParaRPr>
            </a:p>
          </p:txBody>
        </p:sp>
        <p:sp>
          <p:nvSpPr>
            <p:cNvPr id="122928" name="Rectangle 35"/>
            <p:cNvSpPr>
              <a:spLocks noChangeArrowheads="1"/>
            </p:cNvSpPr>
            <p:nvPr/>
          </p:nvSpPr>
          <p:spPr bwMode="auto">
            <a:xfrm>
              <a:off x="3792" y="672"/>
              <a:ext cx="384" cy="24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22885" name="Group 36"/>
          <p:cNvGrpSpPr>
            <a:grpSpLocks/>
          </p:cNvGrpSpPr>
          <p:nvPr/>
        </p:nvGrpSpPr>
        <p:grpSpPr bwMode="auto">
          <a:xfrm>
            <a:off x="825500" y="2481263"/>
            <a:ext cx="2266950" cy="2266950"/>
            <a:chOff x="2064" y="1152"/>
            <a:chExt cx="1968" cy="1968"/>
          </a:xfrm>
        </p:grpSpPr>
        <p:grpSp>
          <p:nvGrpSpPr>
            <p:cNvPr id="122916" name="Group 37"/>
            <p:cNvGrpSpPr>
              <a:grpSpLocks/>
            </p:cNvGrpSpPr>
            <p:nvPr/>
          </p:nvGrpSpPr>
          <p:grpSpPr bwMode="auto">
            <a:xfrm>
              <a:off x="2064" y="1152"/>
              <a:ext cx="1968" cy="1968"/>
              <a:chOff x="2064" y="1152"/>
              <a:chExt cx="1968" cy="1968"/>
            </a:xfrm>
          </p:grpSpPr>
          <p:sp>
            <p:nvSpPr>
              <p:cNvPr id="122925" name="Oval 38"/>
              <p:cNvSpPr>
                <a:spLocks noChangeArrowheads="1"/>
              </p:cNvSpPr>
              <p:nvPr/>
            </p:nvSpPr>
            <p:spPr bwMode="auto">
              <a:xfrm>
                <a:off x="2064" y="1152"/>
                <a:ext cx="1968" cy="196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2926" name="Oval 39"/>
              <p:cNvSpPr>
                <a:spLocks noChangeArrowheads="1"/>
              </p:cNvSpPr>
              <p:nvPr/>
            </p:nvSpPr>
            <p:spPr bwMode="auto">
              <a:xfrm>
                <a:off x="2725" y="1820"/>
                <a:ext cx="624" cy="624"/>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122917" name="Line 40"/>
            <p:cNvSpPr>
              <a:spLocks noChangeShapeType="1"/>
            </p:cNvSpPr>
            <p:nvPr/>
          </p:nvSpPr>
          <p:spPr bwMode="auto">
            <a:xfrm>
              <a:off x="3050" y="1163"/>
              <a:ext cx="0" cy="6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2918" name="Line 41"/>
            <p:cNvSpPr>
              <a:spLocks noChangeShapeType="1"/>
            </p:cNvSpPr>
            <p:nvPr/>
          </p:nvSpPr>
          <p:spPr bwMode="auto">
            <a:xfrm>
              <a:off x="3039" y="2437"/>
              <a:ext cx="0" cy="6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2919" name="Line 42"/>
            <p:cNvSpPr>
              <a:spLocks noChangeShapeType="1"/>
            </p:cNvSpPr>
            <p:nvPr/>
          </p:nvSpPr>
          <p:spPr bwMode="auto">
            <a:xfrm>
              <a:off x="2064" y="2160"/>
              <a:ext cx="6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2920" name="Line 43"/>
            <p:cNvSpPr>
              <a:spLocks noChangeShapeType="1"/>
            </p:cNvSpPr>
            <p:nvPr/>
          </p:nvSpPr>
          <p:spPr bwMode="auto">
            <a:xfrm>
              <a:off x="3360" y="2160"/>
              <a:ext cx="6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2921" name="Line 44"/>
            <p:cNvSpPr>
              <a:spLocks noChangeShapeType="1"/>
            </p:cNvSpPr>
            <p:nvPr/>
          </p:nvSpPr>
          <p:spPr bwMode="auto">
            <a:xfrm flipH="1">
              <a:off x="3264" y="1440"/>
              <a:ext cx="480" cy="4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2922" name="Line 45"/>
            <p:cNvSpPr>
              <a:spLocks noChangeShapeType="1"/>
            </p:cNvSpPr>
            <p:nvPr/>
          </p:nvSpPr>
          <p:spPr bwMode="auto">
            <a:xfrm flipH="1">
              <a:off x="2352" y="2352"/>
              <a:ext cx="480" cy="4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2923" name="Line 46"/>
            <p:cNvSpPr>
              <a:spLocks noChangeShapeType="1"/>
            </p:cNvSpPr>
            <p:nvPr/>
          </p:nvSpPr>
          <p:spPr bwMode="auto">
            <a:xfrm>
              <a:off x="2352" y="1488"/>
              <a:ext cx="432"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2924" name="Line 47"/>
            <p:cNvSpPr>
              <a:spLocks noChangeShapeType="1"/>
            </p:cNvSpPr>
            <p:nvPr/>
          </p:nvSpPr>
          <p:spPr bwMode="auto">
            <a:xfrm>
              <a:off x="3264" y="2400"/>
              <a:ext cx="432"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122886" name="Text Box 56"/>
          <p:cNvSpPr txBox="1">
            <a:spLocks noChangeArrowheads="1"/>
          </p:cNvSpPr>
          <p:nvPr/>
        </p:nvSpPr>
        <p:spPr bwMode="auto">
          <a:xfrm>
            <a:off x="3119438" y="1819275"/>
            <a:ext cx="8255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000">
                <a:latin typeface="Times New Roman" pitchFamily="18" charset="0"/>
              </a:rPr>
              <a:t>Q.rear</a:t>
            </a:r>
            <a:endParaRPr kumimoji="1" lang="en-US" altLang="zh-CN" sz="2400">
              <a:latin typeface="Times New Roman" pitchFamily="18" charset="0"/>
            </a:endParaRPr>
          </a:p>
        </p:txBody>
      </p:sp>
      <p:sp>
        <p:nvSpPr>
          <p:cNvPr id="122887" name="Rectangle 57"/>
          <p:cNvSpPr>
            <a:spLocks noChangeArrowheads="1"/>
          </p:cNvSpPr>
          <p:nvPr/>
        </p:nvSpPr>
        <p:spPr bwMode="auto">
          <a:xfrm>
            <a:off x="3205163" y="2212975"/>
            <a:ext cx="555625" cy="3206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2888" name="Line 58"/>
          <p:cNvSpPr>
            <a:spLocks noChangeShapeType="1"/>
          </p:cNvSpPr>
          <p:nvPr/>
        </p:nvSpPr>
        <p:spPr bwMode="auto">
          <a:xfrm>
            <a:off x="2146300" y="1905000"/>
            <a:ext cx="0" cy="576263"/>
          </a:xfrm>
          <a:prstGeom prst="line">
            <a:avLst/>
          </a:prstGeom>
          <a:noFill/>
          <a:ln w="28575">
            <a:solidFill>
              <a:srgbClr val="FFFF00"/>
            </a:solidFill>
            <a:round/>
            <a:headEnd type="oval"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2889" name="Line 59"/>
          <p:cNvSpPr>
            <a:spLocks noChangeShapeType="1"/>
          </p:cNvSpPr>
          <p:nvPr/>
        </p:nvSpPr>
        <p:spPr bwMode="auto">
          <a:xfrm flipH="1">
            <a:off x="2563813" y="2354263"/>
            <a:ext cx="904875" cy="255587"/>
          </a:xfrm>
          <a:prstGeom prst="line">
            <a:avLst/>
          </a:prstGeom>
          <a:noFill/>
          <a:ln w="28575">
            <a:solidFill>
              <a:srgbClr val="FFFF00"/>
            </a:solidFill>
            <a:round/>
            <a:headEnd type="oval"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2890" name="Arc 60"/>
          <p:cNvSpPr>
            <a:spLocks/>
          </p:cNvSpPr>
          <p:nvPr/>
        </p:nvSpPr>
        <p:spPr bwMode="auto">
          <a:xfrm flipH="1">
            <a:off x="684213" y="2352675"/>
            <a:ext cx="719137" cy="719138"/>
          </a:xfrm>
          <a:custGeom>
            <a:avLst/>
            <a:gdLst>
              <a:gd name="T0" fmla="*/ 0 w 21600"/>
              <a:gd name="T1" fmla="*/ 0 h 21600"/>
              <a:gd name="T2" fmla="*/ 719137 w 21600"/>
              <a:gd name="T3" fmla="*/ 719138 h 21600"/>
              <a:gd name="T4" fmla="*/ 0 w 21600"/>
              <a:gd name="T5" fmla="*/ 719138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lnTo>
                  <a:pt x="0" y="0"/>
                </a:lnTo>
                <a:close/>
              </a:path>
            </a:pathLst>
          </a:custGeom>
          <a:noFill/>
          <a:ln w="28575">
            <a:solidFill>
              <a:srgbClr val="FFFF00"/>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2891" name="Text Box 61"/>
          <p:cNvSpPr txBox="1">
            <a:spLocks noChangeArrowheads="1"/>
          </p:cNvSpPr>
          <p:nvPr/>
        </p:nvSpPr>
        <p:spPr bwMode="auto">
          <a:xfrm>
            <a:off x="1235075" y="5003800"/>
            <a:ext cx="154305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lgn="ctr" eaLnBrk="1" hangingPunct="1"/>
            <a:r>
              <a:rPr kumimoji="1" lang="en-US" altLang="zh-CN" sz="2400">
                <a:latin typeface="Times New Roman" pitchFamily="18" charset="0"/>
              </a:rPr>
              <a:t>Initial state</a:t>
            </a:r>
          </a:p>
          <a:p>
            <a:pPr algn="ctr" eaLnBrk="1" hangingPunct="1"/>
            <a:r>
              <a:rPr kumimoji="1" lang="en-US" altLang="zh-CN" sz="2400">
                <a:solidFill>
                  <a:srgbClr val="FFFF00"/>
                </a:solidFill>
                <a:latin typeface="Times New Roman" pitchFamily="18" charset="0"/>
              </a:rPr>
              <a:t>Empty</a:t>
            </a:r>
          </a:p>
        </p:txBody>
      </p:sp>
      <p:grpSp>
        <p:nvGrpSpPr>
          <p:cNvPr id="122892" name="Group 62"/>
          <p:cNvGrpSpPr>
            <a:grpSpLocks/>
          </p:cNvGrpSpPr>
          <p:nvPr/>
        </p:nvGrpSpPr>
        <p:grpSpPr bwMode="auto">
          <a:xfrm>
            <a:off x="6646863" y="1484313"/>
            <a:ext cx="923925" cy="762000"/>
            <a:chOff x="3696" y="432"/>
            <a:chExt cx="582" cy="480"/>
          </a:xfrm>
        </p:grpSpPr>
        <p:sp>
          <p:nvSpPr>
            <p:cNvPr id="122914" name="Text Box 63"/>
            <p:cNvSpPr txBox="1">
              <a:spLocks noChangeArrowheads="1"/>
            </p:cNvSpPr>
            <p:nvPr/>
          </p:nvSpPr>
          <p:spPr bwMode="auto">
            <a:xfrm>
              <a:off x="3696" y="432"/>
              <a:ext cx="58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000">
                  <a:latin typeface="Times New Roman" pitchFamily="18" charset="0"/>
                </a:rPr>
                <a:t>Q.front</a:t>
              </a:r>
              <a:endParaRPr kumimoji="1" lang="en-US" altLang="zh-CN" sz="2400">
                <a:latin typeface="Times New Roman" pitchFamily="18" charset="0"/>
              </a:endParaRPr>
            </a:p>
          </p:txBody>
        </p:sp>
        <p:sp>
          <p:nvSpPr>
            <p:cNvPr id="122915" name="Rectangle 64"/>
            <p:cNvSpPr>
              <a:spLocks noChangeArrowheads="1"/>
            </p:cNvSpPr>
            <p:nvPr/>
          </p:nvSpPr>
          <p:spPr bwMode="auto">
            <a:xfrm>
              <a:off x="3792" y="672"/>
              <a:ext cx="384" cy="24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22893" name="Group 65"/>
          <p:cNvGrpSpPr>
            <a:grpSpLocks/>
          </p:cNvGrpSpPr>
          <p:nvPr/>
        </p:nvGrpSpPr>
        <p:grpSpPr bwMode="auto">
          <a:xfrm>
            <a:off x="5808663" y="2593975"/>
            <a:ext cx="2266950" cy="2266950"/>
            <a:chOff x="2064" y="1152"/>
            <a:chExt cx="1968" cy="1968"/>
          </a:xfrm>
        </p:grpSpPr>
        <p:grpSp>
          <p:nvGrpSpPr>
            <p:cNvPr id="122903" name="Group 66"/>
            <p:cNvGrpSpPr>
              <a:grpSpLocks/>
            </p:cNvGrpSpPr>
            <p:nvPr/>
          </p:nvGrpSpPr>
          <p:grpSpPr bwMode="auto">
            <a:xfrm>
              <a:off x="2064" y="1152"/>
              <a:ext cx="1968" cy="1968"/>
              <a:chOff x="2064" y="1152"/>
              <a:chExt cx="1968" cy="1968"/>
            </a:xfrm>
          </p:grpSpPr>
          <p:sp>
            <p:nvSpPr>
              <p:cNvPr id="122912" name="Oval 67"/>
              <p:cNvSpPr>
                <a:spLocks noChangeArrowheads="1"/>
              </p:cNvSpPr>
              <p:nvPr/>
            </p:nvSpPr>
            <p:spPr bwMode="auto">
              <a:xfrm>
                <a:off x="2064" y="1152"/>
                <a:ext cx="1968" cy="196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2913" name="Oval 68"/>
              <p:cNvSpPr>
                <a:spLocks noChangeArrowheads="1"/>
              </p:cNvSpPr>
              <p:nvPr/>
            </p:nvSpPr>
            <p:spPr bwMode="auto">
              <a:xfrm>
                <a:off x="2725" y="1820"/>
                <a:ext cx="624" cy="624"/>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122904" name="Line 69"/>
            <p:cNvSpPr>
              <a:spLocks noChangeShapeType="1"/>
            </p:cNvSpPr>
            <p:nvPr/>
          </p:nvSpPr>
          <p:spPr bwMode="auto">
            <a:xfrm>
              <a:off x="3050" y="1163"/>
              <a:ext cx="0" cy="6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2905" name="Line 70"/>
            <p:cNvSpPr>
              <a:spLocks noChangeShapeType="1"/>
            </p:cNvSpPr>
            <p:nvPr/>
          </p:nvSpPr>
          <p:spPr bwMode="auto">
            <a:xfrm>
              <a:off x="3039" y="2437"/>
              <a:ext cx="0" cy="6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2906" name="Line 71"/>
            <p:cNvSpPr>
              <a:spLocks noChangeShapeType="1"/>
            </p:cNvSpPr>
            <p:nvPr/>
          </p:nvSpPr>
          <p:spPr bwMode="auto">
            <a:xfrm>
              <a:off x="2064" y="2160"/>
              <a:ext cx="6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2907" name="Line 72"/>
            <p:cNvSpPr>
              <a:spLocks noChangeShapeType="1"/>
            </p:cNvSpPr>
            <p:nvPr/>
          </p:nvSpPr>
          <p:spPr bwMode="auto">
            <a:xfrm>
              <a:off x="3360" y="2160"/>
              <a:ext cx="6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2908" name="Line 73"/>
            <p:cNvSpPr>
              <a:spLocks noChangeShapeType="1"/>
            </p:cNvSpPr>
            <p:nvPr/>
          </p:nvSpPr>
          <p:spPr bwMode="auto">
            <a:xfrm flipH="1">
              <a:off x="3264" y="1440"/>
              <a:ext cx="480" cy="4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2909" name="Line 74"/>
            <p:cNvSpPr>
              <a:spLocks noChangeShapeType="1"/>
            </p:cNvSpPr>
            <p:nvPr/>
          </p:nvSpPr>
          <p:spPr bwMode="auto">
            <a:xfrm flipH="1">
              <a:off x="2352" y="2352"/>
              <a:ext cx="480" cy="4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2910" name="Line 75"/>
            <p:cNvSpPr>
              <a:spLocks noChangeShapeType="1"/>
            </p:cNvSpPr>
            <p:nvPr/>
          </p:nvSpPr>
          <p:spPr bwMode="auto">
            <a:xfrm>
              <a:off x="2352" y="1488"/>
              <a:ext cx="432"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2911" name="Line 76"/>
            <p:cNvSpPr>
              <a:spLocks noChangeShapeType="1"/>
            </p:cNvSpPr>
            <p:nvPr/>
          </p:nvSpPr>
          <p:spPr bwMode="auto">
            <a:xfrm>
              <a:off x="3264" y="2400"/>
              <a:ext cx="432"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122894" name="Text Box 77"/>
          <p:cNvSpPr txBox="1">
            <a:spLocks noChangeArrowheads="1"/>
          </p:cNvSpPr>
          <p:nvPr/>
        </p:nvSpPr>
        <p:spPr bwMode="auto">
          <a:xfrm>
            <a:off x="6489700" y="2820988"/>
            <a:ext cx="404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J</a:t>
            </a:r>
            <a:r>
              <a:rPr kumimoji="1" lang="en-US" altLang="zh-CN" sz="2400" baseline="-25000">
                <a:latin typeface="Times New Roman" pitchFamily="18" charset="0"/>
              </a:rPr>
              <a:t>2</a:t>
            </a:r>
            <a:endParaRPr kumimoji="1" lang="en-US" altLang="zh-CN" sz="2400">
              <a:latin typeface="Times New Roman" pitchFamily="18" charset="0"/>
            </a:endParaRPr>
          </a:p>
        </p:txBody>
      </p:sp>
      <p:sp>
        <p:nvSpPr>
          <p:cNvPr id="122895" name="Text Box 78"/>
          <p:cNvSpPr txBox="1">
            <a:spLocks noChangeArrowheads="1"/>
          </p:cNvSpPr>
          <p:nvPr/>
        </p:nvSpPr>
        <p:spPr bwMode="auto">
          <a:xfrm>
            <a:off x="7129463" y="2786063"/>
            <a:ext cx="4048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J</a:t>
            </a:r>
            <a:r>
              <a:rPr kumimoji="1" lang="en-US" altLang="zh-CN" sz="2400" baseline="-25000">
                <a:latin typeface="Times New Roman" pitchFamily="18" charset="0"/>
              </a:rPr>
              <a:t>1</a:t>
            </a:r>
            <a:endParaRPr kumimoji="1" lang="en-US" altLang="zh-CN" sz="2400">
              <a:latin typeface="Times New Roman" pitchFamily="18" charset="0"/>
            </a:endParaRPr>
          </a:p>
        </p:txBody>
      </p:sp>
      <p:sp>
        <p:nvSpPr>
          <p:cNvPr id="122896" name="Text Box 84"/>
          <p:cNvSpPr txBox="1">
            <a:spLocks noChangeArrowheads="1"/>
          </p:cNvSpPr>
          <p:nvPr/>
        </p:nvSpPr>
        <p:spPr bwMode="auto">
          <a:xfrm>
            <a:off x="6016625" y="3298825"/>
            <a:ext cx="404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J</a:t>
            </a:r>
            <a:r>
              <a:rPr kumimoji="1" lang="en-US" altLang="zh-CN" sz="2400" baseline="-25000">
                <a:latin typeface="Times New Roman" pitchFamily="18" charset="0"/>
              </a:rPr>
              <a:t>3</a:t>
            </a:r>
            <a:endParaRPr kumimoji="1" lang="en-US" altLang="zh-CN" sz="2400">
              <a:latin typeface="Times New Roman" pitchFamily="18" charset="0"/>
            </a:endParaRPr>
          </a:p>
        </p:txBody>
      </p:sp>
      <p:sp>
        <p:nvSpPr>
          <p:cNvPr id="122897" name="Text Box 85"/>
          <p:cNvSpPr txBox="1">
            <a:spLocks noChangeArrowheads="1"/>
          </p:cNvSpPr>
          <p:nvPr/>
        </p:nvSpPr>
        <p:spPr bwMode="auto">
          <a:xfrm>
            <a:off x="4665663" y="3683000"/>
            <a:ext cx="8255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000">
                <a:latin typeface="Times New Roman" pitchFamily="18" charset="0"/>
              </a:rPr>
              <a:t>Q.rear</a:t>
            </a:r>
            <a:endParaRPr kumimoji="1" lang="en-US" altLang="zh-CN" sz="2400">
              <a:latin typeface="Times New Roman" pitchFamily="18" charset="0"/>
            </a:endParaRPr>
          </a:p>
        </p:txBody>
      </p:sp>
      <p:sp>
        <p:nvSpPr>
          <p:cNvPr id="122898" name="Rectangle 86"/>
          <p:cNvSpPr>
            <a:spLocks noChangeArrowheads="1"/>
          </p:cNvSpPr>
          <p:nvPr/>
        </p:nvSpPr>
        <p:spPr bwMode="auto">
          <a:xfrm>
            <a:off x="4751388" y="4076700"/>
            <a:ext cx="555625" cy="3206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2899" name="Line 87"/>
          <p:cNvSpPr>
            <a:spLocks noChangeShapeType="1"/>
          </p:cNvSpPr>
          <p:nvPr/>
        </p:nvSpPr>
        <p:spPr bwMode="auto">
          <a:xfrm>
            <a:off x="7129463" y="2017713"/>
            <a:ext cx="0" cy="576262"/>
          </a:xfrm>
          <a:prstGeom prst="line">
            <a:avLst/>
          </a:prstGeom>
          <a:noFill/>
          <a:ln w="28575">
            <a:solidFill>
              <a:srgbClr val="FFFF00"/>
            </a:solidFill>
            <a:round/>
            <a:headEnd type="oval"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2900" name="Line 88"/>
          <p:cNvSpPr>
            <a:spLocks noChangeShapeType="1"/>
          </p:cNvSpPr>
          <p:nvPr/>
        </p:nvSpPr>
        <p:spPr bwMode="auto">
          <a:xfrm flipV="1">
            <a:off x="5038725" y="4149725"/>
            <a:ext cx="865188" cy="71438"/>
          </a:xfrm>
          <a:prstGeom prst="line">
            <a:avLst/>
          </a:prstGeom>
          <a:noFill/>
          <a:ln w="28575">
            <a:solidFill>
              <a:srgbClr val="FFFF00"/>
            </a:solidFill>
            <a:round/>
            <a:headEnd type="oval"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2901" name="Arc 89"/>
          <p:cNvSpPr>
            <a:spLocks/>
          </p:cNvSpPr>
          <p:nvPr/>
        </p:nvSpPr>
        <p:spPr bwMode="auto">
          <a:xfrm flipH="1">
            <a:off x="5667375" y="2465388"/>
            <a:ext cx="719138" cy="719137"/>
          </a:xfrm>
          <a:custGeom>
            <a:avLst/>
            <a:gdLst>
              <a:gd name="T0" fmla="*/ 0 w 21600"/>
              <a:gd name="T1" fmla="*/ 0 h 21600"/>
              <a:gd name="T2" fmla="*/ 719138 w 21600"/>
              <a:gd name="T3" fmla="*/ 719137 h 21600"/>
              <a:gd name="T4" fmla="*/ 0 w 21600"/>
              <a:gd name="T5" fmla="*/ 719137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lnTo>
                  <a:pt x="0" y="0"/>
                </a:lnTo>
                <a:close/>
              </a:path>
            </a:pathLst>
          </a:custGeom>
          <a:noFill/>
          <a:ln w="28575">
            <a:solidFill>
              <a:srgbClr val="FFFF00"/>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2902" name="Text Box 90"/>
          <p:cNvSpPr txBox="1">
            <a:spLocks noChangeArrowheads="1"/>
          </p:cNvSpPr>
          <p:nvPr/>
        </p:nvSpPr>
        <p:spPr bwMode="auto">
          <a:xfrm>
            <a:off x="6324600" y="5003800"/>
            <a:ext cx="12668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lgn="ctr" eaLnBrk="1" hangingPunct="1"/>
            <a:r>
              <a:rPr kumimoji="1" lang="en-US" altLang="zh-CN" sz="2400">
                <a:latin typeface="Times New Roman" pitchFamily="18" charset="0"/>
              </a:rPr>
              <a:t>enQueue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14339" name="Rectangle 2"/>
          <p:cNvSpPr>
            <a:spLocks noGrp="1" noChangeArrowheads="1"/>
          </p:cNvSpPr>
          <p:nvPr>
            <p:ph type="title"/>
          </p:nvPr>
        </p:nvSpPr>
        <p:spPr/>
        <p:txBody>
          <a:bodyPr/>
          <a:lstStyle/>
          <a:p>
            <a:pPr eaLnBrk="1" hangingPunct="1"/>
            <a:r>
              <a:rPr kumimoji="1" lang="en-US" altLang="zh-CN" smtClean="0"/>
              <a:t>Sequential Stack</a:t>
            </a:r>
            <a:endParaRPr lang="en-US" altLang="zh-CN" smtClean="0"/>
          </a:p>
        </p:txBody>
      </p:sp>
      <p:graphicFrame>
        <p:nvGraphicFramePr>
          <p:cNvPr id="14340" name="Object 4"/>
          <p:cNvGraphicFramePr>
            <a:graphicFrameLocks noChangeAspect="1"/>
          </p:cNvGraphicFramePr>
          <p:nvPr/>
        </p:nvGraphicFramePr>
        <p:xfrm>
          <a:off x="611188" y="1916113"/>
          <a:ext cx="8096250" cy="1476375"/>
        </p:xfrm>
        <a:graphic>
          <a:graphicData uri="http://schemas.openxmlformats.org/presentationml/2006/ole">
            <mc:AlternateContent xmlns:mc="http://schemas.openxmlformats.org/markup-compatibility/2006">
              <mc:Choice xmlns:v="urn:schemas-microsoft-com:vml" Requires="v">
                <p:oleObj spid="_x0000_s14469" name="Image" r:id="rId3" imgW="10793651" imgH="1968254" progId="Photoshop.Image.6">
                  <p:embed/>
                </p:oleObj>
              </mc:Choice>
              <mc:Fallback>
                <p:oleObj name="Image" r:id="rId3" imgW="10793651" imgH="1968254" progId="Photoshop.Image.6">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188" y="1916113"/>
                        <a:ext cx="8096250" cy="1476375"/>
                      </a:xfrm>
                      <a:prstGeom prst="rect">
                        <a:avLst/>
                      </a:prstGeom>
                      <a:noFill/>
                      <a:ln>
                        <a:noFill/>
                      </a:ln>
                      <a:effectLst>
                        <a:outerShdw dist="107763" dir="2700000" algn="ctr" rotWithShape="0">
                          <a:schemeClr val="bg2">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14341" name="Text Box 5"/>
          <p:cNvSpPr txBox="1">
            <a:spLocks noChangeArrowheads="1"/>
          </p:cNvSpPr>
          <p:nvPr/>
        </p:nvSpPr>
        <p:spPr bwMode="auto">
          <a:xfrm>
            <a:off x="914400" y="2025650"/>
            <a:ext cx="6492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spcBef>
                <a:spcPct val="50000"/>
              </a:spcBef>
            </a:pPr>
            <a:r>
              <a:rPr lang="en-US" altLang="zh-CN" sz="2000" b="1">
                <a:solidFill>
                  <a:schemeClr val="bg1"/>
                </a:solidFill>
                <a:ea typeface="宋体" pitchFamily="2" charset="-122"/>
              </a:rPr>
              <a:t>top</a:t>
            </a:r>
          </a:p>
        </p:txBody>
      </p:sp>
      <p:sp>
        <p:nvSpPr>
          <p:cNvPr id="14342" name="Text Box 6"/>
          <p:cNvSpPr txBox="1">
            <a:spLocks noChangeArrowheads="1"/>
          </p:cNvSpPr>
          <p:nvPr/>
        </p:nvSpPr>
        <p:spPr bwMode="auto">
          <a:xfrm>
            <a:off x="900113" y="2562225"/>
            <a:ext cx="395287" cy="396875"/>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2000">
                <a:solidFill>
                  <a:schemeClr val="bg1"/>
                </a:solidFill>
                <a:latin typeface="Times New Roman" pitchFamily="18" charset="0"/>
              </a:rPr>
              <a:t>-1</a:t>
            </a:r>
          </a:p>
        </p:txBody>
      </p:sp>
      <p:sp>
        <p:nvSpPr>
          <p:cNvPr id="14343" name="Text Box 7"/>
          <p:cNvSpPr txBox="1">
            <a:spLocks noChangeArrowheads="1"/>
          </p:cNvSpPr>
          <p:nvPr/>
        </p:nvSpPr>
        <p:spPr bwMode="auto">
          <a:xfrm>
            <a:off x="6784975" y="2997200"/>
            <a:ext cx="1819275" cy="33655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1600">
                <a:solidFill>
                  <a:schemeClr val="bg1"/>
                </a:solidFill>
              </a:rPr>
              <a:t>[MAXNUM-1]</a:t>
            </a:r>
          </a:p>
        </p:txBody>
      </p:sp>
      <p:sp>
        <p:nvSpPr>
          <p:cNvPr id="14344" name="Text Box 8"/>
          <p:cNvSpPr txBox="1">
            <a:spLocks noChangeArrowheads="1"/>
          </p:cNvSpPr>
          <p:nvPr/>
        </p:nvSpPr>
        <p:spPr bwMode="auto">
          <a:xfrm>
            <a:off x="2967038" y="1982788"/>
            <a:ext cx="812800" cy="366712"/>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b="1">
                <a:solidFill>
                  <a:schemeClr val="bg1"/>
                </a:solidFill>
              </a:rPr>
              <a:t>s</a:t>
            </a:r>
          </a:p>
        </p:txBody>
      </p:sp>
      <p:sp>
        <p:nvSpPr>
          <p:cNvPr id="14345" name="Rectangle 9"/>
          <p:cNvSpPr>
            <a:spLocks noChangeArrowheads="1"/>
          </p:cNvSpPr>
          <p:nvPr/>
        </p:nvSpPr>
        <p:spPr bwMode="auto">
          <a:xfrm>
            <a:off x="90488" y="4437063"/>
            <a:ext cx="8964612" cy="1081087"/>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4346" name="AutoShape 10">
            <a:hlinkClick r:id="rId5" action="ppaction://hlinksldjump" highlightClick="1"/>
          </p:cNvPr>
          <p:cNvSpPr>
            <a:spLocks noChangeArrowheads="1"/>
          </p:cNvSpPr>
          <p:nvPr/>
        </p:nvSpPr>
        <p:spPr bwMode="auto">
          <a:xfrm>
            <a:off x="323850" y="4725988"/>
            <a:ext cx="1223963" cy="576262"/>
          </a:xfrm>
          <a:prstGeom prst="actionButtonBlank">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a:solidFill>
                  <a:schemeClr val="bg1"/>
                </a:solidFill>
              </a:rPr>
              <a:t>Create</a:t>
            </a:r>
          </a:p>
        </p:txBody>
      </p:sp>
      <p:sp>
        <p:nvSpPr>
          <p:cNvPr id="14347" name="AutoShape 11">
            <a:hlinkClick r:id="rId6" action="ppaction://hlinksldjump" highlightClick="1"/>
          </p:cNvPr>
          <p:cNvSpPr>
            <a:spLocks noChangeArrowheads="1"/>
          </p:cNvSpPr>
          <p:nvPr/>
        </p:nvSpPr>
        <p:spPr bwMode="auto">
          <a:xfrm>
            <a:off x="2124075" y="4725988"/>
            <a:ext cx="1223963" cy="576262"/>
          </a:xfrm>
          <a:prstGeom prst="actionButtonBlank">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a:solidFill>
                  <a:schemeClr val="bg1"/>
                </a:solidFill>
              </a:rPr>
              <a:t>IsEmpty</a:t>
            </a:r>
          </a:p>
        </p:txBody>
      </p:sp>
      <p:sp>
        <p:nvSpPr>
          <p:cNvPr id="14348" name="AutoShape 12">
            <a:hlinkClick r:id="rId7" action="ppaction://hlinksldjump" highlightClick="1"/>
          </p:cNvPr>
          <p:cNvSpPr>
            <a:spLocks noChangeArrowheads="1"/>
          </p:cNvSpPr>
          <p:nvPr/>
        </p:nvSpPr>
        <p:spPr bwMode="auto">
          <a:xfrm>
            <a:off x="3924300" y="4725988"/>
            <a:ext cx="1223963" cy="576262"/>
          </a:xfrm>
          <a:prstGeom prst="actionButtonBlank">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b="1" dirty="0">
                <a:solidFill>
                  <a:schemeClr val="bg1"/>
                </a:solidFill>
              </a:rPr>
              <a:t>Push</a:t>
            </a:r>
          </a:p>
        </p:txBody>
      </p:sp>
      <p:sp>
        <p:nvSpPr>
          <p:cNvPr id="14349" name="AutoShape 13">
            <a:hlinkClick r:id="rId8" action="ppaction://hlinksldjump" highlightClick="1"/>
          </p:cNvPr>
          <p:cNvSpPr>
            <a:spLocks noChangeArrowheads="1"/>
          </p:cNvSpPr>
          <p:nvPr/>
        </p:nvSpPr>
        <p:spPr bwMode="auto">
          <a:xfrm>
            <a:off x="5724525" y="4725988"/>
            <a:ext cx="1223963" cy="576262"/>
          </a:xfrm>
          <a:prstGeom prst="actionButtonBlank">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b="1">
                <a:solidFill>
                  <a:schemeClr val="bg1"/>
                </a:solidFill>
              </a:rPr>
              <a:t>Pop</a:t>
            </a:r>
          </a:p>
        </p:txBody>
      </p:sp>
      <p:sp>
        <p:nvSpPr>
          <p:cNvPr id="14350" name="AutoShape 14">
            <a:hlinkClick r:id="rId9" action="ppaction://hlinksldjump" highlightClick="1"/>
          </p:cNvPr>
          <p:cNvSpPr>
            <a:spLocks noChangeArrowheads="1"/>
          </p:cNvSpPr>
          <p:nvPr/>
        </p:nvSpPr>
        <p:spPr bwMode="auto">
          <a:xfrm>
            <a:off x="7524750" y="4725988"/>
            <a:ext cx="1223963" cy="576262"/>
          </a:xfrm>
          <a:prstGeom prst="actionButtonBlank">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b="1">
                <a:solidFill>
                  <a:schemeClr val="bg1"/>
                </a:solidFill>
              </a:rPr>
              <a:t>GetTop</a:t>
            </a:r>
          </a:p>
        </p:txBody>
      </p:sp>
      <p:sp>
        <p:nvSpPr>
          <p:cNvPr id="14351" name="AutoShape 16">
            <a:hlinkClick r:id="rId10" action="ppaction://hlinksldjump" highlightClick="1"/>
          </p:cNvPr>
          <p:cNvSpPr>
            <a:spLocks noChangeArrowheads="1"/>
          </p:cNvSpPr>
          <p:nvPr/>
        </p:nvSpPr>
        <p:spPr bwMode="auto">
          <a:xfrm>
            <a:off x="3455988" y="5734050"/>
            <a:ext cx="2232025" cy="765175"/>
          </a:xfrm>
          <a:prstGeom prst="actionButtonBlank">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Discussions</a:t>
            </a:r>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页脚占位符 2"/>
          <p:cNvSpPr>
            <a:spLocks noGrp="1"/>
          </p:cNvSpPr>
          <p:nvPr>
            <p:ph type="ftr" sz="quarter" idx="11"/>
          </p:nvPr>
        </p:nvSpPr>
        <p:spPr/>
        <p:txBody>
          <a:bodyPr/>
          <a:lstStyle/>
          <a:p>
            <a:pPr>
              <a:defRPr/>
            </a:pPr>
            <a:endParaRPr lang="en-US" altLang="zh-CN"/>
          </a:p>
          <a:p>
            <a:pPr>
              <a:defRPr/>
            </a:pPr>
            <a:r>
              <a:rPr lang="en-US" altLang="zh-CN"/>
              <a:t>Prof. Q. Wang</a:t>
            </a:r>
          </a:p>
        </p:txBody>
      </p:sp>
      <p:grpSp>
        <p:nvGrpSpPr>
          <p:cNvPr id="123907" name="Group 18"/>
          <p:cNvGrpSpPr>
            <a:grpSpLocks/>
          </p:cNvGrpSpPr>
          <p:nvPr/>
        </p:nvGrpSpPr>
        <p:grpSpPr bwMode="auto">
          <a:xfrm>
            <a:off x="6400800" y="1300163"/>
            <a:ext cx="2266950" cy="2266950"/>
            <a:chOff x="2064" y="1152"/>
            <a:chExt cx="1968" cy="1968"/>
          </a:xfrm>
        </p:grpSpPr>
        <p:grpSp>
          <p:nvGrpSpPr>
            <p:cNvPr id="123973" name="Group 19"/>
            <p:cNvGrpSpPr>
              <a:grpSpLocks/>
            </p:cNvGrpSpPr>
            <p:nvPr/>
          </p:nvGrpSpPr>
          <p:grpSpPr bwMode="auto">
            <a:xfrm>
              <a:off x="2064" y="1152"/>
              <a:ext cx="1968" cy="1968"/>
              <a:chOff x="2064" y="1152"/>
              <a:chExt cx="1968" cy="1968"/>
            </a:xfrm>
          </p:grpSpPr>
          <p:sp>
            <p:nvSpPr>
              <p:cNvPr id="123982" name="Oval 20"/>
              <p:cNvSpPr>
                <a:spLocks noChangeArrowheads="1"/>
              </p:cNvSpPr>
              <p:nvPr/>
            </p:nvSpPr>
            <p:spPr bwMode="auto">
              <a:xfrm>
                <a:off x="2064" y="1152"/>
                <a:ext cx="1968" cy="196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3983" name="Oval 21"/>
              <p:cNvSpPr>
                <a:spLocks noChangeArrowheads="1"/>
              </p:cNvSpPr>
              <p:nvPr/>
            </p:nvSpPr>
            <p:spPr bwMode="auto">
              <a:xfrm>
                <a:off x="2725" y="1820"/>
                <a:ext cx="624" cy="624"/>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123974" name="Line 22"/>
            <p:cNvSpPr>
              <a:spLocks noChangeShapeType="1"/>
            </p:cNvSpPr>
            <p:nvPr/>
          </p:nvSpPr>
          <p:spPr bwMode="auto">
            <a:xfrm>
              <a:off x="3050" y="1163"/>
              <a:ext cx="0" cy="6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3975" name="Line 23"/>
            <p:cNvSpPr>
              <a:spLocks noChangeShapeType="1"/>
            </p:cNvSpPr>
            <p:nvPr/>
          </p:nvSpPr>
          <p:spPr bwMode="auto">
            <a:xfrm>
              <a:off x="3039" y="2437"/>
              <a:ext cx="0" cy="6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3976" name="Line 24"/>
            <p:cNvSpPr>
              <a:spLocks noChangeShapeType="1"/>
            </p:cNvSpPr>
            <p:nvPr/>
          </p:nvSpPr>
          <p:spPr bwMode="auto">
            <a:xfrm>
              <a:off x="2064" y="2160"/>
              <a:ext cx="6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3977" name="Line 25"/>
            <p:cNvSpPr>
              <a:spLocks noChangeShapeType="1"/>
            </p:cNvSpPr>
            <p:nvPr/>
          </p:nvSpPr>
          <p:spPr bwMode="auto">
            <a:xfrm>
              <a:off x="3360" y="2160"/>
              <a:ext cx="6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3978" name="Line 26"/>
            <p:cNvSpPr>
              <a:spLocks noChangeShapeType="1"/>
            </p:cNvSpPr>
            <p:nvPr/>
          </p:nvSpPr>
          <p:spPr bwMode="auto">
            <a:xfrm flipH="1">
              <a:off x="3264" y="1440"/>
              <a:ext cx="480" cy="4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3979" name="Line 27"/>
            <p:cNvSpPr>
              <a:spLocks noChangeShapeType="1"/>
            </p:cNvSpPr>
            <p:nvPr/>
          </p:nvSpPr>
          <p:spPr bwMode="auto">
            <a:xfrm flipH="1">
              <a:off x="2352" y="2352"/>
              <a:ext cx="480" cy="4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3980" name="Line 28"/>
            <p:cNvSpPr>
              <a:spLocks noChangeShapeType="1"/>
            </p:cNvSpPr>
            <p:nvPr/>
          </p:nvSpPr>
          <p:spPr bwMode="auto">
            <a:xfrm>
              <a:off x="2352" y="1488"/>
              <a:ext cx="432"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3981" name="Line 29"/>
            <p:cNvSpPr>
              <a:spLocks noChangeShapeType="1"/>
            </p:cNvSpPr>
            <p:nvPr/>
          </p:nvSpPr>
          <p:spPr bwMode="auto">
            <a:xfrm>
              <a:off x="3264" y="2400"/>
              <a:ext cx="432"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123908" name="Text Box 30"/>
          <p:cNvSpPr txBox="1">
            <a:spLocks noChangeArrowheads="1"/>
          </p:cNvSpPr>
          <p:nvPr/>
        </p:nvSpPr>
        <p:spPr bwMode="auto">
          <a:xfrm>
            <a:off x="8297863" y="549275"/>
            <a:ext cx="8255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000">
                <a:latin typeface="Times New Roman" pitchFamily="18" charset="0"/>
              </a:rPr>
              <a:t>Q.rear</a:t>
            </a:r>
            <a:endParaRPr kumimoji="1" lang="en-US" altLang="zh-CN" sz="2400">
              <a:latin typeface="Times New Roman" pitchFamily="18" charset="0"/>
            </a:endParaRPr>
          </a:p>
        </p:txBody>
      </p:sp>
      <p:sp>
        <p:nvSpPr>
          <p:cNvPr id="123909" name="Rectangle 32"/>
          <p:cNvSpPr>
            <a:spLocks noChangeArrowheads="1"/>
          </p:cNvSpPr>
          <p:nvPr/>
        </p:nvSpPr>
        <p:spPr bwMode="auto">
          <a:xfrm>
            <a:off x="8364538" y="876300"/>
            <a:ext cx="447675" cy="2952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3910" name="Text Box 31"/>
          <p:cNvSpPr txBox="1">
            <a:spLocks noChangeArrowheads="1"/>
          </p:cNvSpPr>
          <p:nvPr/>
        </p:nvSpPr>
        <p:spPr bwMode="auto">
          <a:xfrm>
            <a:off x="7461250" y="14288"/>
            <a:ext cx="9239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000">
                <a:latin typeface="Times New Roman" pitchFamily="18" charset="0"/>
              </a:rPr>
              <a:t>Q.front</a:t>
            </a:r>
            <a:endParaRPr kumimoji="1" lang="en-US" altLang="zh-CN" sz="2400">
              <a:latin typeface="Times New Roman" pitchFamily="18" charset="0"/>
            </a:endParaRPr>
          </a:p>
        </p:txBody>
      </p:sp>
      <p:sp>
        <p:nvSpPr>
          <p:cNvPr id="123911" name="Rectangle 33"/>
          <p:cNvSpPr>
            <a:spLocks noChangeArrowheads="1"/>
          </p:cNvSpPr>
          <p:nvPr/>
        </p:nvSpPr>
        <p:spPr bwMode="auto">
          <a:xfrm>
            <a:off x="7572375" y="396875"/>
            <a:ext cx="446088" cy="2952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3912" name="Line 38"/>
          <p:cNvSpPr>
            <a:spLocks noChangeShapeType="1"/>
          </p:cNvSpPr>
          <p:nvPr/>
        </p:nvSpPr>
        <p:spPr bwMode="auto">
          <a:xfrm flipH="1">
            <a:off x="7747794" y="549276"/>
            <a:ext cx="64294" cy="750888"/>
          </a:xfrm>
          <a:prstGeom prst="line">
            <a:avLst/>
          </a:prstGeom>
          <a:noFill/>
          <a:ln w="28575">
            <a:solidFill>
              <a:srgbClr val="FFFF00"/>
            </a:solidFill>
            <a:round/>
            <a:headEnd type="oval"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3913" name="Line 39"/>
          <p:cNvSpPr>
            <a:spLocks noChangeShapeType="1"/>
          </p:cNvSpPr>
          <p:nvPr/>
        </p:nvSpPr>
        <p:spPr bwMode="auto">
          <a:xfrm flipH="1">
            <a:off x="8059543" y="1004889"/>
            <a:ext cx="573281" cy="355600"/>
          </a:xfrm>
          <a:prstGeom prst="line">
            <a:avLst/>
          </a:prstGeom>
          <a:noFill/>
          <a:ln w="28575">
            <a:solidFill>
              <a:srgbClr val="FFFF00"/>
            </a:solidFill>
            <a:round/>
            <a:headEnd type="oval"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nvGrpSpPr>
          <p:cNvPr id="123914" name="Group 48"/>
          <p:cNvGrpSpPr>
            <a:grpSpLocks/>
          </p:cNvGrpSpPr>
          <p:nvPr/>
        </p:nvGrpSpPr>
        <p:grpSpPr bwMode="auto">
          <a:xfrm>
            <a:off x="1447800" y="0"/>
            <a:ext cx="923925" cy="762000"/>
            <a:chOff x="3696" y="432"/>
            <a:chExt cx="582" cy="480"/>
          </a:xfrm>
        </p:grpSpPr>
        <p:sp>
          <p:nvSpPr>
            <p:cNvPr id="123971" name="Text Box 49"/>
            <p:cNvSpPr txBox="1">
              <a:spLocks noChangeArrowheads="1"/>
            </p:cNvSpPr>
            <p:nvPr/>
          </p:nvSpPr>
          <p:spPr bwMode="auto">
            <a:xfrm>
              <a:off x="3696" y="432"/>
              <a:ext cx="58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000">
                  <a:latin typeface="Times New Roman" pitchFamily="18" charset="0"/>
                </a:rPr>
                <a:t>Q.front</a:t>
              </a:r>
              <a:endParaRPr kumimoji="1" lang="en-US" altLang="zh-CN" sz="2400">
                <a:latin typeface="Times New Roman" pitchFamily="18" charset="0"/>
              </a:endParaRPr>
            </a:p>
          </p:txBody>
        </p:sp>
        <p:sp>
          <p:nvSpPr>
            <p:cNvPr id="123972" name="Rectangle 50"/>
            <p:cNvSpPr>
              <a:spLocks noChangeArrowheads="1"/>
            </p:cNvSpPr>
            <p:nvPr/>
          </p:nvSpPr>
          <p:spPr bwMode="auto">
            <a:xfrm>
              <a:off x="3792" y="672"/>
              <a:ext cx="384" cy="24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23915" name="Group 17"/>
          <p:cNvGrpSpPr>
            <a:grpSpLocks/>
          </p:cNvGrpSpPr>
          <p:nvPr/>
        </p:nvGrpSpPr>
        <p:grpSpPr bwMode="auto">
          <a:xfrm>
            <a:off x="609600" y="1109663"/>
            <a:ext cx="2266950" cy="2266950"/>
            <a:chOff x="2064" y="1152"/>
            <a:chExt cx="1968" cy="1968"/>
          </a:xfrm>
        </p:grpSpPr>
        <p:grpSp>
          <p:nvGrpSpPr>
            <p:cNvPr id="123960" name="Group 8"/>
            <p:cNvGrpSpPr>
              <a:grpSpLocks/>
            </p:cNvGrpSpPr>
            <p:nvPr/>
          </p:nvGrpSpPr>
          <p:grpSpPr bwMode="auto">
            <a:xfrm>
              <a:off x="2064" y="1152"/>
              <a:ext cx="1968" cy="1968"/>
              <a:chOff x="2064" y="1152"/>
              <a:chExt cx="1968" cy="1968"/>
            </a:xfrm>
          </p:grpSpPr>
          <p:sp>
            <p:nvSpPr>
              <p:cNvPr id="123969" name="Oval 2"/>
              <p:cNvSpPr>
                <a:spLocks noChangeArrowheads="1"/>
              </p:cNvSpPr>
              <p:nvPr/>
            </p:nvSpPr>
            <p:spPr bwMode="auto">
              <a:xfrm>
                <a:off x="2064" y="1152"/>
                <a:ext cx="1968" cy="196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3970" name="Oval 4"/>
              <p:cNvSpPr>
                <a:spLocks noChangeArrowheads="1"/>
              </p:cNvSpPr>
              <p:nvPr/>
            </p:nvSpPr>
            <p:spPr bwMode="auto">
              <a:xfrm>
                <a:off x="2725" y="1820"/>
                <a:ext cx="624" cy="624"/>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123961" name="Line 9"/>
            <p:cNvSpPr>
              <a:spLocks noChangeShapeType="1"/>
            </p:cNvSpPr>
            <p:nvPr/>
          </p:nvSpPr>
          <p:spPr bwMode="auto">
            <a:xfrm>
              <a:off x="3050" y="1163"/>
              <a:ext cx="0" cy="6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3962" name="Line 10"/>
            <p:cNvSpPr>
              <a:spLocks noChangeShapeType="1"/>
            </p:cNvSpPr>
            <p:nvPr/>
          </p:nvSpPr>
          <p:spPr bwMode="auto">
            <a:xfrm>
              <a:off x="3039" y="2437"/>
              <a:ext cx="0" cy="6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3963" name="Line 11"/>
            <p:cNvSpPr>
              <a:spLocks noChangeShapeType="1"/>
            </p:cNvSpPr>
            <p:nvPr/>
          </p:nvSpPr>
          <p:spPr bwMode="auto">
            <a:xfrm>
              <a:off x="2064" y="2160"/>
              <a:ext cx="6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3964" name="Line 12"/>
            <p:cNvSpPr>
              <a:spLocks noChangeShapeType="1"/>
            </p:cNvSpPr>
            <p:nvPr/>
          </p:nvSpPr>
          <p:spPr bwMode="auto">
            <a:xfrm>
              <a:off x="3360" y="2160"/>
              <a:ext cx="6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3965" name="Line 13"/>
            <p:cNvSpPr>
              <a:spLocks noChangeShapeType="1"/>
            </p:cNvSpPr>
            <p:nvPr/>
          </p:nvSpPr>
          <p:spPr bwMode="auto">
            <a:xfrm flipH="1">
              <a:off x="3264" y="1440"/>
              <a:ext cx="480" cy="4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3966" name="Line 14"/>
            <p:cNvSpPr>
              <a:spLocks noChangeShapeType="1"/>
            </p:cNvSpPr>
            <p:nvPr/>
          </p:nvSpPr>
          <p:spPr bwMode="auto">
            <a:xfrm flipH="1">
              <a:off x="2352" y="2352"/>
              <a:ext cx="480" cy="4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3967" name="Line 15"/>
            <p:cNvSpPr>
              <a:spLocks noChangeShapeType="1"/>
            </p:cNvSpPr>
            <p:nvPr/>
          </p:nvSpPr>
          <p:spPr bwMode="auto">
            <a:xfrm>
              <a:off x="2352" y="1488"/>
              <a:ext cx="432"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3968" name="Line 16"/>
            <p:cNvSpPr>
              <a:spLocks noChangeShapeType="1"/>
            </p:cNvSpPr>
            <p:nvPr/>
          </p:nvSpPr>
          <p:spPr bwMode="auto">
            <a:xfrm>
              <a:off x="3264" y="2400"/>
              <a:ext cx="432"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123916" name="Text Box 40"/>
          <p:cNvSpPr txBox="1">
            <a:spLocks noChangeArrowheads="1"/>
          </p:cNvSpPr>
          <p:nvPr/>
        </p:nvSpPr>
        <p:spPr bwMode="auto">
          <a:xfrm>
            <a:off x="1290638" y="1336675"/>
            <a:ext cx="4048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J</a:t>
            </a:r>
            <a:r>
              <a:rPr kumimoji="1" lang="en-US" altLang="zh-CN" sz="2400" baseline="-25000">
                <a:latin typeface="Times New Roman" pitchFamily="18" charset="0"/>
              </a:rPr>
              <a:t>2</a:t>
            </a:r>
            <a:endParaRPr kumimoji="1" lang="en-US" altLang="zh-CN" sz="2400">
              <a:latin typeface="Times New Roman" pitchFamily="18" charset="0"/>
            </a:endParaRPr>
          </a:p>
        </p:txBody>
      </p:sp>
      <p:sp>
        <p:nvSpPr>
          <p:cNvPr id="123917" name="Text Box 41"/>
          <p:cNvSpPr txBox="1">
            <a:spLocks noChangeArrowheads="1"/>
          </p:cNvSpPr>
          <p:nvPr/>
        </p:nvSpPr>
        <p:spPr bwMode="auto">
          <a:xfrm>
            <a:off x="1930400" y="1301750"/>
            <a:ext cx="404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J</a:t>
            </a:r>
            <a:r>
              <a:rPr kumimoji="1" lang="en-US" altLang="zh-CN" sz="2400" baseline="-25000">
                <a:latin typeface="Times New Roman" pitchFamily="18" charset="0"/>
              </a:rPr>
              <a:t>1</a:t>
            </a:r>
            <a:endParaRPr kumimoji="1" lang="en-US" altLang="zh-CN" sz="2400">
              <a:latin typeface="Times New Roman" pitchFamily="18" charset="0"/>
            </a:endParaRPr>
          </a:p>
        </p:txBody>
      </p:sp>
      <p:sp>
        <p:nvSpPr>
          <p:cNvPr id="123918" name="Text Box 42"/>
          <p:cNvSpPr txBox="1">
            <a:spLocks noChangeArrowheads="1"/>
          </p:cNvSpPr>
          <p:nvPr/>
        </p:nvSpPr>
        <p:spPr bwMode="auto">
          <a:xfrm>
            <a:off x="2347913" y="1751013"/>
            <a:ext cx="4048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J</a:t>
            </a:r>
            <a:r>
              <a:rPr kumimoji="1" lang="en-US" altLang="zh-CN" sz="2400" baseline="-25000">
                <a:latin typeface="Times New Roman" pitchFamily="18" charset="0"/>
              </a:rPr>
              <a:t>8</a:t>
            </a:r>
            <a:endParaRPr kumimoji="1" lang="en-US" altLang="zh-CN" sz="2400">
              <a:latin typeface="Times New Roman" pitchFamily="18" charset="0"/>
            </a:endParaRPr>
          </a:p>
        </p:txBody>
      </p:sp>
      <p:sp>
        <p:nvSpPr>
          <p:cNvPr id="123919" name="Text Box 43"/>
          <p:cNvSpPr txBox="1">
            <a:spLocks noChangeArrowheads="1"/>
          </p:cNvSpPr>
          <p:nvPr/>
        </p:nvSpPr>
        <p:spPr bwMode="auto">
          <a:xfrm>
            <a:off x="2347913" y="2263775"/>
            <a:ext cx="4048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J</a:t>
            </a:r>
            <a:r>
              <a:rPr kumimoji="1" lang="en-US" altLang="zh-CN" sz="2400" baseline="-25000">
                <a:latin typeface="Times New Roman" pitchFamily="18" charset="0"/>
              </a:rPr>
              <a:t>7</a:t>
            </a:r>
            <a:endParaRPr kumimoji="1" lang="en-US" altLang="zh-CN" sz="2400">
              <a:latin typeface="Times New Roman" pitchFamily="18" charset="0"/>
            </a:endParaRPr>
          </a:p>
        </p:txBody>
      </p:sp>
      <p:sp>
        <p:nvSpPr>
          <p:cNvPr id="123920" name="Text Box 44"/>
          <p:cNvSpPr txBox="1">
            <a:spLocks noChangeArrowheads="1"/>
          </p:cNvSpPr>
          <p:nvPr/>
        </p:nvSpPr>
        <p:spPr bwMode="auto">
          <a:xfrm>
            <a:off x="1860550" y="2711450"/>
            <a:ext cx="404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J</a:t>
            </a:r>
            <a:r>
              <a:rPr kumimoji="1" lang="en-US" altLang="zh-CN" sz="2400" baseline="-25000">
                <a:latin typeface="Times New Roman" pitchFamily="18" charset="0"/>
              </a:rPr>
              <a:t>6</a:t>
            </a:r>
            <a:endParaRPr kumimoji="1" lang="en-US" altLang="zh-CN" sz="2400">
              <a:latin typeface="Times New Roman" pitchFamily="18" charset="0"/>
            </a:endParaRPr>
          </a:p>
        </p:txBody>
      </p:sp>
      <p:sp>
        <p:nvSpPr>
          <p:cNvPr id="123921" name="Text Box 45"/>
          <p:cNvSpPr txBox="1">
            <a:spLocks noChangeArrowheads="1"/>
          </p:cNvSpPr>
          <p:nvPr/>
        </p:nvSpPr>
        <p:spPr bwMode="auto">
          <a:xfrm>
            <a:off x="1304925" y="2711450"/>
            <a:ext cx="404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dirty="0" err="1">
                <a:latin typeface="Times New Roman" pitchFamily="18" charset="0"/>
              </a:rPr>
              <a:t>J</a:t>
            </a:r>
            <a:r>
              <a:rPr kumimoji="1" lang="en-US" altLang="zh-CN" sz="2400" baseline="-25000" dirty="0" err="1">
                <a:latin typeface="Times New Roman" pitchFamily="18" charset="0"/>
              </a:rPr>
              <a:t>5</a:t>
            </a:r>
            <a:endParaRPr kumimoji="1" lang="en-US" altLang="zh-CN" sz="2400" dirty="0">
              <a:latin typeface="Times New Roman" pitchFamily="18" charset="0"/>
            </a:endParaRPr>
          </a:p>
        </p:txBody>
      </p:sp>
      <p:sp>
        <p:nvSpPr>
          <p:cNvPr id="123922" name="Text Box 46"/>
          <p:cNvSpPr txBox="1">
            <a:spLocks noChangeArrowheads="1"/>
          </p:cNvSpPr>
          <p:nvPr/>
        </p:nvSpPr>
        <p:spPr bwMode="auto">
          <a:xfrm>
            <a:off x="887413" y="2263775"/>
            <a:ext cx="4048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J</a:t>
            </a:r>
            <a:r>
              <a:rPr kumimoji="1" lang="en-US" altLang="zh-CN" sz="2400" baseline="-25000">
                <a:latin typeface="Times New Roman" pitchFamily="18" charset="0"/>
              </a:rPr>
              <a:t>4</a:t>
            </a:r>
            <a:endParaRPr kumimoji="1" lang="en-US" altLang="zh-CN" sz="2400">
              <a:latin typeface="Times New Roman" pitchFamily="18" charset="0"/>
            </a:endParaRPr>
          </a:p>
        </p:txBody>
      </p:sp>
      <p:sp>
        <p:nvSpPr>
          <p:cNvPr id="123923" name="Text Box 47"/>
          <p:cNvSpPr txBox="1">
            <a:spLocks noChangeArrowheads="1"/>
          </p:cNvSpPr>
          <p:nvPr/>
        </p:nvSpPr>
        <p:spPr bwMode="auto">
          <a:xfrm>
            <a:off x="817563" y="1814513"/>
            <a:ext cx="4048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J</a:t>
            </a:r>
            <a:r>
              <a:rPr kumimoji="1" lang="en-US" altLang="zh-CN" sz="2400" baseline="-25000">
                <a:latin typeface="Times New Roman" pitchFamily="18" charset="0"/>
              </a:rPr>
              <a:t>3</a:t>
            </a:r>
            <a:endParaRPr kumimoji="1" lang="en-US" altLang="zh-CN" sz="2400">
              <a:latin typeface="Times New Roman" pitchFamily="18" charset="0"/>
            </a:endParaRPr>
          </a:p>
        </p:txBody>
      </p:sp>
      <p:sp>
        <p:nvSpPr>
          <p:cNvPr id="123924" name="Text Box 52"/>
          <p:cNvSpPr txBox="1">
            <a:spLocks noChangeArrowheads="1"/>
          </p:cNvSpPr>
          <p:nvPr/>
        </p:nvSpPr>
        <p:spPr bwMode="auto">
          <a:xfrm>
            <a:off x="2903538" y="447675"/>
            <a:ext cx="8255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000">
                <a:latin typeface="Times New Roman" pitchFamily="18" charset="0"/>
              </a:rPr>
              <a:t>Q.rear</a:t>
            </a:r>
            <a:endParaRPr kumimoji="1" lang="en-US" altLang="zh-CN" sz="2400">
              <a:latin typeface="Times New Roman" pitchFamily="18" charset="0"/>
            </a:endParaRPr>
          </a:p>
        </p:txBody>
      </p:sp>
      <p:sp>
        <p:nvSpPr>
          <p:cNvPr id="123925" name="Rectangle 53"/>
          <p:cNvSpPr>
            <a:spLocks noChangeArrowheads="1"/>
          </p:cNvSpPr>
          <p:nvPr/>
        </p:nvSpPr>
        <p:spPr bwMode="auto">
          <a:xfrm>
            <a:off x="2989263" y="841375"/>
            <a:ext cx="555625" cy="3206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3926" name="Line 55"/>
          <p:cNvSpPr>
            <a:spLocks noChangeShapeType="1"/>
          </p:cNvSpPr>
          <p:nvPr/>
        </p:nvSpPr>
        <p:spPr bwMode="auto">
          <a:xfrm>
            <a:off x="1930400" y="533400"/>
            <a:ext cx="0" cy="576263"/>
          </a:xfrm>
          <a:prstGeom prst="line">
            <a:avLst/>
          </a:prstGeom>
          <a:noFill/>
          <a:ln w="28575">
            <a:solidFill>
              <a:srgbClr val="FFFF00"/>
            </a:solidFill>
            <a:round/>
            <a:headEnd type="oval"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3927" name="Line 56"/>
          <p:cNvSpPr>
            <a:spLocks noChangeShapeType="1"/>
          </p:cNvSpPr>
          <p:nvPr/>
        </p:nvSpPr>
        <p:spPr bwMode="auto">
          <a:xfrm flipH="1">
            <a:off x="2347913" y="982663"/>
            <a:ext cx="904875" cy="255587"/>
          </a:xfrm>
          <a:prstGeom prst="line">
            <a:avLst/>
          </a:prstGeom>
          <a:noFill/>
          <a:ln w="28575">
            <a:solidFill>
              <a:srgbClr val="FFFF00"/>
            </a:solidFill>
            <a:round/>
            <a:headEnd type="oval"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nvGrpSpPr>
          <p:cNvPr id="123928" name="Group 81"/>
          <p:cNvGrpSpPr>
            <a:grpSpLocks/>
          </p:cNvGrpSpPr>
          <p:nvPr/>
        </p:nvGrpSpPr>
        <p:grpSpPr bwMode="auto">
          <a:xfrm>
            <a:off x="2971800" y="3580705"/>
            <a:ext cx="2266950" cy="2266950"/>
            <a:chOff x="2112" y="2640"/>
            <a:chExt cx="1632" cy="1680"/>
          </a:xfrm>
        </p:grpSpPr>
        <p:grpSp>
          <p:nvGrpSpPr>
            <p:cNvPr id="123941" name="Group 58"/>
            <p:cNvGrpSpPr>
              <a:grpSpLocks/>
            </p:cNvGrpSpPr>
            <p:nvPr/>
          </p:nvGrpSpPr>
          <p:grpSpPr bwMode="auto">
            <a:xfrm>
              <a:off x="2112" y="2640"/>
              <a:ext cx="1632" cy="1680"/>
              <a:chOff x="2064" y="1152"/>
              <a:chExt cx="1968" cy="1968"/>
            </a:xfrm>
          </p:grpSpPr>
          <p:grpSp>
            <p:nvGrpSpPr>
              <p:cNvPr id="123949" name="Group 59"/>
              <p:cNvGrpSpPr>
                <a:grpSpLocks/>
              </p:cNvGrpSpPr>
              <p:nvPr/>
            </p:nvGrpSpPr>
            <p:grpSpPr bwMode="auto">
              <a:xfrm>
                <a:off x="2064" y="1152"/>
                <a:ext cx="1968" cy="1968"/>
                <a:chOff x="2064" y="1152"/>
                <a:chExt cx="1968" cy="1968"/>
              </a:xfrm>
            </p:grpSpPr>
            <p:sp>
              <p:nvSpPr>
                <p:cNvPr id="123958" name="Oval 60"/>
                <p:cNvSpPr>
                  <a:spLocks noChangeArrowheads="1"/>
                </p:cNvSpPr>
                <p:nvPr/>
              </p:nvSpPr>
              <p:spPr bwMode="auto">
                <a:xfrm>
                  <a:off x="2064" y="1152"/>
                  <a:ext cx="1968" cy="196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3959" name="Oval 61"/>
                <p:cNvSpPr>
                  <a:spLocks noChangeArrowheads="1"/>
                </p:cNvSpPr>
                <p:nvPr/>
              </p:nvSpPr>
              <p:spPr bwMode="auto">
                <a:xfrm>
                  <a:off x="2725" y="1820"/>
                  <a:ext cx="624" cy="624"/>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123950" name="Line 62"/>
              <p:cNvSpPr>
                <a:spLocks noChangeShapeType="1"/>
              </p:cNvSpPr>
              <p:nvPr/>
            </p:nvSpPr>
            <p:spPr bwMode="auto">
              <a:xfrm>
                <a:off x="3050" y="1163"/>
                <a:ext cx="0" cy="6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3951" name="Line 63"/>
              <p:cNvSpPr>
                <a:spLocks noChangeShapeType="1"/>
              </p:cNvSpPr>
              <p:nvPr/>
            </p:nvSpPr>
            <p:spPr bwMode="auto">
              <a:xfrm>
                <a:off x="3039" y="2437"/>
                <a:ext cx="0" cy="6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3952" name="Line 64"/>
              <p:cNvSpPr>
                <a:spLocks noChangeShapeType="1"/>
              </p:cNvSpPr>
              <p:nvPr/>
            </p:nvSpPr>
            <p:spPr bwMode="auto">
              <a:xfrm>
                <a:off x="2064" y="2160"/>
                <a:ext cx="6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3953" name="Line 65"/>
              <p:cNvSpPr>
                <a:spLocks noChangeShapeType="1"/>
              </p:cNvSpPr>
              <p:nvPr/>
            </p:nvSpPr>
            <p:spPr bwMode="auto">
              <a:xfrm>
                <a:off x="3360" y="2160"/>
                <a:ext cx="6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3954" name="Line 66"/>
              <p:cNvSpPr>
                <a:spLocks noChangeShapeType="1"/>
              </p:cNvSpPr>
              <p:nvPr/>
            </p:nvSpPr>
            <p:spPr bwMode="auto">
              <a:xfrm flipH="1">
                <a:off x="3264" y="1440"/>
                <a:ext cx="480" cy="4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3955" name="Line 67"/>
              <p:cNvSpPr>
                <a:spLocks noChangeShapeType="1"/>
              </p:cNvSpPr>
              <p:nvPr/>
            </p:nvSpPr>
            <p:spPr bwMode="auto">
              <a:xfrm flipH="1">
                <a:off x="2352" y="2352"/>
                <a:ext cx="480" cy="4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3956" name="Line 68"/>
              <p:cNvSpPr>
                <a:spLocks noChangeShapeType="1"/>
              </p:cNvSpPr>
              <p:nvPr/>
            </p:nvSpPr>
            <p:spPr bwMode="auto">
              <a:xfrm>
                <a:off x="2352" y="1488"/>
                <a:ext cx="432"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3957" name="Line 69"/>
              <p:cNvSpPr>
                <a:spLocks noChangeShapeType="1"/>
              </p:cNvSpPr>
              <p:nvPr/>
            </p:nvSpPr>
            <p:spPr bwMode="auto">
              <a:xfrm>
                <a:off x="3264" y="2400"/>
                <a:ext cx="432"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123942" name="Text Box 71"/>
            <p:cNvSpPr txBox="1">
              <a:spLocks noChangeArrowheads="1"/>
            </p:cNvSpPr>
            <p:nvPr/>
          </p:nvSpPr>
          <p:spPr bwMode="auto">
            <a:xfrm>
              <a:off x="3025" y="2784"/>
              <a:ext cx="292" cy="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J</a:t>
              </a:r>
              <a:r>
                <a:rPr kumimoji="1" lang="en-US" altLang="zh-CN" sz="2400" baseline="-25000">
                  <a:latin typeface="Times New Roman" pitchFamily="18" charset="0"/>
                </a:rPr>
                <a:t>1</a:t>
              </a:r>
              <a:endParaRPr kumimoji="1" lang="en-US" altLang="zh-CN" sz="2400">
                <a:latin typeface="Times New Roman" pitchFamily="18" charset="0"/>
              </a:endParaRPr>
            </a:p>
          </p:txBody>
        </p:sp>
        <p:sp>
          <p:nvSpPr>
            <p:cNvPr id="123943" name="Text Box 72"/>
            <p:cNvSpPr txBox="1">
              <a:spLocks noChangeArrowheads="1"/>
            </p:cNvSpPr>
            <p:nvPr/>
          </p:nvSpPr>
          <p:spPr bwMode="auto">
            <a:xfrm>
              <a:off x="2593" y="2832"/>
              <a:ext cx="292" cy="3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J</a:t>
              </a:r>
              <a:r>
                <a:rPr kumimoji="1" lang="en-US" altLang="zh-CN" sz="2400" baseline="-25000">
                  <a:latin typeface="Times New Roman" pitchFamily="18" charset="0"/>
                </a:rPr>
                <a:t>2</a:t>
              </a:r>
              <a:endParaRPr kumimoji="1" lang="en-US" altLang="zh-CN" sz="2400">
                <a:latin typeface="Times New Roman" pitchFamily="18" charset="0"/>
              </a:endParaRPr>
            </a:p>
          </p:txBody>
        </p:sp>
        <p:sp>
          <p:nvSpPr>
            <p:cNvPr id="123944" name="Text Box 73"/>
            <p:cNvSpPr txBox="1">
              <a:spLocks noChangeArrowheads="1"/>
            </p:cNvSpPr>
            <p:nvPr/>
          </p:nvSpPr>
          <p:spPr bwMode="auto">
            <a:xfrm>
              <a:off x="3313" y="3504"/>
              <a:ext cx="292" cy="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J</a:t>
              </a:r>
              <a:r>
                <a:rPr kumimoji="1" lang="en-US" altLang="zh-CN" sz="2400" baseline="-25000">
                  <a:latin typeface="Times New Roman" pitchFamily="18" charset="0"/>
                </a:rPr>
                <a:t>7</a:t>
              </a:r>
              <a:endParaRPr kumimoji="1" lang="en-US" altLang="zh-CN" sz="2400">
                <a:latin typeface="Times New Roman" pitchFamily="18" charset="0"/>
              </a:endParaRPr>
            </a:p>
          </p:txBody>
        </p:sp>
        <p:sp>
          <p:nvSpPr>
            <p:cNvPr id="123945" name="Text Box 74"/>
            <p:cNvSpPr txBox="1">
              <a:spLocks noChangeArrowheads="1"/>
            </p:cNvSpPr>
            <p:nvPr/>
          </p:nvSpPr>
          <p:spPr bwMode="auto">
            <a:xfrm>
              <a:off x="2977" y="3840"/>
              <a:ext cx="292" cy="3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J</a:t>
              </a:r>
              <a:r>
                <a:rPr kumimoji="1" lang="en-US" altLang="zh-CN" sz="2400" baseline="-25000">
                  <a:latin typeface="Times New Roman" pitchFamily="18" charset="0"/>
                </a:rPr>
                <a:t>6</a:t>
              </a:r>
              <a:endParaRPr kumimoji="1" lang="en-US" altLang="zh-CN" sz="2400">
                <a:latin typeface="Times New Roman" pitchFamily="18" charset="0"/>
              </a:endParaRPr>
            </a:p>
          </p:txBody>
        </p:sp>
        <p:sp>
          <p:nvSpPr>
            <p:cNvPr id="123946" name="Text Box 75"/>
            <p:cNvSpPr txBox="1">
              <a:spLocks noChangeArrowheads="1"/>
            </p:cNvSpPr>
            <p:nvPr/>
          </p:nvSpPr>
          <p:spPr bwMode="auto">
            <a:xfrm>
              <a:off x="2593" y="3840"/>
              <a:ext cx="292" cy="3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J</a:t>
              </a:r>
              <a:r>
                <a:rPr kumimoji="1" lang="en-US" altLang="zh-CN" sz="2400" baseline="-25000">
                  <a:latin typeface="Times New Roman" pitchFamily="18" charset="0"/>
                </a:rPr>
                <a:t>5</a:t>
              </a:r>
              <a:endParaRPr kumimoji="1" lang="en-US" altLang="zh-CN" sz="2400">
                <a:latin typeface="Times New Roman" pitchFamily="18" charset="0"/>
              </a:endParaRPr>
            </a:p>
          </p:txBody>
        </p:sp>
        <p:sp>
          <p:nvSpPr>
            <p:cNvPr id="123947" name="Text Box 76"/>
            <p:cNvSpPr txBox="1">
              <a:spLocks noChangeArrowheads="1"/>
            </p:cNvSpPr>
            <p:nvPr/>
          </p:nvSpPr>
          <p:spPr bwMode="auto">
            <a:xfrm>
              <a:off x="2304" y="3504"/>
              <a:ext cx="291" cy="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J</a:t>
              </a:r>
              <a:r>
                <a:rPr kumimoji="1" lang="en-US" altLang="zh-CN" sz="2400" baseline="-25000">
                  <a:latin typeface="Times New Roman" pitchFamily="18" charset="0"/>
                </a:rPr>
                <a:t>4</a:t>
              </a:r>
              <a:endParaRPr kumimoji="1" lang="en-US" altLang="zh-CN" sz="2400">
                <a:latin typeface="Times New Roman" pitchFamily="18" charset="0"/>
              </a:endParaRPr>
            </a:p>
          </p:txBody>
        </p:sp>
        <p:sp>
          <p:nvSpPr>
            <p:cNvPr id="123948" name="Text Box 77"/>
            <p:cNvSpPr txBox="1">
              <a:spLocks noChangeArrowheads="1"/>
            </p:cNvSpPr>
            <p:nvPr/>
          </p:nvSpPr>
          <p:spPr bwMode="auto">
            <a:xfrm>
              <a:off x="2256" y="3167"/>
              <a:ext cx="291" cy="3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J</a:t>
              </a:r>
              <a:r>
                <a:rPr kumimoji="1" lang="en-US" altLang="zh-CN" sz="2400" baseline="-25000">
                  <a:latin typeface="Times New Roman" pitchFamily="18" charset="0"/>
                </a:rPr>
                <a:t>3</a:t>
              </a:r>
              <a:endParaRPr kumimoji="1" lang="en-US" altLang="zh-CN" sz="2400">
                <a:latin typeface="Times New Roman" pitchFamily="18" charset="0"/>
              </a:endParaRPr>
            </a:p>
          </p:txBody>
        </p:sp>
      </p:grpSp>
      <p:sp>
        <p:nvSpPr>
          <p:cNvPr id="123929" name="Text Box 83"/>
          <p:cNvSpPr txBox="1">
            <a:spLocks noChangeArrowheads="1"/>
          </p:cNvSpPr>
          <p:nvPr/>
        </p:nvSpPr>
        <p:spPr bwMode="auto">
          <a:xfrm>
            <a:off x="4489450" y="2534542"/>
            <a:ext cx="9239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000">
                <a:latin typeface="Times New Roman" pitchFamily="18" charset="0"/>
              </a:rPr>
              <a:t>Q.front</a:t>
            </a:r>
            <a:endParaRPr kumimoji="1" lang="en-US" altLang="zh-CN" sz="2400">
              <a:latin typeface="Times New Roman" pitchFamily="18" charset="0"/>
            </a:endParaRPr>
          </a:p>
        </p:txBody>
      </p:sp>
      <p:sp>
        <p:nvSpPr>
          <p:cNvPr id="123930" name="Rectangle 84"/>
          <p:cNvSpPr>
            <a:spLocks noChangeArrowheads="1"/>
          </p:cNvSpPr>
          <p:nvPr/>
        </p:nvSpPr>
        <p:spPr bwMode="auto">
          <a:xfrm>
            <a:off x="4619625" y="2940942"/>
            <a:ext cx="528638" cy="319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3931" name="Text Box 86"/>
          <p:cNvSpPr txBox="1">
            <a:spLocks noChangeArrowheads="1"/>
          </p:cNvSpPr>
          <p:nvPr/>
        </p:nvSpPr>
        <p:spPr bwMode="auto">
          <a:xfrm>
            <a:off x="5610225" y="3836292"/>
            <a:ext cx="8255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000">
                <a:latin typeface="Times New Roman" pitchFamily="18" charset="0"/>
              </a:rPr>
              <a:t>Q.rear</a:t>
            </a:r>
            <a:endParaRPr kumimoji="1" lang="en-US" altLang="zh-CN" sz="2400">
              <a:latin typeface="Times New Roman" pitchFamily="18" charset="0"/>
            </a:endParaRPr>
          </a:p>
        </p:txBody>
      </p:sp>
      <p:sp>
        <p:nvSpPr>
          <p:cNvPr id="123932" name="Rectangle 87"/>
          <p:cNvSpPr>
            <a:spLocks noChangeArrowheads="1"/>
          </p:cNvSpPr>
          <p:nvPr/>
        </p:nvSpPr>
        <p:spPr bwMode="auto">
          <a:xfrm>
            <a:off x="5684838" y="4223642"/>
            <a:ext cx="481012" cy="2682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3933" name="Line 89"/>
          <p:cNvSpPr>
            <a:spLocks noChangeShapeType="1"/>
          </p:cNvSpPr>
          <p:nvPr/>
        </p:nvSpPr>
        <p:spPr bwMode="auto">
          <a:xfrm flipH="1">
            <a:off x="4554538" y="3067942"/>
            <a:ext cx="330200" cy="576263"/>
          </a:xfrm>
          <a:prstGeom prst="line">
            <a:avLst/>
          </a:prstGeom>
          <a:noFill/>
          <a:ln w="28575">
            <a:solidFill>
              <a:srgbClr val="FFFF00"/>
            </a:solidFill>
            <a:round/>
            <a:headEnd type="oval"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3934" name="Line 90"/>
          <p:cNvSpPr>
            <a:spLocks noChangeShapeType="1"/>
          </p:cNvSpPr>
          <p:nvPr/>
        </p:nvSpPr>
        <p:spPr bwMode="auto">
          <a:xfrm flipH="1">
            <a:off x="5238749" y="4349054"/>
            <a:ext cx="635000" cy="116313"/>
          </a:xfrm>
          <a:prstGeom prst="line">
            <a:avLst/>
          </a:prstGeom>
          <a:noFill/>
          <a:ln w="28575">
            <a:solidFill>
              <a:srgbClr val="FFFF00"/>
            </a:solidFill>
            <a:round/>
            <a:headEnd type="oval"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3935" name="Text Box 92"/>
          <p:cNvSpPr txBox="1">
            <a:spLocks noChangeArrowheads="1"/>
          </p:cNvSpPr>
          <p:nvPr/>
        </p:nvSpPr>
        <p:spPr bwMode="auto">
          <a:xfrm>
            <a:off x="1082477" y="3525838"/>
            <a:ext cx="1321196" cy="461665"/>
          </a:xfrm>
          <a:prstGeom prst="rect">
            <a:avLst/>
          </a:prstGeom>
          <a:solidFill>
            <a:srgbClr val="0033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dirty="0" err="1" smtClean="0">
                <a:solidFill>
                  <a:srgbClr val="FFFF00"/>
                </a:solidFill>
                <a:latin typeface="Times New Roman" pitchFamily="18" charset="0"/>
              </a:rPr>
              <a:t>Fig1</a:t>
            </a:r>
            <a:r>
              <a:rPr kumimoji="1" lang="zh-CN" altLang="en-US" sz="2400" dirty="0">
                <a:solidFill>
                  <a:srgbClr val="FFFF00"/>
                </a:solidFill>
                <a:latin typeface="Times New Roman" pitchFamily="18" charset="0"/>
              </a:rPr>
              <a:t> </a:t>
            </a:r>
            <a:r>
              <a:rPr kumimoji="1" lang="en-US" altLang="zh-CN" sz="2400" dirty="0" smtClean="0">
                <a:solidFill>
                  <a:srgbClr val="FFFF00"/>
                </a:solidFill>
                <a:latin typeface="Times New Roman" pitchFamily="18" charset="0"/>
              </a:rPr>
              <a:t>Full</a:t>
            </a:r>
            <a:endParaRPr kumimoji="1" lang="en-US" altLang="zh-CN" sz="2400" dirty="0">
              <a:solidFill>
                <a:srgbClr val="FFFF00"/>
              </a:solidFill>
              <a:latin typeface="Times New Roman" pitchFamily="18" charset="0"/>
            </a:endParaRPr>
          </a:p>
        </p:txBody>
      </p:sp>
      <p:sp>
        <p:nvSpPr>
          <p:cNvPr id="123936" name="Text Box 93"/>
          <p:cNvSpPr txBox="1">
            <a:spLocks noChangeArrowheads="1"/>
          </p:cNvSpPr>
          <p:nvPr/>
        </p:nvSpPr>
        <p:spPr bwMode="auto">
          <a:xfrm>
            <a:off x="6711774" y="3716338"/>
            <a:ext cx="1645002" cy="461665"/>
          </a:xfrm>
          <a:prstGeom prst="rect">
            <a:avLst/>
          </a:prstGeom>
          <a:solidFill>
            <a:srgbClr val="0033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dirty="0" err="1" smtClean="0">
                <a:solidFill>
                  <a:srgbClr val="FFFF00"/>
                </a:solidFill>
                <a:latin typeface="Times New Roman" pitchFamily="18" charset="0"/>
              </a:rPr>
              <a:t>Fig2</a:t>
            </a:r>
            <a:r>
              <a:rPr kumimoji="1" lang="zh-CN" altLang="en-US" sz="2400" dirty="0">
                <a:solidFill>
                  <a:srgbClr val="FFFF00"/>
                </a:solidFill>
                <a:latin typeface="Times New Roman" pitchFamily="18" charset="0"/>
              </a:rPr>
              <a:t> </a:t>
            </a:r>
            <a:r>
              <a:rPr kumimoji="1" lang="en-US" altLang="zh-CN" sz="2400" dirty="0" smtClean="0">
                <a:solidFill>
                  <a:srgbClr val="FFFF00"/>
                </a:solidFill>
                <a:latin typeface="Times New Roman" pitchFamily="18" charset="0"/>
              </a:rPr>
              <a:t>Empty</a:t>
            </a:r>
            <a:endParaRPr kumimoji="1" lang="en-US" altLang="zh-CN" sz="2400" dirty="0">
              <a:solidFill>
                <a:srgbClr val="FFFF00"/>
              </a:solidFill>
              <a:latin typeface="Times New Roman" pitchFamily="18" charset="0"/>
            </a:endParaRPr>
          </a:p>
        </p:txBody>
      </p:sp>
      <p:sp>
        <p:nvSpPr>
          <p:cNvPr id="123937" name="Text Box 94"/>
          <p:cNvSpPr txBox="1">
            <a:spLocks noChangeArrowheads="1"/>
          </p:cNvSpPr>
          <p:nvPr/>
        </p:nvSpPr>
        <p:spPr bwMode="auto">
          <a:xfrm>
            <a:off x="1986317" y="5919663"/>
            <a:ext cx="4241867" cy="461665"/>
          </a:xfrm>
          <a:prstGeom prst="rect">
            <a:avLst/>
          </a:prstGeom>
          <a:solidFill>
            <a:srgbClr val="0033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dirty="0" err="1" smtClean="0">
                <a:solidFill>
                  <a:srgbClr val="FFFF00"/>
                </a:solidFill>
                <a:latin typeface="Times New Roman" pitchFamily="18" charset="0"/>
              </a:rPr>
              <a:t>Fig3</a:t>
            </a:r>
            <a:r>
              <a:rPr kumimoji="1" lang="zh-CN" altLang="en-US" sz="2400" dirty="0">
                <a:solidFill>
                  <a:srgbClr val="FFFF00"/>
                </a:solidFill>
                <a:latin typeface="Times New Roman" pitchFamily="18" charset="0"/>
              </a:rPr>
              <a:t> </a:t>
            </a:r>
            <a:r>
              <a:rPr kumimoji="1" lang="en-US" altLang="zh-CN" sz="2400" dirty="0" smtClean="0">
                <a:solidFill>
                  <a:srgbClr val="FFFF00"/>
                </a:solidFill>
                <a:latin typeface="Times New Roman" pitchFamily="18" charset="0"/>
              </a:rPr>
              <a:t>Full, if </a:t>
            </a:r>
            <a:r>
              <a:rPr kumimoji="1" lang="en-US" altLang="zh-CN" sz="2400" dirty="0">
                <a:solidFill>
                  <a:srgbClr val="FFFF00"/>
                </a:solidFill>
                <a:latin typeface="Times New Roman" pitchFamily="18" charset="0"/>
              </a:rPr>
              <a:t>Q.rear+1 == </a:t>
            </a:r>
            <a:r>
              <a:rPr kumimoji="1" lang="en-US" altLang="zh-CN" sz="2400" dirty="0" err="1">
                <a:solidFill>
                  <a:srgbClr val="FFFF00"/>
                </a:solidFill>
                <a:latin typeface="Times New Roman" pitchFamily="18" charset="0"/>
              </a:rPr>
              <a:t>Q.front</a:t>
            </a:r>
            <a:endParaRPr kumimoji="1" lang="en-US" altLang="zh-CN" sz="2400" dirty="0">
              <a:solidFill>
                <a:srgbClr val="FFFF00"/>
              </a:solidFill>
              <a:latin typeface="Times New Roman" pitchFamily="18" charset="0"/>
            </a:endParaRPr>
          </a:p>
        </p:txBody>
      </p:sp>
      <p:sp>
        <p:nvSpPr>
          <p:cNvPr id="123938" name="Arc 97"/>
          <p:cNvSpPr>
            <a:spLocks/>
          </p:cNvSpPr>
          <p:nvPr/>
        </p:nvSpPr>
        <p:spPr bwMode="auto">
          <a:xfrm flipH="1">
            <a:off x="468313" y="981075"/>
            <a:ext cx="719137" cy="719138"/>
          </a:xfrm>
          <a:custGeom>
            <a:avLst/>
            <a:gdLst>
              <a:gd name="T0" fmla="*/ 0 w 21600"/>
              <a:gd name="T1" fmla="*/ 0 h 21600"/>
              <a:gd name="T2" fmla="*/ 719137 w 21600"/>
              <a:gd name="T3" fmla="*/ 719138 h 21600"/>
              <a:gd name="T4" fmla="*/ 0 w 21600"/>
              <a:gd name="T5" fmla="*/ 719138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lnTo>
                  <a:pt x="0" y="0"/>
                </a:lnTo>
                <a:close/>
              </a:path>
            </a:pathLst>
          </a:custGeom>
          <a:noFill/>
          <a:ln w="28575">
            <a:solidFill>
              <a:srgbClr val="FFFF00"/>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3939" name="Arc 98"/>
          <p:cNvSpPr>
            <a:spLocks/>
          </p:cNvSpPr>
          <p:nvPr/>
        </p:nvSpPr>
        <p:spPr bwMode="auto">
          <a:xfrm flipH="1">
            <a:off x="6156325" y="1125538"/>
            <a:ext cx="719138" cy="719137"/>
          </a:xfrm>
          <a:custGeom>
            <a:avLst/>
            <a:gdLst>
              <a:gd name="T0" fmla="*/ 0 w 21600"/>
              <a:gd name="T1" fmla="*/ 0 h 21600"/>
              <a:gd name="T2" fmla="*/ 719138 w 21600"/>
              <a:gd name="T3" fmla="*/ 719137 h 21600"/>
              <a:gd name="T4" fmla="*/ 0 w 21600"/>
              <a:gd name="T5" fmla="*/ 719137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lnTo>
                  <a:pt x="0" y="0"/>
                </a:lnTo>
                <a:close/>
              </a:path>
            </a:pathLst>
          </a:custGeom>
          <a:noFill/>
          <a:ln w="28575">
            <a:solidFill>
              <a:srgbClr val="FFFF00"/>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3940" name="Arc 99"/>
          <p:cNvSpPr>
            <a:spLocks/>
          </p:cNvSpPr>
          <p:nvPr/>
        </p:nvSpPr>
        <p:spPr bwMode="auto">
          <a:xfrm rot="9755774" flipH="1">
            <a:off x="4859338" y="5017392"/>
            <a:ext cx="719137" cy="719138"/>
          </a:xfrm>
          <a:custGeom>
            <a:avLst/>
            <a:gdLst>
              <a:gd name="T0" fmla="*/ 0 w 21600"/>
              <a:gd name="T1" fmla="*/ 0 h 21600"/>
              <a:gd name="T2" fmla="*/ 719137 w 21600"/>
              <a:gd name="T3" fmla="*/ 719138 h 21600"/>
              <a:gd name="T4" fmla="*/ 0 w 21600"/>
              <a:gd name="T5" fmla="*/ 719138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lnTo>
                  <a:pt x="0" y="0"/>
                </a:lnTo>
                <a:close/>
              </a:path>
            </a:pathLst>
          </a:custGeom>
          <a:noFill/>
          <a:ln w="28575">
            <a:solidFill>
              <a:srgbClr val="FFFF00"/>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页脚占位符 2"/>
          <p:cNvSpPr>
            <a:spLocks noGrp="1"/>
          </p:cNvSpPr>
          <p:nvPr>
            <p:ph type="ftr" sz="quarter" idx="11"/>
          </p:nvPr>
        </p:nvSpPr>
        <p:spPr/>
        <p:txBody>
          <a:bodyPr/>
          <a:lstStyle/>
          <a:p>
            <a:pPr>
              <a:defRPr/>
            </a:pPr>
            <a:endParaRPr lang="en-US" altLang="zh-CN"/>
          </a:p>
          <a:p>
            <a:pPr>
              <a:defRPr/>
            </a:pPr>
            <a:r>
              <a:rPr lang="en-US" altLang="zh-CN"/>
              <a:t>Prof. Q. Wang</a:t>
            </a:r>
          </a:p>
        </p:txBody>
      </p:sp>
      <p:sp>
        <p:nvSpPr>
          <p:cNvPr id="124931" name="Rectangle 3"/>
          <p:cNvSpPr>
            <a:spLocks noChangeArrowheads="1"/>
          </p:cNvSpPr>
          <p:nvPr/>
        </p:nvSpPr>
        <p:spPr bwMode="auto">
          <a:xfrm>
            <a:off x="533400" y="685800"/>
            <a:ext cx="8359775"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indent="274638"/>
            <a:r>
              <a:rPr kumimoji="1" lang="en-US" altLang="zh-CN" sz="2400" dirty="0">
                <a:solidFill>
                  <a:srgbClr val="FFFF00"/>
                </a:solidFill>
                <a:latin typeface="Times New Roman" pitchFamily="18" charset="0"/>
              </a:rPr>
              <a:t>#define </a:t>
            </a:r>
            <a:r>
              <a:rPr kumimoji="1" lang="en-US" altLang="zh-CN" sz="2400" dirty="0" err="1">
                <a:solidFill>
                  <a:srgbClr val="FFFF00"/>
                </a:solidFill>
                <a:latin typeface="Times New Roman" pitchFamily="18" charset="0"/>
              </a:rPr>
              <a:t>MAXNUM</a:t>
            </a:r>
            <a:r>
              <a:rPr kumimoji="1" lang="en-US" altLang="zh-CN" sz="2400" dirty="0">
                <a:solidFill>
                  <a:srgbClr val="FFFF00"/>
                </a:solidFill>
                <a:latin typeface="Times New Roman" pitchFamily="18" charset="0"/>
              </a:rPr>
              <a:t>  100</a:t>
            </a:r>
            <a:r>
              <a:rPr kumimoji="1" lang="en-US" altLang="zh-CN" sz="2400" dirty="0">
                <a:solidFill>
                  <a:schemeClr val="hlink"/>
                </a:solidFill>
                <a:latin typeface="Times New Roman" pitchFamily="18" charset="0"/>
              </a:rPr>
              <a:t> 	 </a:t>
            </a:r>
            <a:r>
              <a:rPr kumimoji="1" lang="en-US" altLang="zh-CN" sz="2400" dirty="0">
                <a:solidFill>
                  <a:srgbClr val="33CC33"/>
                </a:solidFill>
                <a:latin typeface="Times New Roman" pitchFamily="18" charset="0"/>
              </a:rPr>
              <a:t>/* </a:t>
            </a:r>
            <a:r>
              <a:rPr kumimoji="1" lang="zh-CN" altLang="en-US" sz="2400" dirty="0">
                <a:solidFill>
                  <a:srgbClr val="33CC33"/>
                </a:solidFill>
                <a:latin typeface="Times New Roman" pitchFamily="18" charset="0"/>
                <a:ea typeface="宋体" pitchFamily="2" charset="-122"/>
              </a:rPr>
              <a:t>队列</a:t>
            </a:r>
            <a:r>
              <a:rPr kumimoji="1" lang="zh-CN" altLang="en-US" sz="2400" dirty="0">
                <a:solidFill>
                  <a:srgbClr val="33CC33"/>
                </a:solidFill>
                <a:latin typeface="Times New Roman" pitchFamily="18" charset="0"/>
              </a:rPr>
              <a:t>中能达到的最大容量，这				里设为</a:t>
            </a:r>
            <a:r>
              <a:rPr kumimoji="1" lang="en-US" altLang="zh-CN" sz="2400" dirty="0">
                <a:solidFill>
                  <a:srgbClr val="33CC33"/>
                </a:solidFill>
                <a:latin typeface="Times New Roman" pitchFamily="18" charset="0"/>
              </a:rPr>
              <a:t>100 */</a:t>
            </a:r>
          </a:p>
          <a:p>
            <a:pPr indent="274638"/>
            <a:r>
              <a:rPr kumimoji="1" lang="en-US" altLang="zh-CN" sz="2400" dirty="0" err="1">
                <a:latin typeface="Times New Roman" pitchFamily="18" charset="0"/>
                <a:ea typeface="宋体" pitchFamily="2" charset="-122"/>
              </a:rPr>
              <a:t>struct</a:t>
            </a:r>
            <a:r>
              <a:rPr kumimoji="1" lang="en-US" altLang="zh-CN" sz="2400" dirty="0">
                <a:latin typeface="Times New Roman" pitchFamily="18" charset="0"/>
                <a:ea typeface="宋体" pitchFamily="2" charset="-122"/>
              </a:rPr>
              <a:t>  </a:t>
            </a:r>
            <a:r>
              <a:rPr kumimoji="1" lang="en-US" altLang="zh-CN" sz="2400" dirty="0" err="1">
                <a:latin typeface="Times New Roman" pitchFamily="18" charset="0"/>
                <a:ea typeface="宋体" pitchFamily="2" charset="-122"/>
              </a:rPr>
              <a:t>SeqQueue</a:t>
            </a:r>
            <a:r>
              <a:rPr kumimoji="1" lang="en-US" altLang="zh-CN" sz="2400" dirty="0">
                <a:latin typeface="Times New Roman" pitchFamily="18" charset="0"/>
                <a:ea typeface="宋体" pitchFamily="2" charset="-122"/>
              </a:rPr>
              <a:t>		</a:t>
            </a:r>
            <a:r>
              <a:rPr kumimoji="1" lang="en-US" altLang="zh-CN" sz="2400" dirty="0">
                <a:solidFill>
                  <a:srgbClr val="33CC33"/>
                </a:solidFill>
                <a:latin typeface="Times New Roman" pitchFamily="18" charset="0"/>
                <a:ea typeface="宋体" pitchFamily="2" charset="-122"/>
              </a:rPr>
              <a:t>/* </a:t>
            </a:r>
            <a:r>
              <a:rPr kumimoji="1" lang="zh-CN" altLang="en-US" sz="2400" dirty="0">
                <a:solidFill>
                  <a:srgbClr val="33CC33"/>
                </a:solidFill>
                <a:latin typeface="Times New Roman" pitchFamily="18" charset="0"/>
                <a:ea typeface="宋体" pitchFamily="2" charset="-122"/>
              </a:rPr>
              <a:t>顺序队列类型定义 *</a:t>
            </a:r>
            <a:r>
              <a:rPr kumimoji="1" lang="en-US" altLang="zh-CN" sz="2400" dirty="0">
                <a:solidFill>
                  <a:srgbClr val="33CC33"/>
                </a:solidFill>
                <a:latin typeface="Times New Roman" pitchFamily="18" charset="0"/>
                <a:ea typeface="宋体" pitchFamily="2" charset="-122"/>
              </a:rPr>
              <a:t>/</a:t>
            </a:r>
          </a:p>
          <a:p>
            <a:pPr indent="274638" eaLnBrk="0" hangingPunct="0"/>
            <a:r>
              <a:rPr kumimoji="1" lang="en-US" altLang="zh-CN" sz="2400" dirty="0">
                <a:latin typeface="Times New Roman" pitchFamily="18" charset="0"/>
                <a:ea typeface="宋体" pitchFamily="2" charset="-122"/>
              </a:rPr>
              <a:t>{</a:t>
            </a:r>
          </a:p>
          <a:p>
            <a:pPr indent="274638" eaLnBrk="0" hangingPunct="0"/>
            <a:r>
              <a:rPr kumimoji="1" lang="en-US" altLang="zh-CN" sz="2400" dirty="0">
                <a:latin typeface="Times New Roman" pitchFamily="18" charset="0"/>
                <a:ea typeface="宋体" pitchFamily="2" charset="-122"/>
              </a:rPr>
              <a:t>   	</a:t>
            </a:r>
            <a:r>
              <a:rPr kumimoji="1" lang="en-US" altLang="zh-CN" sz="2400" dirty="0" err="1">
                <a:latin typeface="Times New Roman" pitchFamily="18" charset="0"/>
              </a:rPr>
              <a:t>DataType</a:t>
            </a:r>
            <a:r>
              <a:rPr kumimoji="1" lang="en-US" altLang="zh-CN" sz="2400" dirty="0">
                <a:latin typeface="Times New Roman" pitchFamily="18" charset="0"/>
              </a:rPr>
              <a:t> </a:t>
            </a:r>
            <a:r>
              <a:rPr kumimoji="1" lang="en-US" altLang="zh-CN" sz="2400" dirty="0" smtClean="0">
                <a:latin typeface="Times New Roman" pitchFamily="18" charset="0"/>
                <a:ea typeface="宋体" pitchFamily="2" charset="-122"/>
              </a:rPr>
              <a:t>q[</a:t>
            </a:r>
            <a:r>
              <a:rPr kumimoji="1" lang="en-US" altLang="zh-CN" sz="2400" dirty="0" err="1" smtClean="0">
                <a:latin typeface="Times New Roman" pitchFamily="18" charset="0"/>
                <a:ea typeface="宋体" pitchFamily="2" charset="-122"/>
              </a:rPr>
              <a:t>MAXNUM</a:t>
            </a:r>
            <a:r>
              <a:rPr kumimoji="1" lang="en-US" altLang="zh-CN" sz="2400" dirty="0">
                <a:latin typeface="Times New Roman" pitchFamily="18" charset="0"/>
                <a:ea typeface="宋体" pitchFamily="2" charset="-122"/>
              </a:rPr>
              <a:t>];</a:t>
            </a:r>
          </a:p>
          <a:p>
            <a:pPr indent="274638" eaLnBrk="0" hangingPunct="0"/>
            <a:r>
              <a:rPr kumimoji="1" lang="en-US" altLang="zh-CN" sz="2400" dirty="0">
                <a:latin typeface="Times New Roman" pitchFamily="18" charset="0"/>
                <a:ea typeface="宋体" pitchFamily="2" charset="-122"/>
              </a:rPr>
              <a:t>  	</a:t>
            </a:r>
            <a:r>
              <a:rPr kumimoji="1" lang="en-US" altLang="zh-CN" sz="2400" dirty="0" err="1" smtClean="0">
                <a:latin typeface="Times New Roman" pitchFamily="18" charset="0"/>
                <a:ea typeface="宋体" pitchFamily="2" charset="-122"/>
              </a:rPr>
              <a:t>int</a:t>
            </a:r>
            <a:r>
              <a:rPr kumimoji="1" lang="en-US" altLang="zh-CN" sz="2400" dirty="0">
                <a:latin typeface="Times New Roman" pitchFamily="18" charset="0"/>
                <a:ea typeface="宋体" pitchFamily="2" charset="-122"/>
              </a:rPr>
              <a:t> </a:t>
            </a:r>
            <a:r>
              <a:rPr kumimoji="1" lang="en-US" altLang="zh-CN" sz="2400" dirty="0" smtClean="0">
                <a:latin typeface="Times New Roman" pitchFamily="18" charset="0"/>
                <a:ea typeface="宋体" pitchFamily="2" charset="-122"/>
              </a:rPr>
              <a:t>front</a:t>
            </a:r>
            <a:r>
              <a:rPr kumimoji="1" lang="en-US" altLang="zh-CN" sz="2400" dirty="0">
                <a:latin typeface="Times New Roman" pitchFamily="18" charset="0"/>
                <a:ea typeface="宋体" pitchFamily="2" charset="-122"/>
              </a:rPr>
              <a:t>, rear;</a:t>
            </a:r>
          </a:p>
          <a:p>
            <a:pPr indent="274638" eaLnBrk="0" hangingPunct="0"/>
            <a:r>
              <a:rPr kumimoji="1" lang="en-US" altLang="zh-CN" sz="2400" dirty="0">
                <a:latin typeface="Times New Roman" pitchFamily="18" charset="0"/>
                <a:ea typeface="宋体" pitchFamily="2" charset="-122"/>
              </a:rPr>
              <a:t>};</a:t>
            </a:r>
          </a:p>
          <a:p>
            <a:pPr indent="274638" eaLnBrk="0" hangingPunct="0"/>
            <a:r>
              <a:rPr kumimoji="1" lang="en-US" altLang="zh-CN" sz="2400" dirty="0">
                <a:solidFill>
                  <a:srgbClr val="33CC33"/>
                </a:solidFill>
                <a:latin typeface="Times New Roman" pitchFamily="18" charset="0"/>
                <a:ea typeface="宋体" pitchFamily="2" charset="-122"/>
              </a:rPr>
              <a:t>/* </a:t>
            </a:r>
            <a:r>
              <a:rPr kumimoji="1" lang="zh-CN" altLang="en-US" sz="2400" dirty="0">
                <a:solidFill>
                  <a:srgbClr val="33CC33"/>
                </a:solidFill>
                <a:latin typeface="Times New Roman" pitchFamily="18" charset="0"/>
                <a:ea typeface="宋体" pitchFamily="2" charset="-122"/>
              </a:rPr>
              <a:t>顺序队列类型的指针类型 *</a:t>
            </a:r>
            <a:r>
              <a:rPr kumimoji="1" lang="en-US" altLang="zh-CN" sz="2400" dirty="0">
                <a:solidFill>
                  <a:srgbClr val="33CC33"/>
                </a:solidFill>
                <a:latin typeface="Times New Roman" pitchFamily="18" charset="0"/>
                <a:ea typeface="宋体" pitchFamily="2" charset="-122"/>
              </a:rPr>
              <a:t>/</a:t>
            </a:r>
          </a:p>
          <a:p>
            <a:pPr indent="274638" eaLnBrk="0" hangingPunct="0"/>
            <a:r>
              <a:rPr kumimoji="1" lang="en-US" altLang="zh-CN" sz="2400" dirty="0" err="1">
                <a:latin typeface="Times New Roman" pitchFamily="18" charset="0"/>
                <a:ea typeface="宋体" pitchFamily="2" charset="-122"/>
              </a:rPr>
              <a:t>typedef</a:t>
            </a:r>
            <a:r>
              <a:rPr kumimoji="1" lang="en-US" altLang="zh-CN" sz="2400" dirty="0">
                <a:latin typeface="Times New Roman" pitchFamily="18" charset="0"/>
                <a:ea typeface="宋体" pitchFamily="2" charset="-122"/>
              </a:rPr>
              <a:t>  </a:t>
            </a:r>
            <a:r>
              <a:rPr kumimoji="1" lang="en-US" altLang="zh-CN" sz="2400" dirty="0" err="1">
                <a:latin typeface="Times New Roman" pitchFamily="18" charset="0"/>
                <a:ea typeface="宋体" pitchFamily="2" charset="-122"/>
              </a:rPr>
              <a:t>struct</a:t>
            </a:r>
            <a:r>
              <a:rPr kumimoji="1" lang="en-US" altLang="zh-CN" sz="2400" dirty="0">
                <a:latin typeface="Times New Roman" pitchFamily="18" charset="0"/>
                <a:ea typeface="宋体" pitchFamily="2" charset="-122"/>
              </a:rPr>
              <a:t> </a:t>
            </a:r>
            <a:r>
              <a:rPr kumimoji="1" lang="en-US" altLang="zh-CN" sz="2400" dirty="0" err="1">
                <a:latin typeface="Times New Roman" pitchFamily="18" charset="0"/>
                <a:ea typeface="宋体" pitchFamily="2" charset="-122"/>
              </a:rPr>
              <a:t>SeqQueue</a:t>
            </a:r>
            <a:r>
              <a:rPr kumimoji="1" lang="en-US" altLang="zh-CN" sz="2400" dirty="0">
                <a:latin typeface="Times New Roman" pitchFamily="18" charset="0"/>
                <a:ea typeface="宋体" pitchFamily="2" charset="-122"/>
              </a:rPr>
              <a:t>  *</a:t>
            </a:r>
            <a:r>
              <a:rPr kumimoji="1" lang="en-US" altLang="zh-CN" sz="2400" dirty="0" err="1">
                <a:latin typeface="Times New Roman" pitchFamily="18" charset="0"/>
                <a:ea typeface="宋体" pitchFamily="2" charset="-122"/>
              </a:rPr>
              <a:t>PSeqQueue</a:t>
            </a:r>
            <a:r>
              <a:rPr kumimoji="1" lang="en-US" altLang="zh-CN" sz="2400" dirty="0">
                <a:latin typeface="Times New Roman" pitchFamily="18" charset="0"/>
                <a:ea typeface="宋体" pitchFamily="2" charset="-122"/>
              </a:rPr>
              <a:t>; </a:t>
            </a:r>
          </a:p>
        </p:txBody>
      </p:sp>
      <p:sp>
        <p:nvSpPr>
          <p:cNvPr id="124932" name="Rectangle 6"/>
          <p:cNvSpPr>
            <a:spLocks noChangeArrowheads="1"/>
          </p:cNvSpPr>
          <p:nvPr/>
        </p:nvSpPr>
        <p:spPr bwMode="auto">
          <a:xfrm>
            <a:off x="90488" y="4652963"/>
            <a:ext cx="8964612" cy="1081087"/>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4933" name="AutoShape 7">
            <a:hlinkClick r:id="rId2" action="ppaction://hlinksldjump" highlightClick="1"/>
          </p:cNvPr>
          <p:cNvSpPr>
            <a:spLocks noChangeArrowheads="1"/>
          </p:cNvSpPr>
          <p:nvPr/>
        </p:nvSpPr>
        <p:spPr bwMode="auto">
          <a:xfrm>
            <a:off x="323850" y="4941888"/>
            <a:ext cx="1223963" cy="576262"/>
          </a:xfrm>
          <a:prstGeom prst="actionButtonBlank">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a:solidFill>
                  <a:schemeClr val="bg1"/>
                </a:solidFill>
              </a:rPr>
              <a:t>create</a:t>
            </a:r>
          </a:p>
        </p:txBody>
      </p:sp>
      <p:sp>
        <p:nvSpPr>
          <p:cNvPr id="124934" name="AutoShape 8">
            <a:hlinkClick r:id="rId3" action="ppaction://hlinksldjump" highlightClick="1"/>
          </p:cNvPr>
          <p:cNvSpPr>
            <a:spLocks noChangeArrowheads="1"/>
          </p:cNvSpPr>
          <p:nvPr/>
        </p:nvSpPr>
        <p:spPr bwMode="auto">
          <a:xfrm>
            <a:off x="2124075" y="4941888"/>
            <a:ext cx="1223963" cy="576262"/>
          </a:xfrm>
          <a:prstGeom prst="actionButtonBlank">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a:solidFill>
                  <a:schemeClr val="bg1"/>
                </a:solidFill>
              </a:rPr>
              <a:t>IsEmpty</a:t>
            </a:r>
          </a:p>
        </p:txBody>
      </p:sp>
      <p:sp>
        <p:nvSpPr>
          <p:cNvPr id="124935" name="AutoShape 9">
            <a:hlinkClick r:id="rId4" action="ppaction://hlinksldjump" highlightClick="1"/>
          </p:cNvPr>
          <p:cNvSpPr>
            <a:spLocks noChangeArrowheads="1"/>
          </p:cNvSpPr>
          <p:nvPr/>
        </p:nvSpPr>
        <p:spPr bwMode="auto">
          <a:xfrm>
            <a:off x="3924300" y="4941888"/>
            <a:ext cx="1223963" cy="576262"/>
          </a:xfrm>
          <a:prstGeom prst="actionButtonBlank">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a:solidFill>
                  <a:schemeClr val="bg1"/>
                </a:solidFill>
              </a:rPr>
              <a:t>enQueue</a:t>
            </a:r>
          </a:p>
        </p:txBody>
      </p:sp>
      <p:sp>
        <p:nvSpPr>
          <p:cNvPr id="124936" name="AutoShape 10">
            <a:hlinkClick r:id="rId5" action="ppaction://hlinksldjump" highlightClick="1"/>
          </p:cNvPr>
          <p:cNvSpPr>
            <a:spLocks noChangeArrowheads="1"/>
          </p:cNvSpPr>
          <p:nvPr/>
        </p:nvSpPr>
        <p:spPr bwMode="auto">
          <a:xfrm>
            <a:off x="5724525" y="4941888"/>
            <a:ext cx="1223963" cy="576262"/>
          </a:xfrm>
          <a:prstGeom prst="actionButtonBlank">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a:solidFill>
                  <a:schemeClr val="bg1"/>
                </a:solidFill>
              </a:rPr>
              <a:t>deQueue</a:t>
            </a:r>
          </a:p>
        </p:txBody>
      </p:sp>
      <p:sp>
        <p:nvSpPr>
          <p:cNvPr id="124937" name="AutoShape 11">
            <a:hlinkClick r:id="rId6" action="ppaction://hlinksldjump" highlightClick="1"/>
          </p:cNvPr>
          <p:cNvSpPr>
            <a:spLocks noChangeArrowheads="1"/>
          </p:cNvSpPr>
          <p:nvPr/>
        </p:nvSpPr>
        <p:spPr bwMode="auto">
          <a:xfrm>
            <a:off x="7524750" y="4941888"/>
            <a:ext cx="1223963" cy="576262"/>
          </a:xfrm>
          <a:prstGeom prst="actionButtonBlank">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dirty="0" err="1" smtClean="0">
                <a:solidFill>
                  <a:schemeClr val="bg1"/>
                </a:solidFill>
              </a:rPr>
              <a:t>getFront</a:t>
            </a:r>
            <a:endParaRPr lang="en-US" altLang="zh-CN" dirty="0">
              <a:solidFill>
                <a:schemeClr val="bg1"/>
              </a:solidFill>
            </a:endParaRPr>
          </a:p>
        </p:txBody>
      </p:sp>
      <p:sp>
        <p:nvSpPr>
          <p:cNvPr id="124938" name="AutoShape 12">
            <a:hlinkClick r:id="rId7" action="ppaction://hlinksldjump" highlightClick="1"/>
          </p:cNvPr>
          <p:cNvSpPr>
            <a:spLocks noChangeArrowheads="1"/>
          </p:cNvSpPr>
          <p:nvPr/>
        </p:nvSpPr>
        <p:spPr bwMode="auto">
          <a:xfrm>
            <a:off x="3924300" y="5949950"/>
            <a:ext cx="1223963" cy="576263"/>
          </a:xfrm>
          <a:prstGeom prst="actionButtonBlank">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a:solidFill>
                  <a:schemeClr val="bg1"/>
                </a:solidFill>
              </a:rPr>
              <a:t>Application</a:t>
            </a:r>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页脚占位符 2"/>
          <p:cNvSpPr>
            <a:spLocks noGrp="1"/>
          </p:cNvSpPr>
          <p:nvPr>
            <p:ph type="ftr" sz="quarter" idx="11"/>
          </p:nvPr>
        </p:nvSpPr>
        <p:spPr/>
        <p:txBody>
          <a:bodyPr/>
          <a:lstStyle/>
          <a:p>
            <a:pPr>
              <a:defRPr/>
            </a:pPr>
            <a:endParaRPr lang="en-US" altLang="zh-CN"/>
          </a:p>
          <a:p>
            <a:pPr>
              <a:defRPr/>
            </a:pPr>
            <a:r>
              <a:rPr lang="en-US" altLang="zh-CN"/>
              <a:t>Prof. Q. Wang</a:t>
            </a:r>
          </a:p>
        </p:txBody>
      </p:sp>
      <p:sp>
        <p:nvSpPr>
          <p:cNvPr id="125955" name="Rectangle 2"/>
          <p:cNvSpPr>
            <a:spLocks noChangeArrowheads="1"/>
          </p:cNvSpPr>
          <p:nvPr/>
        </p:nvSpPr>
        <p:spPr bwMode="auto">
          <a:xfrm>
            <a:off x="467742" y="895350"/>
            <a:ext cx="8640762"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kumimoji="1" lang="en-US" altLang="zh-CN" sz="2400" dirty="0" err="1">
                <a:latin typeface="Times New Roman" pitchFamily="18" charset="0"/>
                <a:ea typeface="宋体" pitchFamily="2" charset="-122"/>
              </a:rPr>
              <a:t>PSeqQueue</a:t>
            </a:r>
            <a:r>
              <a:rPr kumimoji="1" lang="en-US" altLang="zh-CN" sz="2400" dirty="0">
                <a:latin typeface="Times New Roman" pitchFamily="18" charset="0"/>
                <a:ea typeface="宋体" pitchFamily="2" charset="-122"/>
              </a:rPr>
              <a:t>  </a:t>
            </a:r>
            <a:r>
              <a:rPr kumimoji="1" lang="en-US" altLang="zh-CN" sz="2400" dirty="0" err="1">
                <a:solidFill>
                  <a:srgbClr val="FFFF00"/>
                </a:solidFill>
                <a:latin typeface="Times New Roman" pitchFamily="18" charset="0"/>
                <a:ea typeface="宋体" pitchFamily="2" charset="-122"/>
              </a:rPr>
              <a:t>createEmptyQueue_seq</a:t>
            </a:r>
            <a:r>
              <a:rPr kumimoji="1" lang="en-US" altLang="zh-CN" sz="2400" dirty="0">
                <a:latin typeface="Times New Roman" pitchFamily="18" charset="0"/>
                <a:ea typeface="宋体" pitchFamily="2" charset="-122"/>
              </a:rPr>
              <a:t>( void )</a:t>
            </a:r>
          </a:p>
          <a:p>
            <a:pPr eaLnBrk="0" hangingPunct="0"/>
            <a:r>
              <a:rPr kumimoji="1" lang="en-US" altLang="zh-CN" sz="2400" dirty="0">
                <a:latin typeface="Times New Roman" pitchFamily="18" charset="0"/>
                <a:ea typeface="宋体" pitchFamily="2" charset="-122"/>
              </a:rPr>
              <a:t>{  </a:t>
            </a:r>
          </a:p>
          <a:p>
            <a:pPr eaLnBrk="0" hangingPunct="0"/>
            <a:r>
              <a:rPr kumimoji="1" lang="en-US" altLang="zh-CN" sz="2400" dirty="0">
                <a:latin typeface="Times New Roman" pitchFamily="18" charset="0"/>
                <a:ea typeface="宋体" pitchFamily="2" charset="-122"/>
              </a:rPr>
              <a:t>   	</a:t>
            </a:r>
            <a:r>
              <a:rPr kumimoji="1" lang="en-US" altLang="zh-CN" sz="2400" dirty="0" err="1">
                <a:latin typeface="Times New Roman" pitchFamily="18" charset="0"/>
                <a:ea typeface="宋体" pitchFamily="2" charset="-122"/>
              </a:rPr>
              <a:t>PSeqQueue</a:t>
            </a:r>
            <a:r>
              <a:rPr kumimoji="1" lang="en-US" altLang="zh-CN" sz="2400" dirty="0">
                <a:latin typeface="Times New Roman" pitchFamily="18" charset="0"/>
                <a:ea typeface="宋体" pitchFamily="2" charset="-122"/>
              </a:rPr>
              <a:t> </a:t>
            </a:r>
            <a:r>
              <a:rPr kumimoji="1" lang="en-US" altLang="zh-CN" sz="2400" dirty="0" err="1">
                <a:latin typeface="Times New Roman" pitchFamily="18" charset="0"/>
                <a:ea typeface="宋体" pitchFamily="2" charset="-122"/>
              </a:rPr>
              <a:t>paqu</a:t>
            </a:r>
            <a:r>
              <a:rPr kumimoji="1" lang="en-US" altLang="zh-CN" sz="2400" dirty="0">
                <a:latin typeface="Times New Roman" pitchFamily="18" charset="0"/>
                <a:ea typeface="宋体" pitchFamily="2" charset="-122"/>
              </a:rPr>
              <a:t>;</a:t>
            </a:r>
          </a:p>
          <a:p>
            <a:pPr eaLnBrk="0" hangingPunct="0"/>
            <a:r>
              <a:rPr kumimoji="1" lang="en-US" altLang="zh-CN" sz="2400" dirty="0">
                <a:latin typeface="Times New Roman" pitchFamily="18" charset="0"/>
                <a:ea typeface="宋体" pitchFamily="2" charset="-122"/>
              </a:rPr>
              <a:t>   	</a:t>
            </a:r>
            <a:r>
              <a:rPr kumimoji="1" lang="en-US" altLang="zh-CN" sz="2400" dirty="0" err="1">
                <a:latin typeface="Times New Roman" pitchFamily="18" charset="0"/>
                <a:ea typeface="宋体" pitchFamily="2" charset="-122"/>
              </a:rPr>
              <a:t>paqu</a:t>
            </a:r>
            <a:r>
              <a:rPr kumimoji="1" lang="en-US" altLang="zh-CN" sz="2400" dirty="0">
                <a:latin typeface="Times New Roman" pitchFamily="18" charset="0"/>
                <a:ea typeface="宋体" pitchFamily="2" charset="-122"/>
              </a:rPr>
              <a:t> = (</a:t>
            </a:r>
            <a:r>
              <a:rPr kumimoji="1" lang="en-US" altLang="zh-CN" sz="2400" dirty="0" err="1">
                <a:latin typeface="Times New Roman" pitchFamily="18" charset="0"/>
                <a:ea typeface="宋体" pitchFamily="2" charset="-122"/>
              </a:rPr>
              <a:t>struct</a:t>
            </a:r>
            <a:r>
              <a:rPr kumimoji="1" lang="en-US" altLang="zh-CN" sz="2400" dirty="0">
                <a:latin typeface="Times New Roman" pitchFamily="18" charset="0"/>
                <a:ea typeface="宋体" pitchFamily="2" charset="-122"/>
              </a:rPr>
              <a:t> </a:t>
            </a:r>
            <a:r>
              <a:rPr kumimoji="1" lang="en-US" altLang="zh-CN" sz="2400" dirty="0" err="1">
                <a:latin typeface="Times New Roman" pitchFamily="18" charset="0"/>
                <a:ea typeface="宋体" pitchFamily="2" charset="-122"/>
              </a:rPr>
              <a:t>SeqQueue</a:t>
            </a:r>
            <a:r>
              <a:rPr kumimoji="1" lang="en-US" altLang="zh-CN" sz="2400" dirty="0">
                <a:latin typeface="Times New Roman" pitchFamily="18" charset="0"/>
                <a:ea typeface="宋体" pitchFamily="2" charset="-122"/>
              </a:rPr>
              <a:t> *)</a:t>
            </a:r>
            <a:r>
              <a:rPr kumimoji="1" lang="en-US" altLang="zh-CN" sz="2400" dirty="0" err="1">
                <a:latin typeface="Times New Roman" pitchFamily="18" charset="0"/>
                <a:ea typeface="宋体" pitchFamily="2" charset="-122"/>
              </a:rPr>
              <a:t>malloc</a:t>
            </a:r>
            <a:r>
              <a:rPr kumimoji="1" lang="en-US" altLang="zh-CN" sz="2400" dirty="0">
                <a:latin typeface="Times New Roman" pitchFamily="18" charset="0"/>
                <a:ea typeface="宋体" pitchFamily="2" charset="-122"/>
              </a:rPr>
              <a:t>(</a:t>
            </a:r>
            <a:r>
              <a:rPr kumimoji="1" lang="en-US" altLang="zh-CN" sz="2400" dirty="0" err="1">
                <a:latin typeface="Times New Roman" pitchFamily="18" charset="0"/>
                <a:ea typeface="宋体" pitchFamily="2" charset="-122"/>
              </a:rPr>
              <a:t>sizeof</a:t>
            </a:r>
            <a:r>
              <a:rPr kumimoji="1" lang="en-US" altLang="zh-CN" sz="2400" dirty="0">
                <a:latin typeface="Times New Roman" pitchFamily="18" charset="0"/>
                <a:ea typeface="宋体" pitchFamily="2" charset="-122"/>
              </a:rPr>
              <a:t>(</a:t>
            </a:r>
            <a:r>
              <a:rPr kumimoji="1" lang="en-US" altLang="zh-CN" sz="2400" dirty="0" err="1">
                <a:latin typeface="Times New Roman" pitchFamily="18" charset="0"/>
                <a:ea typeface="宋体" pitchFamily="2" charset="-122"/>
              </a:rPr>
              <a:t>struct</a:t>
            </a:r>
            <a:r>
              <a:rPr kumimoji="1" lang="en-US" altLang="zh-CN" sz="2400" dirty="0">
                <a:latin typeface="Times New Roman" pitchFamily="18" charset="0"/>
                <a:ea typeface="宋体" pitchFamily="2" charset="-122"/>
              </a:rPr>
              <a:t> </a:t>
            </a:r>
            <a:r>
              <a:rPr kumimoji="1" lang="en-US" altLang="zh-CN" sz="2400" dirty="0" err="1">
                <a:latin typeface="Times New Roman" pitchFamily="18" charset="0"/>
                <a:ea typeface="宋体" pitchFamily="2" charset="-122"/>
              </a:rPr>
              <a:t>SeqQueue</a:t>
            </a:r>
            <a:r>
              <a:rPr kumimoji="1" lang="en-US" altLang="zh-CN" sz="2400" dirty="0">
                <a:latin typeface="Times New Roman" pitchFamily="18" charset="0"/>
                <a:ea typeface="宋体" pitchFamily="2" charset="-122"/>
              </a:rPr>
              <a:t>));</a:t>
            </a:r>
          </a:p>
          <a:p>
            <a:pPr eaLnBrk="0" hangingPunct="0"/>
            <a:r>
              <a:rPr kumimoji="1" lang="en-US" altLang="zh-CN" sz="2400" dirty="0">
                <a:latin typeface="Times New Roman" pitchFamily="18" charset="0"/>
                <a:ea typeface="宋体" pitchFamily="2" charset="-122"/>
              </a:rPr>
              <a:t>   	if (</a:t>
            </a:r>
            <a:r>
              <a:rPr kumimoji="1" lang="en-US" altLang="zh-CN" sz="2400" dirty="0" err="1">
                <a:latin typeface="Times New Roman" pitchFamily="18" charset="0"/>
                <a:ea typeface="宋体" pitchFamily="2" charset="-122"/>
              </a:rPr>
              <a:t>paqu</a:t>
            </a:r>
            <a:r>
              <a:rPr kumimoji="1" lang="en-US" altLang="zh-CN" sz="2400" dirty="0">
                <a:latin typeface="Times New Roman" pitchFamily="18" charset="0"/>
                <a:ea typeface="宋体" pitchFamily="2" charset="-122"/>
              </a:rPr>
              <a:t>==NULL)</a:t>
            </a:r>
          </a:p>
          <a:p>
            <a:pPr eaLnBrk="0" hangingPunct="0"/>
            <a:r>
              <a:rPr kumimoji="1" lang="en-US" altLang="zh-CN" sz="2400" dirty="0">
                <a:latin typeface="Times New Roman" pitchFamily="18" charset="0"/>
                <a:ea typeface="宋体" pitchFamily="2" charset="-122"/>
              </a:rPr>
              <a:t>		</a:t>
            </a:r>
            <a:r>
              <a:rPr kumimoji="1" lang="en-US" altLang="zh-CN" sz="2400" dirty="0" err="1">
                <a:latin typeface="Times New Roman" pitchFamily="18" charset="0"/>
                <a:ea typeface="宋体" pitchFamily="2" charset="-122"/>
              </a:rPr>
              <a:t>printf</a:t>
            </a:r>
            <a:r>
              <a:rPr kumimoji="1" lang="en-US" altLang="zh-CN" sz="2400" dirty="0">
                <a:latin typeface="Times New Roman" pitchFamily="18" charset="0"/>
                <a:ea typeface="宋体" pitchFamily="2" charset="-122"/>
              </a:rPr>
              <a:t>("Out space!! \n");</a:t>
            </a:r>
          </a:p>
          <a:p>
            <a:pPr eaLnBrk="0" hangingPunct="0"/>
            <a:r>
              <a:rPr kumimoji="1" lang="en-US" altLang="zh-CN" sz="2400" dirty="0">
                <a:latin typeface="Times New Roman" pitchFamily="18" charset="0"/>
                <a:ea typeface="宋体" pitchFamily="2" charset="-122"/>
              </a:rPr>
              <a:t>	else</a:t>
            </a:r>
          </a:p>
          <a:p>
            <a:pPr eaLnBrk="0" hangingPunct="0"/>
            <a:r>
              <a:rPr kumimoji="1" lang="en-US" altLang="zh-CN" sz="2400" dirty="0">
                <a:latin typeface="Times New Roman" pitchFamily="18" charset="0"/>
                <a:ea typeface="宋体" pitchFamily="2" charset="-122"/>
              </a:rPr>
              <a:t>	{    	</a:t>
            </a:r>
          </a:p>
          <a:p>
            <a:pPr eaLnBrk="0" hangingPunct="0"/>
            <a:r>
              <a:rPr kumimoji="1" lang="en-US" altLang="zh-CN" sz="2400" dirty="0">
                <a:latin typeface="Times New Roman" pitchFamily="18" charset="0"/>
                <a:ea typeface="宋体" pitchFamily="2" charset="-122"/>
              </a:rPr>
              <a:t>		</a:t>
            </a:r>
            <a:r>
              <a:rPr kumimoji="1" lang="en-US" altLang="zh-CN" sz="2400" dirty="0" err="1">
                <a:latin typeface="Times New Roman" pitchFamily="18" charset="0"/>
                <a:ea typeface="宋体" pitchFamily="2" charset="-122"/>
              </a:rPr>
              <a:t>paqu</a:t>
            </a:r>
            <a:r>
              <a:rPr kumimoji="1" lang="en-US" altLang="zh-CN" sz="2400" dirty="0">
                <a:latin typeface="Times New Roman" pitchFamily="18" charset="0"/>
                <a:ea typeface="宋体" pitchFamily="2" charset="-122"/>
              </a:rPr>
              <a:t>-&gt;front = 0;</a:t>
            </a:r>
          </a:p>
          <a:p>
            <a:pPr eaLnBrk="0" hangingPunct="0"/>
            <a:r>
              <a:rPr kumimoji="1" lang="en-US" altLang="zh-CN" sz="2400" dirty="0">
                <a:latin typeface="Times New Roman" pitchFamily="18" charset="0"/>
                <a:ea typeface="宋体" pitchFamily="2" charset="-122"/>
              </a:rPr>
              <a:t>		</a:t>
            </a:r>
            <a:r>
              <a:rPr kumimoji="1" lang="en-US" altLang="zh-CN" sz="2400" dirty="0" err="1">
                <a:latin typeface="Times New Roman" pitchFamily="18" charset="0"/>
                <a:ea typeface="宋体" pitchFamily="2" charset="-122"/>
              </a:rPr>
              <a:t>paqu</a:t>
            </a:r>
            <a:r>
              <a:rPr kumimoji="1" lang="en-US" altLang="zh-CN" sz="2400" dirty="0">
                <a:latin typeface="Times New Roman" pitchFamily="18" charset="0"/>
                <a:ea typeface="宋体" pitchFamily="2" charset="-122"/>
              </a:rPr>
              <a:t>-&gt;rear = 0;</a:t>
            </a:r>
          </a:p>
          <a:p>
            <a:pPr eaLnBrk="0" hangingPunct="0"/>
            <a:r>
              <a:rPr kumimoji="1" lang="en-US" altLang="zh-CN" sz="2400" dirty="0">
                <a:latin typeface="Times New Roman" pitchFamily="18" charset="0"/>
                <a:ea typeface="宋体" pitchFamily="2" charset="-122"/>
              </a:rPr>
              <a:t>	}</a:t>
            </a:r>
          </a:p>
          <a:p>
            <a:pPr eaLnBrk="0" hangingPunct="0"/>
            <a:r>
              <a:rPr kumimoji="1" lang="en-US" altLang="zh-CN" sz="2400" dirty="0">
                <a:latin typeface="Times New Roman" pitchFamily="18" charset="0"/>
                <a:ea typeface="宋体" pitchFamily="2" charset="-122"/>
              </a:rPr>
              <a:t>	return  </a:t>
            </a:r>
            <a:r>
              <a:rPr kumimoji="1" lang="en-US" altLang="zh-CN" sz="2400" dirty="0" err="1">
                <a:latin typeface="Times New Roman" pitchFamily="18" charset="0"/>
                <a:ea typeface="宋体" pitchFamily="2" charset="-122"/>
              </a:rPr>
              <a:t>paqu</a:t>
            </a:r>
            <a:r>
              <a:rPr kumimoji="1" lang="en-US" altLang="zh-CN" sz="2400" dirty="0">
                <a:latin typeface="Times New Roman" pitchFamily="18" charset="0"/>
                <a:ea typeface="宋体" pitchFamily="2" charset="-122"/>
              </a:rPr>
              <a:t>;</a:t>
            </a:r>
          </a:p>
          <a:p>
            <a:pPr eaLnBrk="0" hangingPunct="0"/>
            <a:r>
              <a:rPr kumimoji="1" lang="en-US" altLang="zh-CN" sz="2400" dirty="0">
                <a:latin typeface="Times New Roman" pitchFamily="18" charset="0"/>
                <a:ea typeface="宋体" pitchFamily="2" charset="-122"/>
              </a:rPr>
              <a:t>}</a:t>
            </a:r>
          </a:p>
          <a:p>
            <a:pPr eaLnBrk="0" hangingPunct="0"/>
            <a:endParaRPr kumimoji="1" lang="en-US" altLang="zh-CN" sz="2400" dirty="0">
              <a:latin typeface="Times New Roman" pitchFamily="18" charset="0"/>
              <a:ea typeface="宋体" pitchFamily="2" charset="-122"/>
            </a:endParaRPr>
          </a:p>
        </p:txBody>
      </p:sp>
      <p:sp>
        <p:nvSpPr>
          <p:cNvPr id="125956" name="Rectangle 3"/>
          <p:cNvSpPr>
            <a:spLocks noChangeArrowheads="1"/>
          </p:cNvSpPr>
          <p:nvPr/>
        </p:nvSpPr>
        <p:spPr bwMode="auto">
          <a:xfrm>
            <a:off x="467742" y="333375"/>
            <a:ext cx="3767138" cy="457200"/>
          </a:xfrm>
          <a:prstGeom prst="rect">
            <a:avLst/>
          </a:prstGeom>
          <a:solidFill>
            <a:srgbClr val="0033CC"/>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dirty="0">
                <a:solidFill>
                  <a:srgbClr val="FFFF00"/>
                </a:solidFill>
                <a:latin typeface="Times New Roman" pitchFamily="18" charset="0"/>
              </a:rPr>
              <a:t>Algorithm 3.16  Initialization</a:t>
            </a:r>
          </a:p>
        </p:txBody>
      </p:sp>
      <p:sp>
        <p:nvSpPr>
          <p:cNvPr id="125957" name="AutoShape 4">
            <a:hlinkClick r:id="rId2" action="ppaction://hlinksldjump" highlightClick="1"/>
          </p:cNvPr>
          <p:cNvSpPr>
            <a:spLocks noChangeArrowheads="1"/>
          </p:cNvSpPr>
          <p:nvPr/>
        </p:nvSpPr>
        <p:spPr bwMode="auto">
          <a:xfrm>
            <a:off x="7451725" y="6165850"/>
            <a:ext cx="504825" cy="358775"/>
          </a:xfrm>
          <a:prstGeom prst="actionButtonBackPrevious">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126979" name="Text Box 4"/>
          <p:cNvSpPr txBox="1">
            <a:spLocks noChangeArrowheads="1"/>
          </p:cNvSpPr>
          <p:nvPr/>
        </p:nvSpPr>
        <p:spPr bwMode="auto">
          <a:xfrm>
            <a:off x="468000" y="1125538"/>
            <a:ext cx="76200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spcBef>
                <a:spcPts val="0"/>
              </a:spcBef>
            </a:pPr>
            <a:r>
              <a:rPr kumimoji="1" lang="en-US" altLang="zh-CN" sz="2400" dirty="0" err="1">
                <a:latin typeface="Times New Roman" pitchFamily="18" charset="0"/>
                <a:ea typeface="宋体" pitchFamily="2" charset="-122"/>
              </a:rPr>
              <a:t>int</a:t>
            </a:r>
            <a:r>
              <a:rPr kumimoji="1" lang="en-US" altLang="zh-CN" sz="2400" dirty="0">
                <a:latin typeface="Times New Roman" pitchFamily="18" charset="0"/>
                <a:ea typeface="宋体" pitchFamily="2" charset="-122"/>
              </a:rPr>
              <a:t>  </a:t>
            </a:r>
            <a:r>
              <a:rPr kumimoji="1" lang="en-US" altLang="zh-CN" sz="2400" dirty="0" err="1">
                <a:solidFill>
                  <a:srgbClr val="FFFF00"/>
                </a:solidFill>
                <a:latin typeface="Times New Roman" pitchFamily="18" charset="0"/>
                <a:ea typeface="宋体" pitchFamily="2" charset="-122"/>
              </a:rPr>
              <a:t>isEmptyQueue_seq</a:t>
            </a:r>
            <a:r>
              <a:rPr kumimoji="1" lang="en-US" altLang="zh-CN" sz="2400" dirty="0">
                <a:latin typeface="Times New Roman" pitchFamily="18" charset="0"/>
                <a:ea typeface="宋体" pitchFamily="2" charset="-122"/>
              </a:rPr>
              <a:t>( </a:t>
            </a:r>
            <a:r>
              <a:rPr kumimoji="1" lang="en-US" altLang="zh-CN" sz="2400" dirty="0" err="1">
                <a:latin typeface="Times New Roman" pitchFamily="18" charset="0"/>
                <a:ea typeface="宋体" pitchFamily="2" charset="-122"/>
              </a:rPr>
              <a:t>PSeqQueue</a:t>
            </a:r>
            <a:r>
              <a:rPr kumimoji="1" lang="en-US" altLang="zh-CN" sz="2400" dirty="0">
                <a:latin typeface="Times New Roman" pitchFamily="18" charset="0"/>
                <a:ea typeface="宋体" pitchFamily="2" charset="-122"/>
              </a:rPr>
              <a:t> </a:t>
            </a:r>
            <a:r>
              <a:rPr kumimoji="1" lang="en-US" altLang="zh-CN" sz="2400" dirty="0" err="1">
                <a:latin typeface="Times New Roman" pitchFamily="18" charset="0"/>
                <a:ea typeface="宋体" pitchFamily="2" charset="-122"/>
              </a:rPr>
              <a:t>paqu</a:t>
            </a:r>
            <a:r>
              <a:rPr kumimoji="1" lang="en-US" altLang="zh-CN" sz="2400" dirty="0">
                <a:latin typeface="Times New Roman" pitchFamily="18" charset="0"/>
                <a:ea typeface="宋体" pitchFamily="2" charset="-122"/>
              </a:rPr>
              <a:t> )</a:t>
            </a:r>
          </a:p>
          <a:p>
            <a:pPr eaLnBrk="1" hangingPunct="1">
              <a:spcBef>
                <a:spcPts val="0"/>
              </a:spcBef>
            </a:pPr>
            <a:r>
              <a:rPr kumimoji="1" lang="en-US" altLang="zh-CN" sz="2400" dirty="0">
                <a:latin typeface="Times New Roman" pitchFamily="18" charset="0"/>
                <a:ea typeface="宋体" pitchFamily="2" charset="-122"/>
              </a:rPr>
              <a:t>{</a:t>
            </a:r>
          </a:p>
          <a:p>
            <a:pPr eaLnBrk="1" hangingPunct="1">
              <a:spcBef>
                <a:spcPts val="0"/>
              </a:spcBef>
            </a:pPr>
            <a:r>
              <a:rPr kumimoji="1" lang="en-US" altLang="zh-CN" sz="2400" dirty="0">
                <a:latin typeface="Times New Roman" pitchFamily="18" charset="0"/>
                <a:ea typeface="宋体" pitchFamily="2" charset="-122"/>
              </a:rPr>
              <a:t>    	return (</a:t>
            </a:r>
            <a:r>
              <a:rPr kumimoji="1" lang="en-US" altLang="zh-CN" sz="2400" dirty="0" err="1">
                <a:latin typeface="Times New Roman" pitchFamily="18" charset="0"/>
                <a:ea typeface="宋体" pitchFamily="2" charset="-122"/>
              </a:rPr>
              <a:t>paqu</a:t>
            </a:r>
            <a:r>
              <a:rPr kumimoji="1" lang="en-US" altLang="zh-CN" sz="2400" dirty="0">
                <a:latin typeface="Times New Roman" pitchFamily="18" charset="0"/>
                <a:ea typeface="宋体" pitchFamily="2" charset="-122"/>
              </a:rPr>
              <a:t>-&gt;front == </a:t>
            </a:r>
            <a:r>
              <a:rPr kumimoji="1" lang="en-US" altLang="zh-CN" sz="2400" dirty="0" err="1">
                <a:latin typeface="Times New Roman" pitchFamily="18" charset="0"/>
                <a:ea typeface="宋体" pitchFamily="2" charset="-122"/>
              </a:rPr>
              <a:t>paqu</a:t>
            </a:r>
            <a:r>
              <a:rPr kumimoji="1" lang="en-US" altLang="zh-CN" sz="2400" dirty="0">
                <a:latin typeface="Times New Roman" pitchFamily="18" charset="0"/>
                <a:ea typeface="宋体" pitchFamily="2" charset="-122"/>
              </a:rPr>
              <a:t>-&gt;rear);</a:t>
            </a:r>
          </a:p>
          <a:p>
            <a:pPr eaLnBrk="1" hangingPunct="1">
              <a:spcBef>
                <a:spcPts val="0"/>
              </a:spcBef>
            </a:pPr>
            <a:r>
              <a:rPr kumimoji="1" lang="en-US" altLang="zh-CN" sz="2400" dirty="0" smtClean="0">
                <a:latin typeface="Times New Roman" pitchFamily="18" charset="0"/>
                <a:ea typeface="宋体" pitchFamily="2" charset="-122"/>
              </a:rPr>
              <a:t>}</a:t>
            </a:r>
            <a:endParaRPr kumimoji="1" lang="en-US" altLang="zh-CN" sz="2400" dirty="0">
              <a:latin typeface="Times New Roman" pitchFamily="18" charset="0"/>
              <a:ea typeface="宋体" pitchFamily="2" charset="-122"/>
            </a:endParaRPr>
          </a:p>
        </p:txBody>
      </p:sp>
      <p:sp>
        <p:nvSpPr>
          <p:cNvPr id="126980" name="Rectangle 5"/>
          <p:cNvSpPr>
            <a:spLocks noChangeArrowheads="1"/>
          </p:cNvSpPr>
          <p:nvPr/>
        </p:nvSpPr>
        <p:spPr bwMode="auto">
          <a:xfrm>
            <a:off x="468000" y="333375"/>
            <a:ext cx="4041775" cy="457200"/>
          </a:xfrm>
          <a:prstGeom prst="rect">
            <a:avLst/>
          </a:prstGeom>
          <a:solidFill>
            <a:srgbClr val="0033CC"/>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dirty="0" err="1">
                <a:solidFill>
                  <a:srgbClr val="FFFF00"/>
                </a:solidFill>
                <a:latin typeface="Times New Roman" pitchFamily="18" charset="0"/>
              </a:rPr>
              <a:t>Algorithm3.17</a:t>
            </a:r>
            <a:r>
              <a:rPr lang="en-US" altLang="zh-CN" sz="2400" dirty="0">
                <a:solidFill>
                  <a:srgbClr val="FFFF00"/>
                </a:solidFill>
                <a:latin typeface="Times New Roman" pitchFamily="18" charset="0"/>
              </a:rPr>
              <a:t>  Is Empty or not</a:t>
            </a:r>
          </a:p>
        </p:txBody>
      </p:sp>
      <p:sp>
        <p:nvSpPr>
          <p:cNvPr id="126981" name="AutoShape 6">
            <a:hlinkClick r:id="rId2" action="ppaction://hlinksldjump" highlightClick="1"/>
          </p:cNvPr>
          <p:cNvSpPr>
            <a:spLocks noChangeArrowheads="1"/>
          </p:cNvSpPr>
          <p:nvPr/>
        </p:nvSpPr>
        <p:spPr bwMode="auto">
          <a:xfrm>
            <a:off x="7451725" y="6165850"/>
            <a:ext cx="504825" cy="358775"/>
          </a:xfrm>
          <a:prstGeom prst="actionButtonBackPrevious">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页脚占位符 2"/>
          <p:cNvSpPr>
            <a:spLocks noGrp="1"/>
          </p:cNvSpPr>
          <p:nvPr>
            <p:ph type="ftr" sz="quarter" idx="11"/>
          </p:nvPr>
        </p:nvSpPr>
        <p:spPr/>
        <p:txBody>
          <a:bodyPr/>
          <a:lstStyle/>
          <a:p>
            <a:pPr>
              <a:defRPr/>
            </a:pPr>
            <a:endParaRPr lang="en-US" altLang="zh-CN"/>
          </a:p>
          <a:p>
            <a:pPr>
              <a:defRPr/>
            </a:pPr>
            <a:r>
              <a:rPr lang="en-US" altLang="zh-CN"/>
              <a:t>Prof. Q. Wang</a:t>
            </a:r>
          </a:p>
        </p:txBody>
      </p:sp>
      <p:sp>
        <p:nvSpPr>
          <p:cNvPr id="128003" name="Text Box 2"/>
          <p:cNvSpPr txBox="1">
            <a:spLocks noChangeArrowheads="1"/>
          </p:cNvSpPr>
          <p:nvPr/>
        </p:nvSpPr>
        <p:spPr bwMode="auto">
          <a:xfrm>
            <a:off x="468000" y="1126800"/>
            <a:ext cx="7620000"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dirty="0">
                <a:latin typeface="Times New Roman" pitchFamily="18" charset="0"/>
              </a:rPr>
              <a:t>void  </a:t>
            </a:r>
            <a:r>
              <a:rPr kumimoji="1" lang="en-US" altLang="zh-CN" sz="2400" dirty="0" err="1">
                <a:solidFill>
                  <a:srgbClr val="FFFF00"/>
                </a:solidFill>
                <a:latin typeface="Times New Roman" pitchFamily="18" charset="0"/>
              </a:rPr>
              <a:t>enQueue_seq</a:t>
            </a:r>
            <a:r>
              <a:rPr kumimoji="1" lang="en-US" altLang="zh-CN" sz="2400" dirty="0">
                <a:latin typeface="Times New Roman" pitchFamily="18" charset="0"/>
              </a:rPr>
              <a:t>( </a:t>
            </a:r>
            <a:r>
              <a:rPr kumimoji="1" lang="en-US" altLang="zh-CN" sz="2400" dirty="0" err="1">
                <a:latin typeface="Times New Roman" pitchFamily="18" charset="0"/>
              </a:rPr>
              <a:t>PSeqQueue</a:t>
            </a:r>
            <a:r>
              <a:rPr kumimoji="1" lang="en-US" altLang="zh-CN" sz="2400" dirty="0">
                <a:latin typeface="Times New Roman" pitchFamily="18" charset="0"/>
              </a:rPr>
              <a:t> </a:t>
            </a:r>
            <a:r>
              <a:rPr kumimoji="1" lang="en-US" altLang="zh-CN" sz="2400" dirty="0" err="1">
                <a:latin typeface="Times New Roman" pitchFamily="18" charset="0"/>
              </a:rPr>
              <a:t>paqu</a:t>
            </a:r>
            <a:r>
              <a:rPr kumimoji="1" lang="en-US" altLang="zh-CN" sz="2400" dirty="0">
                <a:latin typeface="Times New Roman" pitchFamily="18" charset="0"/>
              </a:rPr>
              <a:t>, </a:t>
            </a:r>
            <a:r>
              <a:rPr kumimoji="1" lang="en-US" altLang="zh-CN" sz="2400" dirty="0" err="1">
                <a:latin typeface="Times New Roman" pitchFamily="18" charset="0"/>
              </a:rPr>
              <a:t>DataType</a:t>
            </a:r>
            <a:r>
              <a:rPr kumimoji="1" lang="en-US" altLang="zh-CN" sz="2400" dirty="0">
                <a:latin typeface="Times New Roman" pitchFamily="18" charset="0"/>
              </a:rPr>
              <a:t> x )</a:t>
            </a:r>
          </a:p>
          <a:p>
            <a:pPr eaLnBrk="1" hangingPunct="1"/>
            <a:r>
              <a:rPr kumimoji="1" lang="en-US" altLang="zh-CN" sz="2400" dirty="0">
                <a:solidFill>
                  <a:srgbClr val="33CC33"/>
                </a:solidFill>
                <a:latin typeface="Times New Roman" pitchFamily="18" charset="0"/>
              </a:rPr>
              <a:t>/* </a:t>
            </a:r>
            <a:r>
              <a:rPr kumimoji="1" lang="zh-CN" altLang="en-US" sz="2400" dirty="0">
                <a:solidFill>
                  <a:srgbClr val="33CC33"/>
                </a:solidFill>
                <a:latin typeface="Times New Roman" pitchFamily="18" charset="0"/>
              </a:rPr>
              <a:t>在</a:t>
            </a:r>
            <a:r>
              <a:rPr kumimoji="1" lang="zh-CN" altLang="en-US" sz="2400" dirty="0" smtClean="0">
                <a:solidFill>
                  <a:srgbClr val="33CC33"/>
                </a:solidFill>
                <a:latin typeface="Times New Roman" pitchFamily="18" charset="0"/>
              </a:rPr>
              <a:t>队列尾部插入</a:t>
            </a:r>
            <a:r>
              <a:rPr kumimoji="1" lang="zh-CN" altLang="en-US" sz="2400" dirty="0">
                <a:solidFill>
                  <a:srgbClr val="33CC33"/>
                </a:solidFill>
                <a:latin typeface="Times New Roman" pitchFamily="18" charset="0"/>
              </a:rPr>
              <a:t>一元素</a:t>
            </a:r>
            <a:r>
              <a:rPr kumimoji="1" lang="en-US" altLang="zh-CN" sz="2400" dirty="0">
                <a:solidFill>
                  <a:srgbClr val="33CC33"/>
                </a:solidFill>
                <a:latin typeface="Times New Roman" pitchFamily="18" charset="0"/>
              </a:rPr>
              <a:t>x */</a:t>
            </a:r>
          </a:p>
          <a:p>
            <a:pPr eaLnBrk="1" hangingPunct="1"/>
            <a:r>
              <a:rPr kumimoji="1" lang="en-US" altLang="zh-CN" sz="2400" dirty="0">
                <a:latin typeface="Times New Roman" pitchFamily="18" charset="0"/>
              </a:rPr>
              <a:t>{</a:t>
            </a:r>
          </a:p>
          <a:p>
            <a:pPr eaLnBrk="1" hangingPunct="1"/>
            <a:r>
              <a:rPr kumimoji="1" lang="en-US" altLang="zh-CN" sz="2400" dirty="0">
                <a:latin typeface="Times New Roman" pitchFamily="18" charset="0"/>
              </a:rPr>
              <a:t>  	if ( (</a:t>
            </a:r>
            <a:r>
              <a:rPr kumimoji="1" lang="en-US" altLang="zh-CN" sz="2400" dirty="0" err="1">
                <a:latin typeface="Times New Roman" pitchFamily="18" charset="0"/>
              </a:rPr>
              <a:t>paqu</a:t>
            </a:r>
            <a:r>
              <a:rPr kumimoji="1" lang="en-US" altLang="zh-CN" sz="2400" dirty="0">
                <a:latin typeface="Times New Roman" pitchFamily="18" charset="0"/>
              </a:rPr>
              <a:t>-&gt;rear + 1) % MAXNUM == </a:t>
            </a:r>
            <a:r>
              <a:rPr kumimoji="1" lang="en-US" altLang="zh-CN" sz="2400" dirty="0" err="1">
                <a:latin typeface="Times New Roman" pitchFamily="18" charset="0"/>
              </a:rPr>
              <a:t>paqu</a:t>
            </a:r>
            <a:r>
              <a:rPr kumimoji="1" lang="en-US" altLang="zh-CN" sz="2400" dirty="0">
                <a:latin typeface="Times New Roman" pitchFamily="18" charset="0"/>
              </a:rPr>
              <a:t>-&gt;front  )</a:t>
            </a:r>
          </a:p>
          <a:p>
            <a:pPr eaLnBrk="1" hangingPunct="1"/>
            <a:r>
              <a:rPr kumimoji="1" lang="en-US" altLang="zh-CN" sz="2400" dirty="0">
                <a:latin typeface="Times New Roman" pitchFamily="18" charset="0"/>
              </a:rPr>
              <a:t>      		</a:t>
            </a:r>
            <a:r>
              <a:rPr kumimoji="1" lang="en-US" altLang="zh-CN" sz="2400" dirty="0" err="1">
                <a:latin typeface="Times New Roman" pitchFamily="18" charset="0"/>
              </a:rPr>
              <a:t>printf</a:t>
            </a:r>
            <a:r>
              <a:rPr kumimoji="1" lang="en-US" altLang="zh-CN" sz="2400" dirty="0">
                <a:latin typeface="Times New Roman" pitchFamily="18" charset="0"/>
              </a:rPr>
              <a:t>( "Full queue.\n" );</a:t>
            </a:r>
          </a:p>
          <a:p>
            <a:pPr eaLnBrk="1" hangingPunct="1"/>
            <a:r>
              <a:rPr kumimoji="1" lang="en-US" altLang="zh-CN" sz="2400" dirty="0">
                <a:latin typeface="Times New Roman" pitchFamily="18" charset="0"/>
              </a:rPr>
              <a:t>	else</a:t>
            </a:r>
          </a:p>
          <a:p>
            <a:pPr eaLnBrk="1" hangingPunct="1"/>
            <a:r>
              <a:rPr kumimoji="1" lang="en-US" altLang="zh-CN" sz="2400" dirty="0">
                <a:latin typeface="Times New Roman" pitchFamily="18" charset="0"/>
              </a:rPr>
              <a:t>	{</a:t>
            </a:r>
          </a:p>
          <a:p>
            <a:pPr eaLnBrk="1" hangingPunct="1"/>
            <a:r>
              <a:rPr kumimoji="1" lang="en-US" altLang="zh-CN" sz="2400" dirty="0">
                <a:latin typeface="Times New Roman" pitchFamily="18" charset="0"/>
              </a:rPr>
              <a:t>	 	</a:t>
            </a:r>
            <a:r>
              <a:rPr kumimoji="1" lang="en-US" altLang="zh-CN" sz="2400" dirty="0" err="1">
                <a:latin typeface="Times New Roman" pitchFamily="18" charset="0"/>
              </a:rPr>
              <a:t>paqu</a:t>
            </a:r>
            <a:r>
              <a:rPr kumimoji="1" lang="en-US" altLang="zh-CN" sz="2400" dirty="0">
                <a:latin typeface="Times New Roman" pitchFamily="18" charset="0"/>
              </a:rPr>
              <a:t>-&gt;q[</a:t>
            </a:r>
            <a:r>
              <a:rPr kumimoji="1" lang="en-US" altLang="zh-CN" sz="2400" dirty="0" err="1">
                <a:latin typeface="Times New Roman" pitchFamily="18" charset="0"/>
              </a:rPr>
              <a:t>paqu</a:t>
            </a:r>
            <a:r>
              <a:rPr kumimoji="1" lang="en-US" altLang="zh-CN" sz="2400" dirty="0">
                <a:latin typeface="Times New Roman" pitchFamily="18" charset="0"/>
              </a:rPr>
              <a:t>-&gt;rear] = x;</a:t>
            </a:r>
          </a:p>
          <a:p>
            <a:pPr eaLnBrk="1" hangingPunct="1"/>
            <a:r>
              <a:rPr kumimoji="1" lang="en-US" altLang="zh-CN" sz="2400" dirty="0">
                <a:latin typeface="Times New Roman" pitchFamily="18" charset="0"/>
              </a:rPr>
              <a:t>		</a:t>
            </a:r>
            <a:r>
              <a:rPr kumimoji="1" lang="en-US" altLang="zh-CN" sz="2400" dirty="0" err="1">
                <a:latin typeface="Times New Roman" pitchFamily="18" charset="0"/>
              </a:rPr>
              <a:t>paqu</a:t>
            </a:r>
            <a:r>
              <a:rPr kumimoji="1" lang="en-US" altLang="zh-CN" sz="2400" dirty="0">
                <a:latin typeface="Times New Roman" pitchFamily="18" charset="0"/>
              </a:rPr>
              <a:t>-&gt;rear = (</a:t>
            </a:r>
            <a:r>
              <a:rPr kumimoji="1" lang="en-US" altLang="zh-CN" sz="2400" dirty="0" err="1">
                <a:latin typeface="Times New Roman" pitchFamily="18" charset="0"/>
              </a:rPr>
              <a:t>paqu</a:t>
            </a:r>
            <a:r>
              <a:rPr kumimoji="1" lang="en-US" altLang="zh-CN" sz="2400" dirty="0">
                <a:latin typeface="Times New Roman" pitchFamily="18" charset="0"/>
              </a:rPr>
              <a:t>-&gt;rear + 1) % MAXNUM;</a:t>
            </a:r>
          </a:p>
          <a:p>
            <a:pPr eaLnBrk="1" hangingPunct="1"/>
            <a:r>
              <a:rPr kumimoji="1" lang="en-US" altLang="zh-CN" sz="2400" dirty="0">
                <a:latin typeface="Times New Roman" pitchFamily="18" charset="0"/>
              </a:rPr>
              <a:t>	 }</a:t>
            </a:r>
          </a:p>
          <a:p>
            <a:pPr eaLnBrk="1" hangingPunct="1"/>
            <a:r>
              <a:rPr kumimoji="1" lang="en-US" altLang="zh-CN" sz="2400" dirty="0">
                <a:latin typeface="Times New Roman" pitchFamily="18" charset="0"/>
              </a:rPr>
              <a:t>}</a:t>
            </a:r>
          </a:p>
        </p:txBody>
      </p:sp>
      <p:sp>
        <p:nvSpPr>
          <p:cNvPr id="128004" name="Rectangle 3"/>
          <p:cNvSpPr>
            <a:spLocks noChangeArrowheads="1"/>
          </p:cNvSpPr>
          <p:nvPr/>
        </p:nvSpPr>
        <p:spPr bwMode="auto">
          <a:xfrm>
            <a:off x="468000" y="333375"/>
            <a:ext cx="6102350" cy="457200"/>
          </a:xfrm>
          <a:prstGeom prst="rect">
            <a:avLst/>
          </a:prstGeom>
          <a:solidFill>
            <a:srgbClr val="0033CC"/>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a:solidFill>
                  <a:srgbClr val="FFFF00"/>
                </a:solidFill>
                <a:latin typeface="Times New Roman" pitchFamily="18" charset="0"/>
              </a:rPr>
              <a:t>Algorithm 3.18 Insert an element into the Queue</a:t>
            </a:r>
          </a:p>
        </p:txBody>
      </p:sp>
      <p:sp>
        <p:nvSpPr>
          <p:cNvPr id="128005" name="AutoShape 4">
            <a:hlinkClick r:id="rId2" action="ppaction://hlinksldjump" highlightClick="1"/>
          </p:cNvPr>
          <p:cNvSpPr>
            <a:spLocks noChangeArrowheads="1"/>
          </p:cNvSpPr>
          <p:nvPr/>
        </p:nvSpPr>
        <p:spPr bwMode="auto">
          <a:xfrm>
            <a:off x="7451725" y="6165850"/>
            <a:ext cx="504825" cy="358775"/>
          </a:xfrm>
          <a:prstGeom prst="actionButtonBackPrevious">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页脚占位符 2"/>
          <p:cNvSpPr>
            <a:spLocks noGrp="1"/>
          </p:cNvSpPr>
          <p:nvPr>
            <p:ph type="ftr" sz="quarter" idx="11"/>
          </p:nvPr>
        </p:nvSpPr>
        <p:spPr/>
        <p:txBody>
          <a:bodyPr/>
          <a:lstStyle/>
          <a:p>
            <a:pPr>
              <a:defRPr/>
            </a:pPr>
            <a:endParaRPr lang="en-US" altLang="zh-CN"/>
          </a:p>
          <a:p>
            <a:pPr>
              <a:defRPr/>
            </a:pPr>
            <a:r>
              <a:rPr lang="en-US" altLang="zh-CN"/>
              <a:t>Prof. Q. Wang</a:t>
            </a:r>
          </a:p>
        </p:txBody>
      </p:sp>
      <p:sp>
        <p:nvSpPr>
          <p:cNvPr id="129027" name="Text Box 3"/>
          <p:cNvSpPr txBox="1">
            <a:spLocks noChangeArrowheads="1"/>
          </p:cNvSpPr>
          <p:nvPr/>
        </p:nvSpPr>
        <p:spPr bwMode="auto">
          <a:xfrm>
            <a:off x="468000" y="1126800"/>
            <a:ext cx="7848600" cy="301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dirty="0">
                <a:latin typeface="Times New Roman" pitchFamily="18" charset="0"/>
              </a:rPr>
              <a:t>void  </a:t>
            </a:r>
            <a:r>
              <a:rPr kumimoji="1" lang="en-US" altLang="zh-CN" sz="2400" dirty="0" err="1">
                <a:solidFill>
                  <a:srgbClr val="FFFF00"/>
                </a:solidFill>
                <a:latin typeface="Times New Roman" pitchFamily="18" charset="0"/>
              </a:rPr>
              <a:t>deQueue_seq</a:t>
            </a:r>
            <a:r>
              <a:rPr kumimoji="1" lang="en-US" altLang="zh-CN" sz="2400" dirty="0">
                <a:latin typeface="Times New Roman" pitchFamily="18" charset="0"/>
              </a:rPr>
              <a:t>( </a:t>
            </a:r>
            <a:r>
              <a:rPr kumimoji="1" lang="en-US" altLang="zh-CN" sz="2400" dirty="0" err="1">
                <a:latin typeface="Times New Roman" pitchFamily="18" charset="0"/>
              </a:rPr>
              <a:t>PSeqQueue</a:t>
            </a:r>
            <a:r>
              <a:rPr kumimoji="1" lang="en-US" altLang="zh-CN" sz="2400" dirty="0">
                <a:latin typeface="Times New Roman" pitchFamily="18" charset="0"/>
              </a:rPr>
              <a:t> </a:t>
            </a:r>
            <a:r>
              <a:rPr kumimoji="1" lang="en-US" altLang="zh-CN" sz="2400" dirty="0" err="1">
                <a:latin typeface="Times New Roman" pitchFamily="18" charset="0"/>
              </a:rPr>
              <a:t>paqu</a:t>
            </a:r>
            <a:r>
              <a:rPr kumimoji="1" lang="en-US" altLang="zh-CN" sz="2400" dirty="0">
                <a:latin typeface="Times New Roman" pitchFamily="18" charset="0"/>
              </a:rPr>
              <a:t> )</a:t>
            </a:r>
          </a:p>
          <a:p>
            <a:pPr eaLnBrk="1" hangingPunct="1"/>
            <a:r>
              <a:rPr kumimoji="1" lang="en-US" altLang="zh-CN" sz="2400" dirty="0">
                <a:solidFill>
                  <a:srgbClr val="33CC33"/>
                </a:solidFill>
                <a:latin typeface="Times New Roman" pitchFamily="18" charset="0"/>
              </a:rPr>
              <a:t>/* </a:t>
            </a:r>
            <a:r>
              <a:rPr kumimoji="1" lang="zh-CN" altLang="en-US" sz="2400" dirty="0">
                <a:solidFill>
                  <a:srgbClr val="33CC33"/>
                </a:solidFill>
                <a:latin typeface="Times New Roman" pitchFamily="18" charset="0"/>
              </a:rPr>
              <a:t>删除队列头部元素 *</a:t>
            </a:r>
            <a:r>
              <a:rPr kumimoji="1" lang="en-US" altLang="zh-CN" sz="2400" dirty="0">
                <a:solidFill>
                  <a:srgbClr val="33CC33"/>
                </a:solidFill>
                <a:latin typeface="Times New Roman" pitchFamily="18" charset="0"/>
              </a:rPr>
              <a:t>/</a:t>
            </a:r>
          </a:p>
          <a:p>
            <a:pPr eaLnBrk="1" hangingPunct="1"/>
            <a:r>
              <a:rPr kumimoji="1" lang="en-US" altLang="zh-CN" sz="2400" dirty="0">
                <a:latin typeface="Times New Roman" pitchFamily="18" charset="0"/>
              </a:rPr>
              <a:t>{</a:t>
            </a:r>
          </a:p>
          <a:p>
            <a:pPr eaLnBrk="1" hangingPunct="1"/>
            <a:r>
              <a:rPr kumimoji="1" lang="en-US" altLang="zh-CN" sz="2400" dirty="0">
                <a:latin typeface="Times New Roman" pitchFamily="18" charset="0"/>
              </a:rPr>
              <a:t>	if (</a:t>
            </a:r>
            <a:r>
              <a:rPr kumimoji="1" lang="en-US" altLang="zh-CN" sz="2400" dirty="0" err="1">
                <a:latin typeface="Times New Roman" pitchFamily="18" charset="0"/>
              </a:rPr>
              <a:t>isEmptyQueue_seq</a:t>
            </a:r>
            <a:r>
              <a:rPr kumimoji="1" lang="en-US" altLang="zh-CN" sz="2400" dirty="0">
                <a:latin typeface="Times New Roman" pitchFamily="18" charset="0"/>
              </a:rPr>
              <a:t>(</a:t>
            </a:r>
            <a:r>
              <a:rPr kumimoji="1" lang="en-US" altLang="zh-CN" sz="2400" dirty="0" err="1">
                <a:latin typeface="Times New Roman" pitchFamily="18" charset="0"/>
              </a:rPr>
              <a:t>paqu</a:t>
            </a:r>
            <a:r>
              <a:rPr kumimoji="1" lang="en-US" altLang="zh-CN" sz="2400" dirty="0">
                <a:latin typeface="Times New Roman" pitchFamily="18" charset="0"/>
              </a:rPr>
              <a:t>))</a:t>
            </a:r>
          </a:p>
          <a:p>
            <a:pPr eaLnBrk="1" hangingPunct="1"/>
            <a:r>
              <a:rPr kumimoji="1" lang="en-US" altLang="zh-CN" sz="2400" dirty="0">
                <a:latin typeface="Times New Roman" pitchFamily="18" charset="0"/>
              </a:rPr>
              <a:t>		</a:t>
            </a:r>
            <a:r>
              <a:rPr kumimoji="1" lang="en-US" altLang="zh-CN" sz="2400" dirty="0" err="1">
                <a:latin typeface="Times New Roman" pitchFamily="18" charset="0"/>
              </a:rPr>
              <a:t>printf</a:t>
            </a:r>
            <a:r>
              <a:rPr kumimoji="1" lang="en-US" altLang="zh-CN" sz="2400" dirty="0">
                <a:latin typeface="Times New Roman" pitchFamily="18" charset="0"/>
              </a:rPr>
              <a:t>( "Empty Queue.\n" );</a:t>
            </a:r>
          </a:p>
          <a:p>
            <a:pPr eaLnBrk="1" hangingPunct="1"/>
            <a:r>
              <a:rPr kumimoji="1" lang="en-US" altLang="zh-CN" sz="2400" dirty="0">
                <a:latin typeface="Times New Roman" pitchFamily="18" charset="0"/>
              </a:rPr>
              <a:t>  	else</a:t>
            </a:r>
          </a:p>
          <a:p>
            <a:pPr eaLnBrk="1" hangingPunct="1"/>
            <a:r>
              <a:rPr kumimoji="1" lang="en-US" altLang="zh-CN" sz="2400" dirty="0">
                <a:latin typeface="Times New Roman" pitchFamily="18" charset="0"/>
              </a:rPr>
              <a:t>		</a:t>
            </a:r>
            <a:r>
              <a:rPr kumimoji="1" lang="en-US" altLang="zh-CN" sz="2400" dirty="0" err="1">
                <a:latin typeface="Times New Roman" pitchFamily="18" charset="0"/>
              </a:rPr>
              <a:t>paqu</a:t>
            </a:r>
            <a:r>
              <a:rPr kumimoji="1" lang="en-US" altLang="zh-CN" sz="2400" dirty="0">
                <a:latin typeface="Times New Roman" pitchFamily="18" charset="0"/>
              </a:rPr>
              <a:t>-&gt;front = (</a:t>
            </a:r>
            <a:r>
              <a:rPr kumimoji="1" lang="en-US" altLang="zh-CN" sz="2400" dirty="0" err="1">
                <a:latin typeface="Times New Roman" pitchFamily="18" charset="0"/>
              </a:rPr>
              <a:t>paqu</a:t>
            </a:r>
            <a:r>
              <a:rPr kumimoji="1" lang="en-US" altLang="zh-CN" sz="2400" dirty="0">
                <a:latin typeface="Times New Roman" pitchFamily="18" charset="0"/>
              </a:rPr>
              <a:t>-&gt;front + 1) % </a:t>
            </a:r>
            <a:r>
              <a:rPr kumimoji="1" lang="en-US" altLang="zh-CN" sz="2400" dirty="0" err="1">
                <a:latin typeface="Times New Roman" pitchFamily="18" charset="0"/>
              </a:rPr>
              <a:t>MAXNUM</a:t>
            </a:r>
            <a:r>
              <a:rPr kumimoji="1" lang="en-US" altLang="zh-CN" sz="2400" dirty="0">
                <a:latin typeface="Times New Roman" pitchFamily="18" charset="0"/>
              </a:rPr>
              <a:t>;</a:t>
            </a:r>
          </a:p>
          <a:p>
            <a:pPr eaLnBrk="1" hangingPunct="1"/>
            <a:r>
              <a:rPr kumimoji="1" lang="en-US" altLang="zh-CN" sz="2400" dirty="0">
                <a:latin typeface="Times New Roman" pitchFamily="18" charset="0"/>
              </a:rPr>
              <a:t>}</a:t>
            </a:r>
          </a:p>
        </p:txBody>
      </p:sp>
      <p:sp>
        <p:nvSpPr>
          <p:cNvPr id="129028" name="Rectangle 4"/>
          <p:cNvSpPr>
            <a:spLocks noChangeArrowheads="1"/>
          </p:cNvSpPr>
          <p:nvPr/>
        </p:nvSpPr>
        <p:spPr bwMode="auto">
          <a:xfrm>
            <a:off x="468000" y="333375"/>
            <a:ext cx="7370762" cy="457200"/>
          </a:xfrm>
          <a:prstGeom prst="rect">
            <a:avLst/>
          </a:prstGeom>
          <a:solidFill>
            <a:srgbClr val="0033CC"/>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dirty="0">
                <a:solidFill>
                  <a:srgbClr val="FFFF00"/>
                </a:solidFill>
                <a:latin typeface="Times New Roman" pitchFamily="18" charset="0"/>
              </a:rPr>
              <a:t>Algorithm 3.19  Remove the front element from the Queue</a:t>
            </a:r>
          </a:p>
        </p:txBody>
      </p:sp>
      <p:sp>
        <p:nvSpPr>
          <p:cNvPr id="129029" name="AutoShape 8">
            <a:hlinkClick r:id="rId2" action="ppaction://hlinksldjump" highlightClick="1"/>
          </p:cNvPr>
          <p:cNvSpPr>
            <a:spLocks noChangeArrowheads="1"/>
          </p:cNvSpPr>
          <p:nvPr/>
        </p:nvSpPr>
        <p:spPr bwMode="auto">
          <a:xfrm>
            <a:off x="7451725" y="6165850"/>
            <a:ext cx="504825" cy="358775"/>
          </a:xfrm>
          <a:prstGeom prst="actionButtonBackPrevious">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130051" name="Rectangle 4"/>
          <p:cNvSpPr>
            <a:spLocks noChangeArrowheads="1"/>
          </p:cNvSpPr>
          <p:nvPr/>
        </p:nvSpPr>
        <p:spPr bwMode="auto">
          <a:xfrm>
            <a:off x="468000" y="333375"/>
            <a:ext cx="7953375" cy="457200"/>
          </a:xfrm>
          <a:prstGeom prst="rect">
            <a:avLst/>
          </a:prstGeom>
          <a:solidFill>
            <a:srgbClr val="0033CC"/>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dirty="0">
                <a:solidFill>
                  <a:srgbClr val="FFFF00"/>
                </a:solidFill>
                <a:latin typeface="Times New Roman" pitchFamily="18" charset="0"/>
              </a:rPr>
              <a:t>Algorithm 3.20  Get the value of the front element in the Queue</a:t>
            </a:r>
          </a:p>
        </p:txBody>
      </p:sp>
      <p:sp>
        <p:nvSpPr>
          <p:cNvPr id="130052" name="Rectangle 5"/>
          <p:cNvSpPr>
            <a:spLocks noChangeArrowheads="1"/>
          </p:cNvSpPr>
          <p:nvPr/>
        </p:nvSpPr>
        <p:spPr bwMode="auto">
          <a:xfrm>
            <a:off x="468000" y="1126800"/>
            <a:ext cx="6408737"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kumimoji="1" lang="en-US" altLang="zh-CN" sz="2400" dirty="0" err="1">
                <a:latin typeface="Times New Roman" pitchFamily="18" charset="0"/>
              </a:rPr>
              <a:t>DataType</a:t>
            </a:r>
            <a:r>
              <a:rPr kumimoji="1" lang="en-US" altLang="zh-CN" sz="2400" dirty="0">
                <a:latin typeface="Times New Roman" pitchFamily="18" charset="0"/>
              </a:rPr>
              <a:t>  </a:t>
            </a:r>
            <a:r>
              <a:rPr kumimoji="1" lang="en-US" altLang="zh-CN" sz="2400" dirty="0" err="1">
                <a:solidFill>
                  <a:srgbClr val="FFFF00"/>
                </a:solidFill>
                <a:latin typeface="Times New Roman" pitchFamily="18" charset="0"/>
              </a:rPr>
              <a:t>frontQueue_seq</a:t>
            </a:r>
            <a:r>
              <a:rPr kumimoji="1" lang="en-US" altLang="zh-CN" sz="2400" dirty="0">
                <a:latin typeface="Times New Roman" pitchFamily="18" charset="0"/>
              </a:rPr>
              <a:t>( </a:t>
            </a:r>
            <a:r>
              <a:rPr kumimoji="1" lang="en-US" altLang="zh-CN" sz="2400" dirty="0" err="1">
                <a:latin typeface="Times New Roman" pitchFamily="18" charset="0"/>
              </a:rPr>
              <a:t>PSeqQueue</a:t>
            </a:r>
            <a:r>
              <a:rPr kumimoji="1" lang="en-US" altLang="zh-CN" sz="2400" dirty="0">
                <a:latin typeface="Times New Roman" pitchFamily="18" charset="0"/>
              </a:rPr>
              <a:t> </a:t>
            </a:r>
            <a:r>
              <a:rPr kumimoji="1" lang="en-US" altLang="zh-CN" sz="2400" dirty="0" err="1">
                <a:latin typeface="Times New Roman" pitchFamily="18" charset="0"/>
              </a:rPr>
              <a:t>paqu</a:t>
            </a:r>
            <a:r>
              <a:rPr kumimoji="1" lang="en-US" altLang="zh-CN" sz="2400" dirty="0">
                <a:latin typeface="Times New Roman" pitchFamily="18" charset="0"/>
              </a:rPr>
              <a:t> )</a:t>
            </a:r>
          </a:p>
          <a:p>
            <a:r>
              <a:rPr kumimoji="1" lang="en-US" altLang="zh-CN" sz="2400" dirty="0">
                <a:solidFill>
                  <a:srgbClr val="33CC33"/>
                </a:solidFill>
                <a:latin typeface="Times New Roman" pitchFamily="18" charset="0"/>
              </a:rPr>
              <a:t>/* </a:t>
            </a:r>
            <a:r>
              <a:rPr kumimoji="1" lang="zh-CN" altLang="en-US" sz="2400" dirty="0">
                <a:solidFill>
                  <a:srgbClr val="33CC33"/>
                </a:solidFill>
                <a:latin typeface="Times New Roman" pitchFamily="18" charset="0"/>
              </a:rPr>
              <a:t>对非空</a:t>
            </a:r>
            <a:r>
              <a:rPr kumimoji="1" lang="zh-CN" altLang="en-US" sz="2400" dirty="0" smtClean="0">
                <a:solidFill>
                  <a:srgbClr val="33CC33"/>
                </a:solidFill>
                <a:latin typeface="Times New Roman" pitchFamily="18" charset="0"/>
              </a:rPr>
              <a:t>队列</a:t>
            </a:r>
            <a:r>
              <a:rPr kumimoji="1" lang="zh-CN" altLang="en-US" sz="2400" dirty="0">
                <a:solidFill>
                  <a:srgbClr val="33CC33"/>
                </a:solidFill>
                <a:latin typeface="Times New Roman" pitchFamily="18" charset="0"/>
              </a:rPr>
              <a:t>，</a:t>
            </a:r>
            <a:r>
              <a:rPr kumimoji="1" lang="zh-CN" altLang="en-US" sz="2400" dirty="0" smtClean="0">
                <a:solidFill>
                  <a:srgbClr val="33CC33"/>
                </a:solidFill>
                <a:latin typeface="Times New Roman" pitchFamily="18" charset="0"/>
              </a:rPr>
              <a:t>求</a:t>
            </a:r>
            <a:r>
              <a:rPr kumimoji="1" lang="zh-CN" altLang="en-US" sz="2400" dirty="0">
                <a:solidFill>
                  <a:srgbClr val="33CC33"/>
                </a:solidFill>
                <a:latin typeface="Times New Roman" pitchFamily="18" charset="0"/>
              </a:rPr>
              <a:t>队列头部元素 *</a:t>
            </a:r>
            <a:r>
              <a:rPr kumimoji="1" lang="en-US" altLang="zh-CN" sz="2400" dirty="0">
                <a:solidFill>
                  <a:srgbClr val="33CC33"/>
                </a:solidFill>
                <a:latin typeface="Times New Roman" pitchFamily="18" charset="0"/>
              </a:rPr>
              <a:t>/</a:t>
            </a:r>
          </a:p>
          <a:p>
            <a:r>
              <a:rPr kumimoji="1" lang="en-US" altLang="zh-CN" sz="2400" dirty="0">
                <a:latin typeface="Times New Roman" pitchFamily="18" charset="0"/>
              </a:rPr>
              <a:t>{</a:t>
            </a:r>
          </a:p>
          <a:p>
            <a:r>
              <a:rPr kumimoji="1" lang="en-US" altLang="zh-CN" sz="2400" dirty="0">
                <a:latin typeface="Times New Roman" pitchFamily="18" charset="0"/>
              </a:rPr>
              <a:t>	if (</a:t>
            </a:r>
            <a:r>
              <a:rPr kumimoji="1" lang="en-US" altLang="zh-CN" sz="2400" dirty="0" err="1">
                <a:latin typeface="Times New Roman" pitchFamily="18" charset="0"/>
              </a:rPr>
              <a:t>isEmptyQueue_seq</a:t>
            </a:r>
            <a:r>
              <a:rPr kumimoji="1" lang="en-US" altLang="zh-CN" sz="2400" dirty="0">
                <a:latin typeface="Times New Roman" pitchFamily="18" charset="0"/>
              </a:rPr>
              <a:t>(</a:t>
            </a:r>
            <a:r>
              <a:rPr kumimoji="1" lang="en-US" altLang="zh-CN" sz="2400" dirty="0" err="1">
                <a:latin typeface="Times New Roman" pitchFamily="18" charset="0"/>
              </a:rPr>
              <a:t>paqu</a:t>
            </a:r>
            <a:r>
              <a:rPr kumimoji="1" lang="en-US" altLang="zh-CN" sz="2400" dirty="0">
                <a:latin typeface="Times New Roman" pitchFamily="18" charset="0"/>
              </a:rPr>
              <a:t>))</a:t>
            </a:r>
          </a:p>
          <a:p>
            <a:r>
              <a:rPr kumimoji="1" lang="en-US" altLang="zh-CN" sz="2400" dirty="0">
                <a:latin typeface="Times New Roman" pitchFamily="18" charset="0"/>
              </a:rPr>
              <a:t> 		</a:t>
            </a:r>
            <a:r>
              <a:rPr kumimoji="1" lang="en-US" altLang="zh-CN" sz="2400" dirty="0" err="1">
                <a:latin typeface="Times New Roman" pitchFamily="18" charset="0"/>
              </a:rPr>
              <a:t>printf</a:t>
            </a:r>
            <a:r>
              <a:rPr kumimoji="1" lang="en-US" altLang="zh-CN" sz="2400" dirty="0">
                <a:latin typeface="Times New Roman" pitchFamily="18" charset="0"/>
              </a:rPr>
              <a:t>( “Empty queue.\n" );</a:t>
            </a:r>
          </a:p>
          <a:p>
            <a:r>
              <a:rPr kumimoji="1" lang="en-US" altLang="zh-CN" sz="2400" dirty="0">
                <a:latin typeface="Times New Roman" pitchFamily="18" charset="0"/>
              </a:rPr>
              <a:t>	else</a:t>
            </a:r>
          </a:p>
          <a:p>
            <a:r>
              <a:rPr kumimoji="1" lang="en-US" altLang="zh-CN" sz="2400" dirty="0">
                <a:latin typeface="Times New Roman" pitchFamily="18" charset="0"/>
              </a:rPr>
              <a:t>		return </a:t>
            </a:r>
            <a:r>
              <a:rPr kumimoji="1" lang="en-US" altLang="zh-CN" sz="2400" dirty="0" err="1">
                <a:latin typeface="Times New Roman" pitchFamily="18" charset="0"/>
              </a:rPr>
              <a:t>paqu</a:t>
            </a:r>
            <a:r>
              <a:rPr kumimoji="1" lang="en-US" altLang="zh-CN" sz="2400" dirty="0">
                <a:latin typeface="Times New Roman" pitchFamily="18" charset="0"/>
              </a:rPr>
              <a:t>-&gt;q[</a:t>
            </a:r>
            <a:r>
              <a:rPr kumimoji="1" lang="en-US" altLang="zh-CN" sz="2400" dirty="0" err="1">
                <a:latin typeface="Times New Roman" pitchFamily="18" charset="0"/>
              </a:rPr>
              <a:t>paqu</a:t>
            </a:r>
            <a:r>
              <a:rPr kumimoji="1" lang="en-US" altLang="zh-CN" sz="2400" dirty="0">
                <a:latin typeface="Times New Roman" pitchFamily="18" charset="0"/>
              </a:rPr>
              <a:t>-&gt;front];</a:t>
            </a:r>
          </a:p>
          <a:p>
            <a:r>
              <a:rPr kumimoji="1" lang="en-US" altLang="zh-CN" sz="2400" dirty="0">
                <a:latin typeface="Times New Roman" pitchFamily="18" charset="0"/>
              </a:rPr>
              <a:t>} </a:t>
            </a:r>
          </a:p>
        </p:txBody>
      </p:sp>
      <p:sp>
        <p:nvSpPr>
          <p:cNvPr id="130053" name="AutoShape 6">
            <a:hlinkClick r:id="rId2" action="ppaction://hlinksldjump" highlightClick="1"/>
          </p:cNvPr>
          <p:cNvSpPr>
            <a:spLocks noChangeArrowheads="1"/>
          </p:cNvSpPr>
          <p:nvPr/>
        </p:nvSpPr>
        <p:spPr bwMode="auto">
          <a:xfrm>
            <a:off x="7451725" y="6165850"/>
            <a:ext cx="504825" cy="358775"/>
          </a:xfrm>
          <a:prstGeom prst="actionButtonBackPrevious">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132099" name="Rectangle 2"/>
          <p:cNvSpPr>
            <a:spLocks noChangeArrowheads="1"/>
          </p:cNvSpPr>
          <p:nvPr/>
        </p:nvSpPr>
        <p:spPr bwMode="auto">
          <a:xfrm>
            <a:off x="706438" y="1217613"/>
            <a:ext cx="7826375" cy="51706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kumimoji="1" lang="en-US" altLang="zh-CN" sz="2200" dirty="0">
                <a:latin typeface="Times New Roman" pitchFamily="18" charset="0"/>
                <a:ea typeface="宋体" pitchFamily="2" charset="-122"/>
              </a:rPr>
              <a:t>#define </a:t>
            </a:r>
            <a:r>
              <a:rPr kumimoji="1" lang="en-US" altLang="zh-CN" sz="2200" dirty="0" err="1">
                <a:latin typeface="Times New Roman" pitchFamily="18" charset="0"/>
                <a:ea typeface="宋体" pitchFamily="2" charset="-122"/>
              </a:rPr>
              <a:t>MaxQueueSize</a:t>
            </a:r>
            <a:r>
              <a:rPr kumimoji="1" lang="en-US" altLang="zh-CN" sz="2200" dirty="0">
                <a:latin typeface="Times New Roman" pitchFamily="18" charset="0"/>
                <a:ea typeface="宋体" pitchFamily="2" charset="-122"/>
              </a:rPr>
              <a:t>	100</a:t>
            </a:r>
          </a:p>
          <a:p>
            <a:r>
              <a:rPr kumimoji="1" lang="en-US" altLang="zh-CN" sz="2200" b="1" dirty="0" err="1">
                <a:solidFill>
                  <a:srgbClr val="FFFF00"/>
                </a:solidFill>
                <a:latin typeface="Times New Roman" pitchFamily="18" charset="0"/>
                <a:ea typeface="宋体" pitchFamily="2" charset="-122"/>
              </a:rPr>
              <a:t>typedef</a:t>
            </a:r>
            <a:r>
              <a:rPr kumimoji="1" lang="en-US" altLang="zh-CN" sz="2200" b="1" dirty="0">
                <a:solidFill>
                  <a:srgbClr val="FFFF00"/>
                </a:solidFill>
                <a:latin typeface="Times New Roman" pitchFamily="18" charset="0"/>
                <a:ea typeface="宋体" pitchFamily="2" charset="-122"/>
              </a:rPr>
              <a:t> </a:t>
            </a:r>
            <a:r>
              <a:rPr kumimoji="1" lang="en-US" altLang="zh-CN" sz="2200" b="1" dirty="0" err="1">
                <a:solidFill>
                  <a:srgbClr val="FFFF00"/>
                </a:solidFill>
                <a:latin typeface="Times New Roman" pitchFamily="18" charset="0"/>
                <a:ea typeface="宋体" pitchFamily="2" charset="-122"/>
              </a:rPr>
              <a:t>struct</a:t>
            </a:r>
            <a:r>
              <a:rPr kumimoji="1" lang="en-US" altLang="zh-CN" sz="2200" b="1" dirty="0">
                <a:solidFill>
                  <a:srgbClr val="FFFF00"/>
                </a:solidFill>
                <a:latin typeface="Times New Roman" pitchFamily="18" charset="0"/>
                <a:ea typeface="宋体" pitchFamily="2" charset="-122"/>
              </a:rPr>
              <a:t> _</a:t>
            </a:r>
            <a:r>
              <a:rPr kumimoji="1" lang="en-US" altLang="zh-CN" sz="2200" b="1" dirty="0" err="1">
                <a:solidFill>
                  <a:srgbClr val="FFFF00"/>
                </a:solidFill>
                <a:latin typeface="Times New Roman" pitchFamily="18" charset="0"/>
                <a:ea typeface="宋体" pitchFamily="2" charset="-122"/>
              </a:rPr>
              <a:t>QNode</a:t>
            </a:r>
            <a:endParaRPr kumimoji="1" lang="en-US" altLang="zh-CN" sz="2200" b="1" dirty="0">
              <a:solidFill>
                <a:srgbClr val="FFFF00"/>
              </a:solidFill>
              <a:latin typeface="Times New Roman" pitchFamily="18" charset="0"/>
              <a:ea typeface="宋体" pitchFamily="2" charset="-122"/>
            </a:endParaRPr>
          </a:p>
          <a:p>
            <a:r>
              <a:rPr kumimoji="1" lang="en-US" altLang="zh-CN" sz="2200" b="1" dirty="0">
                <a:solidFill>
                  <a:srgbClr val="FFFF00"/>
                </a:solidFill>
                <a:latin typeface="Times New Roman" pitchFamily="18" charset="0"/>
                <a:ea typeface="宋体" pitchFamily="2" charset="-122"/>
              </a:rPr>
              <a:t>{</a:t>
            </a:r>
          </a:p>
          <a:p>
            <a:r>
              <a:rPr kumimoji="1" lang="en-US" altLang="zh-CN" sz="2200" b="1" dirty="0">
                <a:solidFill>
                  <a:srgbClr val="FFFF00"/>
                </a:solidFill>
                <a:latin typeface="Times New Roman" pitchFamily="18" charset="0"/>
                <a:ea typeface="宋体" pitchFamily="2" charset="-122"/>
              </a:rPr>
              <a:t>	</a:t>
            </a:r>
            <a:r>
              <a:rPr kumimoji="1" lang="en-US" altLang="zh-CN" sz="2200" b="1" dirty="0" err="1" smtClean="0">
                <a:solidFill>
                  <a:srgbClr val="FFFF00"/>
                </a:solidFill>
                <a:latin typeface="Times New Roman" pitchFamily="18" charset="0"/>
                <a:ea typeface="宋体" pitchFamily="2" charset="-122"/>
              </a:rPr>
              <a:t>ElemType</a:t>
            </a:r>
            <a:r>
              <a:rPr kumimoji="1" lang="en-US" altLang="zh-CN" sz="2200" b="1" dirty="0">
                <a:solidFill>
                  <a:srgbClr val="FFFF00"/>
                </a:solidFill>
                <a:latin typeface="Times New Roman" pitchFamily="18" charset="0"/>
                <a:ea typeface="宋体" pitchFamily="2" charset="-122"/>
              </a:rPr>
              <a:t> </a:t>
            </a:r>
            <a:r>
              <a:rPr kumimoji="1" lang="en-US" altLang="zh-CN" sz="2200" b="1" dirty="0" smtClean="0">
                <a:solidFill>
                  <a:srgbClr val="FFFF00"/>
                </a:solidFill>
                <a:latin typeface="Times New Roman" pitchFamily="18" charset="0"/>
                <a:ea typeface="宋体" pitchFamily="2" charset="-122"/>
              </a:rPr>
              <a:t>*base</a:t>
            </a:r>
            <a:r>
              <a:rPr kumimoji="1" lang="en-US" altLang="zh-CN" sz="2200" b="1" dirty="0">
                <a:solidFill>
                  <a:srgbClr val="FFFF00"/>
                </a:solidFill>
                <a:latin typeface="Times New Roman" pitchFamily="18" charset="0"/>
                <a:ea typeface="宋体" pitchFamily="2" charset="-122"/>
              </a:rPr>
              <a:t>;</a:t>
            </a:r>
          </a:p>
          <a:p>
            <a:r>
              <a:rPr kumimoji="1" lang="en-US" altLang="zh-CN" sz="2200" b="1" dirty="0">
                <a:solidFill>
                  <a:srgbClr val="FFFF00"/>
                </a:solidFill>
                <a:latin typeface="Times New Roman" pitchFamily="18" charset="0"/>
                <a:ea typeface="宋体" pitchFamily="2" charset="-122"/>
              </a:rPr>
              <a:t>	</a:t>
            </a:r>
            <a:r>
              <a:rPr kumimoji="1" lang="en-US" altLang="zh-CN" sz="2200" b="1" dirty="0" err="1" smtClean="0">
                <a:solidFill>
                  <a:srgbClr val="FFFF00"/>
                </a:solidFill>
                <a:latin typeface="Times New Roman" pitchFamily="18" charset="0"/>
                <a:ea typeface="宋体" pitchFamily="2" charset="-122"/>
              </a:rPr>
              <a:t>int</a:t>
            </a:r>
            <a:r>
              <a:rPr kumimoji="1" lang="en-US" altLang="zh-CN" sz="2200" b="1" dirty="0">
                <a:solidFill>
                  <a:srgbClr val="FFFF00"/>
                </a:solidFill>
                <a:latin typeface="Times New Roman" pitchFamily="18" charset="0"/>
                <a:ea typeface="宋体" pitchFamily="2" charset="-122"/>
              </a:rPr>
              <a:t> </a:t>
            </a:r>
            <a:r>
              <a:rPr kumimoji="1" lang="en-US" altLang="zh-CN" sz="2200" b="1" dirty="0" smtClean="0">
                <a:solidFill>
                  <a:srgbClr val="FFFF00"/>
                </a:solidFill>
                <a:latin typeface="Times New Roman" pitchFamily="18" charset="0"/>
                <a:ea typeface="宋体" pitchFamily="2" charset="-122"/>
              </a:rPr>
              <a:t>front, rear</a:t>
            </a:r>
            <a:r>
              <a:rPr kumimoji="1" lang="en-US" altLang="zh-CN" sz="2200" b="1" dirty="0">
                <a:solidFill>
                  <a:srgbClr val="FFFF00"/>
                </a:solidFill>
                <a:latin typeface="Times New Roman" pitchFamily="18" charset="0"/>
                <a:ea typeface="宋体" pitchFamily="2" charset="-122"/>
              </a:rPr>
              <a:t>;</a:t>
            </a:r>
          </a:p>
          <a:p>
            <a:r>
              <a:rPr kumimoji="1" lang="en-US" altLang="zh-CN" sz="2200" b="1" dirty="0">
                <a:solidFill>
                  <a:srgbClr val="FFFF00"/>
                </a:solidFill>
                <a:latin typeface="Times New Roman" pitchFamily="18" charset="0"/>
                <a:ea typeface="宋体" pitchFamily="2" charset="-122"/>
              </a:rPr>
              <a:t>}</a:t>
            </a:r>
            <a:r>
              <a:rPr kumimoji="1" lang="en-US" altLang="zh-CN" sz="2200" b="1" dirty="0" err="1">
                <a:solidFill>
                  <a:srgbClr val="FFFF00"/>
                </a:solidFill>
                <a:latin typeface="Times New Roman" pitchFamily="18" charset="0"/>
                <a:ea typeface="宋体" pitchFamily="2" charset="-122"/>
              </a:rPr>
              <a:t>SeqQueue</a:t>
            </a:r>
            <a:r>
              <a:rPr kumimoji="1" lang="en-US" altLang="zh-CN" sz="2200" b="1" dirty="0">
                <a:solidFill>
                  <a:srgbClr val="FFFF00"/>
                </a:solidFill>
                <a:latin typeface="Times New Roman" pitchFamily="18" charset="0"/>
                <a:ea typeface="宋体" pitchFamily="2" charset="-122"/>
              </a:rPr>
              <a:t>;</a:t>
            </a:r>
          </a:p>
          <a:p>
            <a:endParaRPr kumimoji="1" lang="en-US" altLang="zh-CN" sz="2200" b="1" dirty="0">
              <a:solidFill>
                <a:srgbClr val="FFFF00"/>
              </a:solidFill>
              <a:latin typeface="Times New Roman" pitchFamily="18" charset="0"/>
              <a:ea typeface="宋体" pitchFamily="2" charset="-122"/>
            </a:endParaRPr>
          </a:p>
          <a:p>
            <a:r>
              <a:rPr kumimoji="1" lang="en-US" altLang="zh-CN" sz="2200" dirty="0">
                <a:latin typeface="Times New Roman" pitchFamily="18" charset="0"/>
                <a:ea typeface="宋体" pitchFamily="2" charset="-122"/>
              </a:rPr>
              <a:t>Status </a:t>
            </a:r>
            <a:r>
              <a:rPr kumimoji="1" lang="en-US" altLang="zh-CN" sz="2200" dirty="0" err="1">
                <a:latin typeface="Times New Roman" pitchFamily="18" charset="0"/>
                <a:ea typeface="宋体" pitchFamily="2" charset="-122"/>
              </a:rPr>
              <a:t>InitQueue</a:t>
            </a:r>
            <a:r>
              <a:rPr kumimoji="1" lang="en-US" altLang="zh-CN" sz="2200" dirty="0">
                <a:latin typeface="Times New Roman" pitchFamily="18" charset="0"/>
                <a:ea typeface="宋体" pitchFamily="2" charset="-122"/>
              </a:rPr>
              <a:t>(</a:t>
            </a:r>
            <a:r>
              <a:rPr kumimoji="1" lang="en-US" altLang="zh-CN" sz="2200" dirty="0" err="1">
                <a:latin typeface="Times New Roman" pitchFamily="18" charset="0"/>
                <a:ea typeface="宋体" pitchFamily="2" charset="-122"/>
              </a:rPr>
              <a:t>SeqQueue</a:t>
            </a:r>
            <a:r>
              <a:rPr kumimoji="1" lang="en-US" altLang="zh-CN" sz="2200" dirty="0">
                <a:latin typeface="Times New Roman" pitchFamily="18" charset="0"/>
                <a:ea typeface="宋体" pitchFamily="2" charset="-122"/>
              </a:rPr>
              <a:t> *q);</a:t>
            </a:r>
          </a:p>
          <a:p>
            <a:r>
              <a:rPr kumimoji="1" lang="en-US" altLang="zh-CN" sz="2200" dirty="0">
                <a:latin typeface="Times New Roman" pitchFamily="18" charset="0"/>
                <a:ea typeface="宋体" pitchFamily="2" charset="-122"/>
              </a:rPr>
              <a:t>void </a:t>
            </a:r>
            <a:r>
              <a:rPr kumimoji="1" lang="en-US" altLang="zh-CN" sz="2200" dirty="0" err="1">
                <a:latin typeface="Times New Roman" pitchFamily="18" charset="0"/>
                <a:ea typeface="宋体" pitchFamily="2" charset="-122"/>
              </a:rPr>
              <a:t>DestroyQueue</a:t>
            </a:r>
            <a:r>
              <a:rPr kumimoji="1" lang="en-US" altLang="zh-CN" sz="2200" dirty="0">
                <a:latin typeface="Times New Roman" pitchFamily="18" charset="0"/>
                <a:ea typeface="宋体" pitchFamily="2" charset="-122"/>
              </a:rPr>
              <a:t>(</a:t>
            </a:r>
            <a:r>
              <a:rPr kumimoji="1" lang="en-US" altLang="zh-CN" sz="2200" dirty="0" err="1">
                <a:latin typeface="Times New Roman" pitchFamily="18" charset="0"/>
                <a:ea typeface="宋体" pitchFamily="2" charset="-122"/>
              </a:rPr>
              <a:t>SeqQueue</a:t>
            </a:r>
            <a:r>
              <a:rPr kumimoji="1" lang="en-US" altLang="zh-CN" sz="2200" dirty="0">
                <a:latin typeface="Times New Roman" pitchFamily="18" charset="0"/>
                <a:ea typeface="宋体" pitchFamily="2" charset="-122"/>
              </a:rPr>
              <a:t> *q);</a:t>
            </a:r>
          </a:p>
          <a:p>
            <a:r>
              <a:rPr kumimoji="1" lang="en-US" altLang="zh-CN" sz="2200" dirty="0">
                <a:latin typeface="Times New Roman" pitchFamily="18" charset="0"/>
                <a:ea typeface="宋体" pitchFamily="2" charset="-122"/>
              </a:rPr>
              <a:t>void </a:t>
            </a:r>
            <a:r>
              <a:rPr kumimoji="1" lang="en-US" altLang="zh-CN" sz="2200" dirty="0" err="1">
                <a:latin typeface="Times New Roman" pitchFamily="18" charset="0"/>
                <a:ea typeface="宋体" pitchFamily="2" charset="-122"/>
              </a:rPr>
              <a:t>ClearQueue</a:t>
            </a:r>
            <a:r>
              <a:rPr kumimoji="1" lang="en-US" altLang="zh-CN" sz="2200" dirty="0">
                <a:latin typeface="Times New Roman" pitchFamily="18" charset="0"/>
                <a:ea typeface="宋体" pitchFamily="2" charset="-122"/>
              </a:rPr>
              <a:t>(</a:t>
            </a:r>
            <a:r>
              <a:rPr kumimoji="1" lang="en-US" altLang="zh-CN" sz="2200" dirty="0" err="1">
                <a:latin typeface="Times New Roman" pitchFamily="18" charset="0"/>
                <a:ea typeface="宋体" pitchFamily="2" charset="-122"/>
              </a:rPr>
              <a:t>SeqQueue</a:t>
            </a:r>
            <a:r>
              <a:rPr kumimoji="1" lang="en-US" altLang="zh-CN" sz="2200" dirty="0">
                <a:latin typeface="Times New Roman" pitchFamily="18" charset="0"/>
                <a:ea typeface="宋体" pitchFamily="2" charset="-122"/>
              </a:rPr>
              <a:t> *q);</a:t>
            </a:r>
          </a:p>
          <a:p>
            <a:r>
              <a:rPr kumimoji="1" lang="en-US" altLang="zh-CN" sz="2200" dirty="0" err="1">
                <a:latin typeface="Times New Roman" pitchFamily="18" charset="0"/>
                <a:ea typeface="宋体" pitchFamily="2" charset="-122"/>
              </a:rPr>
              <a:t>BOOL</a:t>
            </a:r>
            <a:r>
              <a:rPr kumimoji="1" lang="en-US" altLang="zh-CN" sz="2200" dirty="0">
                <a:latin typeface="Times New Roman" pitchFamily="18" charset="0"/>
                <a:ea typeface="宋体" pitchFamily="2" charset="-122"/>
              </a:rPr>
              <a:t> </a:t>
            </a:r>
            <a:r>
              <a:rPr kumimoji="1" lang="en-US" altLang="zh-CN" sz="2200" dirty="0" err="1">
                <a:latin typeface="Times New Roman" pitchFamily="18" charset="0"/>
                <a:ea typeface="宋体" pitchFamily="2" charset="-122"/>
              </a:rPr>
              <a:t>IsQueueEmpty</a:t>
            </a:r>
            <a:r>
              <a:rPr kumimoji="1" lang="en-US" altLang="zh-CN" sz="2200" dirty="0">
                <a:latin typeface="Times New Roman" pitchFamily="18" charset="0"/>
                <a:ea typeface="宋体" pitchFamily="2" charset="-122"/>
              </a:rPr>
              <a:t>(</a:t>
            </a:r>
            <a:r>
              <a:rPr kumimoji="1" lang="en-US" altLang="zh-CN" sz="2200" dirty="0" err="1">
                <a:latin typeface="Times New Roman" pitchFamily="18" charset="0"/>
                <a:ea typeface="宋体" pitchFamily="2" charset="-122"/>
              </a:rPr>
              <a:t>SeqQueue</a:t>
            </a:r>
            <a:r>
              <a:rPr kumimoji="1" lang="en-US" altLang="zh-CN" sz="2200" dirty="0">
                <a:latin typeface="Times New Roman" pitchFamily="18" charset="0"/>
                <a:ea typeface="宋体" pitchFamily="2" charset="-122"/>
              </a:rPr>
              <a:t> q);</a:t>
            </a:r>
          </a:p>
          <a:p>
            <a:r>
              <a:rPr kumimoji="1" lang="en-US" altLang="zh-CN" sz="2200" dirty="0" err="1">
                <a:latin typeface="Times New Roman" pitchFamily="18" charset="0"/>
                <a:ea typeface="宋体" pitchFamily="2" charset="-122"/>
              </a:rPr>
              <a:t>int</a:t>
            </a:r>
            <a:r>
              <a:rPr kumimoji="1" lang="en-US" altLang="zh-CN" sz="2200" dirty="0">
                <a:latin typeface="Times New Roman" pitchFamily="18" charset="0"/>
                <a:ea typeface="宋体" pitchFamily="2" charset="-122"/>
              </a:rPr>
              <a:t> </a:t>
            </a:r>
            <a:r>
              <a:rPr kumimoji="1" lang="en-US" altLang="zh-CN" sz="2200" dirty="0" err="1">
                <a:latin typeface="Times New Roman" pitchFamily="18" charset="0"/>
                <a:ea typeface="宋体" pitchFamily="2" charset="-122"/>
              </a:rPr>
              <a:t>QueueLength</a:t>
            </a:r>
            <a:r>
              <a:rPr kumimoji="1" lang="en-US" altLang="zh-CN" sz="2200" dirty="0">
                <a:latin typeface="Times New Roman" pitchFamily="18" charset="0"/>
                <a:ea typeface="宋体" pitchFamily="2" charset="-122"/>
              </a:rPr>
              <a:t>(</a:t>
            </a:r>
            <a:r>
              <a:rPr kumimoji="1" lang="en-US" altLang="zh-CN" sz="2200" dirty="0" err="1">
                <a:latin typeface="Times New Roman" pitchFamily="18" charset="0"/>
                <a:ea typeface="宋体" pitchFamily="2" charset="-122"/>
              </a:rPr>
              <a:t>SeqQueue</a:t>
            </a:r>
            <a:r>
              <a:rPr kumimoji="1" lang="en-US" altLang="zh-CN" sz="2200" dirty="0">
                <a:latin typeface="Times New Roman" pitchFamily="18" charset="0"/>
                <a:ea typeface="宋体" pitchFamily="2" charset="-122"/>
              </a:rPr>
              <a:t> q);</a:t>
            </a:r>
          </a:p>
          <a:p>
            <a:r>
              <a:rPr kumimoji="1" lang="en-US" altLang="zh-CN" sz="2200" dirty="0">
                <a:latin typeface="Times New Roman" pitchFamily="18" charset="0"/>
                <a:ea typeface="宋体" pitchFamily="2" charset="-122"/>
              </a:rPr>
              <a:t>Status </a:t>
            </a:r>
            <a:r>
              <a:rPr kumimoji="1" lang="en-US" altLang="zh-CN" sz="2200" dirty="0" err="1">
                <a:latin typeface="Times New Roman" pitchFamily="18" charset="0"/>
                <a:ea typeface="宋体" pitchFamily="2" charset="-122"/>
              </a:rPr>
              <a:t>GetHead</a:t>
            </a:r>
            <a:r>
              <a:rPr kumimoji="1" lang="en-US" altLang="zh-CN" sz="2200" dirty="0">
                <a:latin typeface="Times New Roman" pitchFamily="18" charset="0"/>
                <a:ea typeface="宋体" pitchFamily="2" charset="-122"/>
              </a:rPr>
              <a:t>(</a:t>
            </a:r>
            <a:r>
              <a:rPr kumimoji="1" lang="en-US" altLang="zh-CN" sz="2200" dirty="0" err="1">
                <a:latin typeface="Times New Roman" pitchFamily="18" charset="0"/>
                <a:ea typeface="宋体" pitchFamily="2" charset="-122"/>
              </a:rPr>
              <a:t>SeqQueue</a:t>
            </a:r>
            <a:r>
              <a:rPr kumimoji="1" lang="en-US" altLang="zh-CN" sz="2200" dirty="0">
                <a:latin typeface="Times New Roman" pitchFamily="18" charset="0"/>
                <a:ea typeface="宋体" pitchFamily="2" charset="-122"/>
              </a:rPr>
              <a:t> q, </a:t>
            </a:r>
            <a:r>
              <a:rPr kumimoji="1" lang="en-US" altLang="zh-CN" sz="2200" dirty="0" err="1">
                <a:latin typeface="Times New Roman" pitchFamily="18" charset="0"/>
                <a:ea typeface="宋体" pitchFamily="2" charset="-122"/>
              </a:rPr>
              <a:t>ElemType</a:t>
            </a:r>
            <a:r>
              <a:rPr kumimoji="1" lang="en-US" altLang="zh-CN" sz="2200" dirty="0">
                <a:latin typeface="Times New Roman" pitchFamily="18" charset="0"/>
                <a:ea typeface="宋体" pitchFamily="2" charset="-122"/>
              </a:rPr>
              <a:t> *</a:t>
            </a:r>
            <a:r>
              <a:rPr kumimoji="1" lang="en-US" altLang="zh-CN" sz="2200" dirty="0" err="1">
                <a:latin typeface="Times New Roman" pitchFamily="18" charset="0"/>
                <a:ea typeface="宋体" pitchFamily="2" charset="-122"/>
              </a:rPr>
              <a:t>elem</a:t>
            </a:r>
            <a:r>
              <a:rPr kumimoji="1" lang="en-US" altLang="zh-CN" sz="2200" dirty="0">
                <a:latin typeface="Times New Roman" pitchFamily="18" charset="0"/>
                <a:ea typeface="宋体" pitchFamily="2" charset="-122"/>
              </a:rPr>
              <a:t>);</a:t>
            </a:r>
          </a:p>
          <a:p>
            <a:r>
              <a:rPr kumimoji="1" lang="en-US" altLang="zh-CN" sz="2200" dirty="0">
                <a:latin typeface="Times New Roman" pitchFamily="18" charset="0"/>
                <a:ea typeface="宋体" pitchFamily="2" charset="-122"/>
              </a:rPr>
              <a:t>Status </a:t>
            </a:r>
            <a:r>
              <a:rPr kumimoji="1" lang="en-US" altLang="zh-CN" sz="2200" dirty="0" err="1">
                <a:latin typeface="Times New Roman" pitchFamily="18" charset="0"/>
                <a:ea typeface="宋体" pitchFamily="2" charset="-122"/>
              </a:rPr>
              <a:t>enQueue</a:t>
            </a:r>
            <a:r>
              <a:rPr kumimoji="1" lang="en-US" altLang="zh-CN" sz="2200" dirty="0">
                <a:latin typeface="Times New Roman" pitchFamily="18" charset="0"/>
                <a:ea typeface="宋体" pitchFamily="2" charset="-122"/>
              </a:rPr>
              <a:t>(</a:t>
            </a:r>
            <a:r>
              <a:rPr kumimoji="1" lang="en-US" altLang="zh-CN" sz="2200" dirty="0" err="1">
                <a:latin typeface="Times New Roman" pitchFamily="18" charset="0"/>
                <a:ea typeface="宋体" pitchFamily="2" charset="-122"/>
              </a:rPr>
              <a:t>SeqQueue</a:t>
            </a:r>
            <a:r>
              <a:rPr kumimoji="1" lang="en-US" altLang="zh-CN" sz="2200" dirty="0">
                <a:latin typeface="Times New Roman" pitchFamily="18" charset="0"/>
                <a:ea typeface="宋体" pitchFamily="2" charset="-122"/>
              </a:rPr>
              <a:t> *q, </a:t>
            </a:r>
            <a:r>
              <a:rPr kumimoji="1" lang="en-US" altLang="zh-CN" sz="2200" dirty="0" err="1">
                <a:latin typeface="Times New Roman" pitchFamily="18" charset="0"/>
                <a:ea typeface="宋体" pitchFamily="2" charset="-122"/>
              </a:rPr>
              <a:t>ElemType</a:t>
            </a:r>
            <a:r>
              <a:rPr kumimoji="1" lang="en-US" altLang="zh-CN" sz="2200" dirty="0">
                <a:latin typeface="Times New Roman" pitchFamily="18" charset="0"/>
                <a:ea typeface="宋体" pitchFamily="2" charset="-122"/>
              </a:rPr>
              <a:t> </a:t>
            </a:r>
            <a:r>
              <a:rPr kumimoji="1" lang="en-US" altLang="zh-CN" sz="2200" dirty="0" err="1">
                <a:latin typeface="Times New Roman" pitchFamily="18" charset="0"/>
                <a:ea typeface="宋体" pitchFamily="2" charset="-122"/>
              </a:rPr>
              <a:t>elem</a:t>
            </a:r>
            <a:r>
              <a:rPr kumimoji="1" lang="en-US" altLang="zh-CN" sz="2200" dirty="0">
                <a:latin typeface="Times New Roman" pitchFamily="18" charset="0"/>
                <a:ea typeface="宋体" pitchFamily="2" charset="-122"/>
              </a:rPr>
              <a:t>);</a:t>
            </a:r>
          </a:p>
          <a:p>
            <a:r>
              <a:rPr kumimoji="1" lang="en-US" altLang="zh-CN" sz="2200" dirty="0">
                <a:latin typeface="Times New Roman" pitchFamily="18" charset="0"/>
                <a:ea typeface="宋体" pitchFamily="2" charset="-122"/>
              </a:rPr>
              <a:t>Status </a:t>
            </a:r>
            <a:r>
              <a:rPr kumimoji="1" lang="en-US" altLang="zh-CN" sz="2200" dirty="0" err="1">
                <a:latin typeface="Times New Roman" pitchFamily="18" charset="0"/>
                <a:ea typeface="宋体" pitchFamily="2" charset="-122"/>
              </a:rPr>
              <a:t>deQueue</a:t>
            </a:r>
            <a:r>
              <a:rPr kumimoji="1" lang="en-US" altLang="zh-CN" sz="2200" dirty="0">
                <a:latin typeface="Times New Roman" pitchFamily="18" charset="0"/>
                <a:ea typeface="宋体" pitchFamily="2" charset="-122"/>
              </a:rPr>
              <a:t>(</a:t>
            </a:r>
            <a:r>
              <a:rPr kumimoji="1" lang="en-US" altLang="zh-CN" sz="2200" dirty="0" err="1">
                <a:latin typeface="Times New Roman" pitchFamily="18" charset="0"/>
                <a:ea typeface="宋体" pitchFamily="2" charset="-122"/>
              </a:rPr>
              <a:t>SeqQueue</a:t>
            </a:r>
            <a:r>
              <a:rPr kumimoji="1" lang="en-US" altLang="zh-CN" sz="2200" dirty="0">
                <a:latin typeface="Times New Roman" pitchFamily="18" charset="0"/>
                <a:ea typeface="宋体" pitchFamily="2" charset="-122"/>
              </a:rPr>
              <a:t> *q, </a:t>
            </a:r>
            <a:r>
              <a:rPr kumimoji="1" lang="en-US" altLang="zh-CN" sz="2200" dirty="0" err="1">
                <a:latin typeface="Times New Roman" pitchFamily="18" charset="0"/>
                <a:ea typeface="宋体" pitchFamily="2" charset="-122"/>
              </a:rPr>
              <a:t>ElemType</a:t>
            </a:r>
            <a:r>
              <a:rPr kumimoji="1" lang="en-US" altLang="zh-CN" sz="2200" dirty="0">
                <a:latin typeface="Times New Roman" pitchFamily="18" charset="0"/>
                <a:ea typeface="宋体" pitchFamily="2" charset="-122"/>
              </a:rPr>
              <a:t> *</a:t>
            </a:r>
            <a:r>
              <a:rPr kumimoji="1" lang="en-US" altLang="zh-CN" sz="2200" dirty="0" err="1">
                <a:latin typeface="Times New Roman" pitchFamily="18" charset="0"/>
                <a:ea typeface="宋体" pitchFamily="2" charset="-122"/>
              </a:rPr>
              <a:t>elem</a:t>
            </a:r>
            <a:r>
              <a:rPr kumimoji="1" lang="en-US" altLang="zh-CN" sz="2200" dirty="0">
                <a:latin typeface="Times New Roman" pitchFamily="18" charset="0"/>
                <a:ea typeface="宋体" pitchFamily="2" charset="-122"/>
              </a:rPr>
              <a:t>);</a:t>
            </a:r>
          </a:p>
        </p:txBody>
      </p:sp>
      <p:sp>
        <p:nvSpPr>
          <p:cNvPr id="132100" name="Text Box 3"/>
          <p:cNvSpPr txBox="1">
            <a:spLocks noChangeArrowheads="1"/>
          </p:cNvSpPr>
          <p:nvPr/>
        </p:nvSpPr>
        <p:spPr bwMode="auto">
          <a:xfrm>
            <a:off x="1050925" y="249238"/>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endParaRPr kumimoji="1" lang="zh-CN" altLang="zh-CN" sz="2400">
              <a:latin typeface="Times New Roman" pitchFamily="18" charset="0"/>
              <a:ea typeface="宋体" pitchFamily="2" charset="-122"/>
            </a:endParaRPr>
          </a:p>
        </p:txBody>
      </p:sp>
      <p:sp>
        <p:nvSpPr>
          <p:cNvPr id="132101" name="Rectangle 5"/>
          <p:cNvSpPr>
            <a:spLocks noGrp="1" noChangeArrowheads="1"/>
          </p:cNvSpPr>
          <p:nvPr>
            <p:ph type="title"/>
          </p:nvPr>
        </p:nvSpPr>
        <p:spPr/>
        <p:txBody>
          <a:bodyPr/>
          <a:lstStyle/>
          <a:p>
            <a:pPr eaLnBrk="1" hangingPunct="1"/>
            <a:r>
              <a:rPr lang="en-US" altLang="zh-CN" sz="3600" b="0" dirty="0" smtClean="0"/>
              <a:t>3) Variable length Sequential queue</a:t>
            </a:r>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2"/>
          <p:cNvSpPr>
            <a:spLocks noGrp="1"/>
          </p:cNvSpPr>
          <p:nvPr>
            <p:ph type="ftr" sz="quarter" idx="11"/>
          </p:nvPr>
        </p:nvSpPr>
        <p:spPr/>
        <p:txBody>
          <a:bodyPr/>
          <a:lstStyle/>
          <a:p>
            <a:pPr>
              <a:defRPr/>
            </a:pPr>
            <a:endParaRPr lang="en-US" altLang="zh-CN"/>
          </a:p>
          <a:p>
            <a:pPr>
              <a:defRPr/>
            </a:pPr>
            <a:r>
              <a:rPr lang="en-US" altLang="zh-CN"/>
              <a:t>Prof. Q. Wang</a:t>
            </a:r>
          </a:p>
        </p:txBody>
      </p:sp>
      <p:sp>
        <p:nvSpPr>
          <p:cNvPr id="133123" name="Rectangle 2"/>
          <p:cNvSpPr>
            <a:spLocks noChangeArrowheads="1"/>
          </p:cNvSpPr>
          <p:nvPr/>
        </p:nvSpPr>
        <p:spPr bwMode="auto">
          <a:xfrm>
            <a:off x="468000" y="1126800"/>
            <a:ext cx="8425184" cy="2800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kumimoji="1" lang="en-US" altLang="zh-CN" sz="2200" dirty="0">
                <a:latin typeface="Times New Roman" pitchFamily="18" charset="0"/>
                <a:ea typeface="宋体" pitchFamily="2" charset="-122"/>
              </a:rPr>
              <a:t>Status </a:t>
            </a:r>
            <a:r>
              <a:rPr kumimoji="1" lang="en-US" altLang="zh-CN" sz="2200" dirty="0" err="1">
                <a:solidFill>
                  <a:srgbClr val="FFFF00"/>
                </a:solidFill>
                <a:latin typeface="Times New Roman" pitchFamily="18" charset="0"/>
                <a:ea typeface="宋体" pitchFamily="2" charset="-122"/>
              </a:rPr>
              <a:t>InitQueue</a:t>
            </a:r>
            <a:r>
              <a:rPr kumimoji="1" lang="en-US" altLang="zh-CN" sz="2200" dirty="0">
                <a:latin typeface="Times New Roman" pitchFamily="18" charset="0"/>
                <a:ea typeface="宋体" pitchFamily="2" charset="-122"/>
              </a:rPr>
              <a:t>(</a:t>
            </a:r>
            <a:r>
              <a:rPr kumimoji="1" lang="en-US" altLang="zh-CN" sz="2200" dirty="0" err="1">
                <a:latin typeface="Times New Roman" pitchFamily="18" charset="0"/>
                <a:ea typeface="宋体" pitchFamily="2" charset="-122"/>
              </a:rPr>
              <a:t>SeqQueue</a:t>
            </a:r>
            <a:r>
              <a:rPr kumimoji="1" lang="en-US" altLang="zh-CN" sz="2200" dirty="0">
                <a:latin typeface="Times New Roman" pitchFamily="18" charset="0"/>
                <a:ea typeface="宋体" pitchFamily="2" charset="-122"/>
              </a:rPr>
              <a:t> *q) </a:t>
            </a:r>
          </a:p>
          <a:p>
            <a:r>
              <a:rPr kumimoji="1" lang="en-US" altLang="zh-CN" sz="2200" dirty="0">
                <a:latin typeface="Times New Roman" pitchFamily="18" charset="0"/>
                <a:ea typeface="宋体" pitchFamily="2" charset="-122"/>
              </a:rPr>
              <a:t>{</a:t>
            </a:r>
          </a:p>
          <a:p>
            <a:r>
              <a:rPr kumimoji="1" lang="en-US" altLang="zh-CN" sz="2200" dirty="0">
                <a:latin typeface="Times New Roman" pitchFamily="18" charset="0"/>
                <a:ea typeface="宋体" pitchFamily="2" charset="-122"/>
              </a:rPr>
              <a:t>	q-&gt;base = (</a:t>
            </a:r>
            <a:r>
              <a:rPr kumimoji="1" lang="en-US" altLang="zh-CN" sz="2200" dirty="0" err="1">
                <a:latin typeface="Times New Roman" pitchFamily="18" charset="0"/>
                <a:ea typeface="宋体" pitchFamily="2" charset="-122"/>
              </a:rPr>
              <a:t>ElemType</a:t>
            </a:r>
            <a:r>
              <a:rPr kumimoji="1" lang="en-US" altLang="zh-CN" sz="2200" dirty="0">
                <a:latin typeface="Times New Roman" pitchFamily="18" charset="0"/>
                <a:ea typeface="宋体" pitchFamily="2" charset="-122"/>
              </a:rPr>
              <a:t> *)</a:t>
            </a:r>
          </a:p>
          <a:p>
            <a:r>
              <a:rPr kumimoji="1" lang="en-US" altLang="zh-CN" sz="2200" dirty="0">
                <a:latin typeface="Times New Roman" pitchFamily="18" charset="0"/>
                <a:ea typeface="宋体" pitchFamily="2" charset="-122"/>
              </a:rPr>
              <a:t>                                       </a:t>
            </a:r>
            <a:r>
              <a:rPr kumimoji="1" lang="en-US" altLang="zh-CN" sz="2200" dirty="0" err="1">
                <a:latin typeface="Times New Roman" pitchFamily="18" charset="0"/>
                <a:ea typeface="宋体" pitchFamily="2" charset="-122"/>
              </a:rPr>
              <a:t>malloc</a:t>
            </a:r>
            <a:r>
              <a:rPr kumimoji="1" lang="en-US" altLang="zh-CN" sz="2200" dirty="0">
                <a:latin typeface="Times New Roman" pitchFamily="18" charset="0"/>
                <a:ea typeface="宋体" pitchFamily="2" charset="-122"/>
              </a:rPr>
              <a:t>( </a:t>
            </a:r>
            <a:r>
              <a:rPr kumimoji="1" lang="en-US" altLang="zh-CN" sz="2200" dirty="0" err="1">
                <a:latin typeface="Times New Roman" pitchFamily="18" charset="0"/>
                <a:ea typeface="宋体" pitchFamily="2" charset="-122"/>
              </a:rPr>
              <a:t>sizeof</a:t>
            </a:r>
            <a:r>
              <a:rPr kumimoji="1" lang="en-US" altLang="zh-CN" sz="2200" dirty="0">
                <a:latin typeface="Times New Roman" pitchFamily="18" charset="0"/>
                <a:ea typeface="宋体" pitchFamily="2" charset="-122"/>
              </a:rPr>
              <a:t>(</a:t>
            </a:r>
            <a:r>
              <a:rPr kumimoji="1" lang="en-US" altLang="zh-CN" sz="2200" dirty="0" err="1">
                <a:latin typeface="Times New Roman" pitchFamily="18" charset="0"/>
                <a:ea typeface="宋体" pitchFamily="2" charset="-122"/>
              </a:rPr>
              <a:t>ElemType</a:t>
            </a:r>
            <a:r>
              <a:rPr kumimoji="1" lang="en-US" altLang="zh-CN" sz="2200" dirty="0">
                <a:latin typeface="Times New Roman" pitchFamily="18" charset="0"/>
                <a:ea typeface="宋体" pitchFamily="2" charset="-122"/>
              </a:rPr>
              <a:t>)*</a:t>
            </a:r>
            <a:r>
              <a:rPr kumimoji="1" lang="en-US" altLang="zh-CN" sz="2200" dirty="0" err="1">
                <a:latin typeface="Times New Roman" pitchFamily="18" charset="0"/>
                <a:ea typeface="宋体" pitchFamily="2" charset="-122"/>
              </a:rPr>
              <a:t>MaxQueueSize</a:t>
            </a:r>
            <a:r>
              <a:rPr kumimoji="1" lang="en-US" altLang="zh-CN" sz="2200" dirty="0">
                <a:latin typeface="Times New Roman" pitchFamily="18" charset="0"/>
                <a:ea typeface="宋体" pitchFamily="2" charset="-122"/>
              </a:rPr>
              <a:t>);</a:t>
            </a:r>
          </a:p>
          <a:p>
            <a:r>
              <a:rPr kumimoji="1" lang="en-US" altLang="zh-CN" sz="2200" dirty="0">
                <a:latin typeface="Times New Roman" pitchFamily="18" charset="0"/>
                <a:ea typeface="宋体" pitchFamily="2" charset="-122"/>
              </a:rPr>
              <a:t>	assert(q-&gt;base);</a:t>
            </a:r>
          </a:p>
          <a:p>
            <a:r>
              <a:rPr kumimoji="1" lang="en-US" altLang="zh-CN" sz="2200" dirty="0">
                <a:latin typeface="Times New Roman" pitchFamily="18" charset="0"/>
                <a:ea typeface="宋体" pitchFamily="2" charset="-122"/>
              </a:rPr>
              <a:t>	q-&gt;rear = q-&gt;front = 0;</a:t>
            </a:r>
          </a:p>
          <a:p>
            <a:r>
              <a:rPr kumimoji="1" lang="en-US" altLang="zh-CN" sz="2200" dirty="0">
                <a:latin typeface="Times New Roman" pitchFamily="18" charset="0"/>
                <a:ea typeface="宋体" pitchFamily="2" charset="-122"/>
              </a:rPr>
              <a:t>	return OK;</a:t>
            </a:r>
          </a:p>
          <a:p>
            <a:r>
              <a:rPr kumimoji="1" lang="en-US" altLang="zh-CN" sz="2200" dirty="0">
                <a:latin typeface="Times New Roman" pitchFamily="18" charset="0"/>
                <a:ea typeface="宋体" pitchFamily="2" charset="-122"/>
              </a:rPr>
              <a:t>}</a:t>
            </a:r>
          </a:p>
        </p:txBody>
      </p:sp>
      <p:sp>
        <p:nvSpPr>
          <p:cNvPr id="133124" name="Rectangle 4"/>
          <p:cNvSpPr>
            <a:spLocks noChangeArrowheads="1"/>
          </p:cNvSpPr>
          <p:nvPr/>
        </p:nvSpPr>
        <p:spPr bwMode="auto">
          <a:xfrm>
            <a:off x="468000" y="496888"/>
            <a:ext cx="3690937" cy="457200"/>
          </a:xfrm>
          <a:prstGeom prst="rect">
            <a:avLst/>
          </a:prstGeom>
          <a:solidFill>
            <a:srgbClr val="0033CC"/>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dirty="0">
                <a:solidFill>
                  <a:srgbClr val="FFFF00"/>
                </a:solidFill>
                <a:latin typeface="Times New Roman" pitchFamily="18" charset="0"/>
              </a:rPr>
              <a:t>Algorithm 3.21 Initialization</a:t>
            </a:r>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页脚占位符 2"/>
          <p:cNvSpPr>
            <a:spLocks noGrp="1"/>
          </p:cNvSpPr>
          <p:nvPr>
            <p:ph type="ftr" sz="quarter" idx="11"/>
          </p:nvPr>
        </p:nvSpPr>
        <p:spPr/>
        <p:txBody>
          <a:bodyPr/>
          <a:lstStyle/>
          <a:p>
            <a:pPr>
              <a:defRPr/>
            </a:pPr>
            <a:endParaRPr lang="en-US" altLang="zh-CN"/>
          </a:p>
          <a:p>
            <a:pPr>
              <a:defRPr/>
            </a:pPr>
            <a:r>
              <a:rPr lang="en-US" altLang="zh-CN"/>
              <a:t>Prof. Q. Wang</a:t>
            </a:r>
          </a:p>
        </p:txBody>
      </p:sp>
      <p:sp>
        <p:nvSpPr>
          <p:cNvPr id="134147" name="Rectangle 3"/>
          <p:cNvSpPr>
            <a:spLocks noChangeArrowheads="1"/>
          </p:cNvSpPr>
          <p:nvPr/>
        </p:nvSpPr>
        <p:spPr bwMode="auto">
          <a:xfrm>
            <a:off x="468000" y="836613"/>
            <a:ext cx="6497637" cy="2800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kumimoji="1" lang="en-US" altLang="zh-CN" sz="2200" dirty="0">
                <a:latin typeface="Times New Roman" pitchFamily="18" charset="0"/>
                <a:ea typeface="宋体" pitchFamily="2" charset="-122"/>
              </a:rPr>
              <a:t>Status </a:t>
            </a:r>
            <a:r>
              <a:rPr kumimoji="1" lang="en-US" altLang="zh-CN" sz="2200" dirty="0" err="1">
                <a:solidFill>
                  <a:srgbClr val="FFFF00"/>
                </a:solidFill>
                <a:latin typeface="Times New Roman" pitchFamily="18" charset="0"/>
                <a:ea typeface="宋体" pitchFamily="2" charset="-122"/>
              </a:rPr>
              <a:t>enQueue</a:t>
            </a:r>
            <a:r>
              <a:rPr kumimoji="1" lang="en-US" altLang="zh-CN" sz="2200" dirty="0">
                <a:latin typeface="Times New Roman" pitchFamily="18" charset="0"/>
                <a:ea typeface="宋体" pitchFamily="2" charset="-122"/>
              </a:rPr>
              <a:t>(</a:t>
            </a:r>
            <a:r>
              <a:rPr kumimoji="1" lang="en-US" altLang="zh-CN" sz="2200" dirty="0" err="1">
                <a:latin typeface="Times New Roman" pitchFamily="18" charset="0"/>
                <a:ea typeface="宋体" pitchFamily="2" charset="-122"/>
              </a:rPr>
              <a:t>SeqQueue</a:t>
            </a:r>
            <a:r>
              <a:rPr kumimoji="1" lang="en-US" altLang="zh-CN" sz="2200" dirty="0">
                <a:latin typeface="Times New Roman" pitchFamily="18" charset="0"/>
                <a:ea typeface="宋体" pitchFamily="2" charset="-122"/>
              </a:rPr>
              <a:t> *q, </a:t>
            </a:r>
            <a:r>
              <a:rPr kumimoji="1" lang="en-US" altLang="zh-CN" sz="2200" dirty="0" err="1">
                <a:latin typeface="Times New Roman" pitchFamily="18" charset="0"/>
                <a:ea typeface="宋体" pitchFamily="2" charset="-122"/>
              </a:rPr>
              <a:t>ElemType</a:t>
            </a:r>
            <a:r>
              <a:rPr kumimoji="1" lang="en-US" altLang="zh-CN" sz="2200" dirty="0">
                <a:latin typeface="Times New Roman" pitchFamily="18" charset="0"/>
                <a:ea typeface="宋体" pitchFamily="2" charset="-122"/>
              </a:rPr>
              <a:t> </a:t>
            </a:r>
            <a:r>
              <a:rPr kumimoji="1" lang="en-US" altLang="zh-CN" sz="2200" dirty="0" err="1">
                <a:latin typeface="Times New Roman" pitchFamily="18" charset="0"/>
                <a:ea typeface="宋体" pitchFamily="2" charset="-122"/>
              </a:rPr>
              <a:t>elem</a:t>
            </a:r>
            <a:r>
              <a:rPr kumimoji="1" lang="en-US" altLang="zh-CN" sz="2200" dirty="0">
                <a:latin typeface="Times New Roman" pitchFamily="18" charset="0"/>
                <a:ea typeface="宋体" pitchFamily="2" charset="-122"/>
              </a:rPr>
              <a:t>)</a:t>
            </a:r>
          </a:p>
          <a:p>
            <a:r>
              <a:rPr kumimoji="1" lang="en-US" altLang="zh-CN" sz="2200" dirty="0">
                <a:latin typeface="Times New Roman" pitchFamily="18" charset="0"/>
                <a:ea typeface="宋体" pitchFamily="2" charset="-122"/>
              </a:rPr>
              <a:t>{</a:t>
            </a:r>
          </a:p>
          <a:p>
            <a:r>
              <a:rPr kumimoji="1" lang="en-US" altLang="zh-CN" sz="2200" dirty="0">
                <a:latin typeface="Times New Roman" pitchFamily="18" charset="0"/>
                <a:ea typeface="宋体" pitchFamily="2" charset="-122"/>
              </a:rPr>
              <a:t>	</a:t>
            </a:r>
            <a:r>
              <a:rPr kumimoji="1" lang="en-US" altLang="zh-CN" sz="2200" dirty="0" err="1">
                <a:latin typeface="Times New Roman" pitchFamily="18" charset="0"/>
                <a:ea typeface="宋体" pitchFamily="2" charset="-122"/>
              </a:rPr>
              <a:t>PQNode</a:t>
            </a:r>
            <a:r>
              <a:rPr kumimoji="1" lang="en-US" altLang="zh-CN" sz="2200" dirty="0">
                <a:latin typeface="Times New Roman" pitchFamily="18" charset="0"/>
                <a:ea typeface="宋体" pitchFamily="2" charset="-122"/>
              </a:rPr>
              <a:t>	</a:t>
            </a:r>
            <a:r>
              <a:rPr kumimoji="1" lang="en-US" altLang="zh-CN" sz="2200" dirty="0" err="1">
                <a:latin typeface="Times New Roman" pitchFamily="18" charset="0"/>
                <a:ea typeface="宋体" pitchFamily="2" charset="-122"/>
              </a:rPr>
              <a:t>pNode</a:t>
            </a:r>
            <a:r>
              <a:rPr kumimoji="1" lang="en-US" altLang="zh-CN" sz="2200" dirty="0">
                <a:latin typeface="Times New Roman" pitchFamily="18" charset="0"/>
                <a:ea typeface="宋体" pitchFamily="2" charset="-122"/>
              </a:rPr>
              <a:t>;</a:t>
            </a:r>
          </a:p>
          <a:p>
            <a:r>
              <a:rPr kumimoji="1" lang="en-US" altLang="zh-CN" sz="2200" dirty="0">
                <a:latin typeface="Times New Roman" pitchFamily="18" charset="0"/>
                <a:ea typeface="宋体" pitchFamily="2" charset="-122"/>
              </a:rPr>
              <a:t>	if (</a:t>
            </a:r>
            <a:r>
              <a:rPr kumimoji="1" lang="en-US" altLang="zh-CN" sz="2200" dirty="0" err="1">
                <a:latin typeface="Times New Roman" pitchFamily="18" charset="0"/>
                <a:ea typeface="宋体" pitchFamily="2" charset="-122"/>
              </a:rPr>
              <a:t>IsQueueFull</a:t>
            </a:r>
            <a:r>
              <a:rPr kumimoji="1" lang="en-US" altLang="zh-CN" sz="2200" dirty="0">
                <a:latin typeface="Times New Roman" pitchFamily="18" charset="0"/>
                <a:ea typeface="宋体" pitchFamily="2" charset="-122"/>
              </a:rPr>
              <a:t>(*q)) return </a:t>
            </a:r>
            <a:r>
              <a:rPr kumimoji="1" lang="en-US" altLang="zh-CN" sz="2200" dirty="0">
                <a:solidFill>
                  <a:srgbClr val="FFFF00"/>
                </a:solidFill>
                <a:latin typeface="Times New Roman" pitchFamily="18" charset="0"/>
                <a:ea typeface="宋体" pitchFamily="2" charset="-122"/>
              </a:rPr>
              <a:t>ERROR</a:t>
            </a:r>
            <a:r>
              <a:rPr kumimoji="1" lang="en-US" altLang="zh-CN" sz="2200" dirty="0">
                <a:latin typeface="Times New Roman" pitchFamily="18" charset="0"/>
                <a:ea typeface="宋体" pitchFamily="2" charset="-122"/>
              </a:rPr>
              <a:t>;</a:t>
            </a:r>
          </a:p>
          <a:p>
            <a:r>
              <a:rPr kumimoji="1" lang="en-US" altLang="zh-CN" sz="2200" dirty="0">
                <a:latin typeface="Times New Roman" pitchFamily="18" charset="0"/>
                <a:ea typeface="宋体" pitchFamily="2" charset="-122"/>
              </a:rPr>
              <a:t>	q-&gt;base[q-&gt;rear] = </a:t>
            </a:r>
            <a:r>
              <a:rPr kumimoji="1" lang="en-US" altLang="zh-CN" sz="2200" dirty="0" err="1">
                <a:latin typeface="Times New Roman" pitchFamily="18" charset="0"/>
                <a:ea typeface="宋体" pitchFamily="2" charset="-122"/>
              </a:rPr>
              <a:t>elem</a:t>
            </a:r>
            <a:r>
              <a:rPr kumimoji="1" lang="en-US" altLang="zh-CN" sz="2200" dirty="0">
                <a:latin typeface="Times New Roman" pitchFamily="18" charset="0"/>
                <a:ea typeface="宋体" pitchFamily="2" charset="-122"/>
              </a:rPr>
              <a:t>;</a:t>
            </a:r>
          </a:p>
          <a:p>
            <a:r>
              <a:rPr kumimoji="1" lang="en-US" altLang="zh-CN" sz="2200" dirty="0">
                <a:latin typeface="Times New Roman" pitchFamily="18" charset="0"/>
                <a:ea typeface="宋体" pitchFamily="2" charset="-122"/>
              </a:rPr>
              <a:t>	</a:t>
            </a:r>
            <a:r>
              <a:rPr kumimoji="1" lang="en-US" altLang="zh-CN" sz="2200" b="1" dirty="0">
                <a:solidFill>
                  <a:srgbClr val="FFFF00"/>
                </a:solidFill>
                <a:latin typeface="Times New Roman" pitchFamily="18" charset="0"/>
                <a:ea typeface="宋体" pitchFamily="2" charset="-122"/>
              </a:rPr>
              <a:t>q-&gt;rear = (q-&gt;</a:t>
            </a:r>
            <a:r>
              <a:rPr kumimoji="1" lang="en-US" altLang="zh-CN" sz="2200" b="1" dirty="0" smtClean="0">
                <a:solidFill>
                  <a:srgbClr val="FFFF00"/>
                </a:solidFill>
                <a:latin typeface="Times New Roman" pitchFamily="18" charset="0"/>
                <a:ea typeface="宋体" pitchFamily="2" charset="-122"/>
              </a:rPr>
              <a:t>rear+1) % </a:t>
            </a:r>
            <a:r>
              <a:rPr kumimoji="1" lang="en-US" altLang="zh-CN" sz="2200" b="1" dirty="0" err="1" smtClean="0">
                <a:solidFill>
                  <a:srgbClr val="FFFF00"/>
                </a:solidFill>
                <a:latin typeface="Times New Roman" pitchFamily="18" charset="0"/>
                <a:ea typeface="宋体" pitchFamily="2" charset="-122"/>
              </a:rPr>
              <a:t>MaxQueueSize</a:t>
            </a:r>
            <a:r>
              <a:rPr kumimoji="1" lang="en-US" altLang="zh-CN" sz="2200" b="1" dirty="0">
                <a:solidFill>
                  <a:srgbClr val="FFFF00"/>
                </a:solidFill>
                <a:latin typeface="Times New Roman" pitchFamily="18" charset="0"/>
                <a:ea typeface="宋体" pitchFamily="2" charset="-122"/>
              </a:rPr>
              <a:t>;</a:t>
            </a:r>
          </a:p>
          <a:p>
            <a:r>
              <a:rPr kumimoji="1" lang="en-US" altLang="zh-CN" sz="2200" dirty="0">
                <a:latin typeface="Times New Roman" pitchFamily="18" charset="0"/>
                <a:ea typeface="宋体" pitchFamily="2" charset="-122"/>
              </a:rPr>
              <a:t>	return OK;</a:t>
            </a:r>
          </a:p>
          <a:p>
            <a:r>
              <a:rPr kumimoji="1" lang="en-US" altLang="zh-CN" sz="2200" dirty="0">
                <a:latin typeface="Times New Roman" pitchFamily="18" charset="0"/>
                <a:ea typeface="宋体" pitchFamily="2" charset="-122"/>
              </a:rPr>
              <a:t>}</a:t>
            </a:r>
          </a:p>
        </p:txBody>
      </p:sp>
      <p:sp>
        <p:nvSpPr>
          <p:cNvPr id="134148" name="Rectangle 4"/>
          <p:cNvSpPr>
            <a:spLocks noChangeArrowheads="1"/>
          </p:cNvSpPr>
          <p:nvPr/>
        </p:nvSpPr>
        <p:spPr bwMode="auto">
          <a:xfrm>
            <a:off x="468000" y="354013"/>
            <a:ext cx="5019675" cy="457200"/>
          </a:xfrm>
          <a:prstGeom prst="rect">
            <a:avLst/>
          </a:prstGeom>
          <a:solidFill>
            <a:srgbClr val="0033CC"/>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dirty="0">
                <a:solidFill>
                  <a:srgbClr val="FFFF00"/>
                </a:solidFill>
                <a:latin typeface="Times New Roman" pitchFamily="18" charset="0"/>
              </a:rPr>
              <a:t>Algorithm 3.22 Element into the Queue</a:t>
            </a:r>
          </a:p>
        </p:txBody>
      </p:sp>
      <p:sp>
        <p:nvSpPr>
          <p:cNvPr id="134149" name="Rectangle 5"/>
          <p:cNvSpPr>
            <a:spLocks noChangeArrowheads="1"/>
          </p:cNvSpPr>
          <p:nvPr/>
        </p:nvSpPr>
        <p:spPr bwMode="auto">
          <a:xfrm>
            <a:off x="468000" y="3665538"/>
            <a:ext cx="4935537" cy="457200"/>
          </a:xfrm>
          <a:prstGeom prst="rect">
            <a:avLst/>
          </a:prstGeom>
          <a:solidFill>
            <a:srgbClr val="0033CC"/>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dirty="0">
                <a:solidFill>
                  <a:srgbClr val="FFFF00"/>
                </a:solidFill>
                <a:latin typeface="Times New Roman" pitchFamily="18" charset="0"/>
              </a:rPr>
              <a:t>Algorithm </a:t>
            </a:r>
            <a:r>
              <a:rPr lang="en-US" altLang="zh-CN" sz="2400" dirty="0" smtClean="0">
                <a:solidFill>
                  <a:srgbClr val="FFFF00"/>
                </a:solidFill>
                <a:latin typeface="Times New Roman" pitchFamily="18" charset="0"/>
              </a:rPr>
              <a:t>3.23 </a:t>
            </a:r>
            <a:r>
              <a:rPr lang="en-US" altLang="zh-CN" sz="2400" dirty="0">
                <a:solidFill>
                  <a:srgbClr val="FFFF00"/>
                </a:solidFill>
                <a:latin typeface="Times New Roman" pitchFamily="18" charset="0"/>
              </a:rPr>
              <a:t>Element out the Queue</a:t>
            </a:r>
          </a:p>
        </p:txBody>
      </p:sp>
      <p:sp>
        <p:nvSpPr>
          <p:cNvPr id="134150" name="Rectangle 9"/>
          <p:cNvSpPr>
            <a:spLocks noChangeArrowheads="1"/>
          </p:cNvSpPr>
          <p:nvPr/>
        </p:nvSpPr>
        <p:spPr bwMode="auto">
          <a:xfrm>
            <a:off x="468000" y="4160838"/>
            <a:ext cx="6569075" cy="246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kumimoji="1" lang="en-US" altLang="zh-CN" sz="2200" dirty="0">
                <a:latin typeface="Times New Roman" pitchFamily="18" charset="0"/>
                <a:ea typeface="宋体" pitchFamily="2" charset="-122"/>
              </a:rPr>
              <a:t>Status </a:t>
            </a:r>
            <a:r>
              <a:rPr kumimoji="1" lang="en-US" altLang="zh-CN" sz="2200" dirty="0" err="1">
                <a:solidFill>
                  <a:srgbClr val="FFFF00"/>
                </a:solidFill>
                <a:latin typeface="Times New Roman" pitchFamily="18" charset="0"/>
                <a:ea typeface="宋体" pitchFamily="2" charset="-122"/>
              </a:rPr>
              <a:t>deQueue</a:t>
            </a:r>
            <a:r>
              <a:rPr kumimoji="1" lang="en-US" altLang="zh-CN" sz="2200" dirty="0">
                <a:latin typeface="Times New Roman" pitchFamily="18" charset="0"/>
                <a:ea typeface="宋体" pitchFamily="2" charset="-122"/>
              </a:rPr>
              <a:t>(</a:t>
            </a:r>
            <a:r>
              <a:rPr kumimoji="1" lang="en-US" altLang="zh-CN" sz="2200" dirty="0" err="1">
                <a:latin typeface="Times New Roman" pitchFamily="18" charset="0"/>
                <a:ea typeface="宋体" pitchFamily="2" charset="-122"/>
              </a:rPr>
              <a:t>SeqQueue</a:t>
            </a:r>
            <a:r>
              <a:rPr kumimoji="1" lang="en-US" altLang="zh-CN" sz="2200" dirty="0">
                <a:latin typeface="Times New Roman" pitchFamily="18" charset="0"/>
                <a:ea typeface="宋体" pitchFamily="2" charset="-122"/>
              </a:rPr>
              <a:t> *q, </a:t>
            </a:r>
            <a:r>
              <a:rPr kumimoji="1" lang="en-US" altLang="zh-CN" sz="2200" dirty="0" err="1">
                <a:latin typeface="Times New Roman" pitchFamily="18" charset="0"/>
                <a:ea typeface="宋体" pitchFamily="2" charset="-122"/>
              </a:rPr>
              <a:t>ElemType</a:t>
            </a:r>
            <a:r>
              <a:rPr kumimoji="1" lang="en-US" altLang="zh-CN" sz="2200" dirty="0">
                <a:latin typeface="Times New Roman" pitchFamily="18" charset="0"/>
                <a:ea typeface="宋体" pitchFamily="2" charset="-122"/>
              </a:rPr>
              <a:t> *</a:t>
            </a:r>
            <a:r>
              <a:rPr kumimoji="1" lang="en-US" altLang="zh-CN" sz="2200" dirty="0" err="1">
                <a:latin typeface="Times New Roman" pitchFamily="18" charset="0"/>
                <a:ea typeface="宋体" pitchFamily="2" charset="-122"/>
              </a:rPr>
              <a:t>elem</a:t>
            </a:r>
            <a:r>
              <a:rPr kumimoji="1" lang="en-US" altLang="zh-CN" sz="2200" dirty="0">
                <a:latin typeface="Times New Roman" pitchFamily="18" charset="0"/>
                <a:ea typeface="宋体" pitchFamily="2" charset="-122"/>
              </a:rPr>
              <a:t>)</a:t>
            </a:r>
          </a:p>
          <a:p>
            <a:r>
              <a:rPr kumimoji="1" lang="en-US" altLang="zh-CN" sz="2200" dirty="0">
                <a:latin typeface="Times New Roman" pitchFamily="18" charset="0"/>
                <a:ea typeface="宋体" pitchFamily="2" charset="-122"/>
              </a:rPr>
              <a:t>{</a:t>
            </a:r>
          </a:p>
          <a:p>
            <a:r>
              <a:rPr kumimoji="1" lang="en-US" altLang="zh-CN" sz="2200" dirty="0">
                <a:latin typeface="Times New Roman" pitchFamily="18" charset="0"/>
                <a:ea typeface="宋体" pitchFamily="2" charset="-122"/>
              </a:rPr>
              <a:t>	if (</a:t>
            </a:r>
            <a:r>
              <a:rPr kumimoji="1" lang="en-US" altLang="zh-CN" sz="2200" dirty="0" err="1">
                <a:latin typeface="Times New Roman" pitchFamily="18" charset="0"/>
                <a:ea typeface="宋体" pitchFamily="2" charset="-122"/>
              </a:rPr>
              <a:t>IsQueueEmpty</a:t>
            </a:r>
            <a:r>
              <a:rPr kumimoji="1" lang="en-US" altLang="zh-CN" sz="2200" dirty="0">
                <a:latin typeface="Times New Roman" pitchFamily="18" charset="0"/>
                <a:ea typeface="宋体" pitchFamily="2" charset="-122"/>
              </a:rPr>
              <a:t>(*q)) return ERROR;</a:t>
            </a:r>
          </a:p>
          <a:p>
            <a:r>
              <a:rPr kumimoji="1" lang="en-US" altLang="zh-CN" sz="2200" dirty="0">
                <a:latin typeface="Times New Roman" pitchFamily="18" charset="0"/>
                <a:ea typeface="宋体" pitchFamily="2" charset="-122"/>
              </a:rPr>
              <a:t>	*</a:t>
            </a:r>
            <a:r>
              <a:rPr kumimoji="1" lang="en-US" altLang="zh-CN" sz="2200" dirty="0" err="1">
                <a:latin typeface="Times New Roman" pitchFamily="18" charset="0"/>
                <a:ea typeface="宋体" pitchFamily="2" charset="-122"/>
              </a:rPr>
              <a:t>elem</a:t>
            </a:r>
            <a:r>
              <a:rPr kumimoji="1" lang="en-US" altLang="zh-CN" sz="2200" dirty="0">
                <a:latin typeface="Times New Roman" pitchFamily="18" charset="0"/>
                <a:ea typeface="宋体" pitchFamily="2" charset="-122"/>
              </a:rPr>
              <a:t> = q-&gt;base[q-&gt;front];</a:t>
            </a:r>
          </a:p>
          <a:p>
            <a:r>
              <a:rPr kumimoji="1" lang="en-US" altLang="zh-CN" sz="2200" b="1" dirty="0">
                <a:solidFill>
                  <a:srgbClr val="FFFF00"/>
                </a:solidFill>
                <a:latin typeface="Times New Roman" pitchFamily="18" charset="0"/>
                <a:ea typeface="宋体" pitchFamily="2" charset="-122"/>
              </a:rPr>
              <a:t>	q-&gt;front = (q-&gt;front+1) % </a:t>
            </a:r>
            <a:r>
              <a:rPr kumimoji="1" lang="en-US" altLang="zh-CN" sz="2200" b="1" dirty="0" err="1">
                <a:solidFill>
                  <a:srgbClr val="FFFF00"/>
                </a:solidFill>
                <a:latin typeface="Times New Roman" pitchFamily="18" charset="0"/>
                <a:ea typeface="宋体" pitchFamily="2" charset="-122"/>
              </a:rPr>
              <a:t>MaxQueueSize</a:t>
            </a:r>
            <a:r>
              <a:rPr kumimoji="1" lang="en-US" altLang="zh-CN" sz="2200" b="1" dirty="0">
                <a:solidFill>
                  <a:srgbClr val="FFFF00"/>
                </a:solidFill>
                <a:latin typeface="Times New Roman" pitchFamily="18" charset="0"/>
                <a:ea typeface="宋体" pitchFamily="2" charset="-122"/>
              </a:rPr>
              <a:t>;</a:t>
            </a:r>
          </a:p>
          <a:p>
            <a:r>
              <a:rPr kumimoji="1" lang="en-US" altLang="zh-CN" sz="2200" dirty="0">
                <a:latin typeface="Times New Roman" pitchFamily="18" charset="0"/>
                <a:ea typeface="宋体" pitchFamily="2" charset="-122"/>
              </a:rPr>
              <a:t>	return OK;</a:t>
            </a:r>
          </a:p>
          <a:p>
            <a:r>
              <a:rPr kumimoji="1" lang="en-US" altLang="zh-CN" sz="2200" dirty="0">
                <a:latin typeface="Times New Roman" pitchFamily="18" charset="0"/>
                <a:ea typeface="宋体" pitchFamily="2" charset="-122"/>
              </a:rPr>
              <a:t>}</a:t>
            </a:r>
          </a:p>
        </p:txBody>
      </p:sp>
      <p:sp>
        <p:nvSpPr>
          <p:cNvPr id="134151" name="AutoShape 10"/>
          <p:cNvSpPr>
            <a:spLocks noChangeArrowheads="1"/>
          </p:cNvSpPr>
          <p:nvPr/>
        </p:nvSpPr>
        <p:spPr bwMode="auto">
          <a:xfrm>
            <a:off x="6443663" y="981075"/>
            <a:ext cx="2449512" cy="1223963"/>
          </a:xfrm>
          <a:prstGeom prst="wedgeRoundRectCallout">
            <a:avLst>
              <a:gd name="adj1" fmla="val -84282"/>
              <a:gd name="adj2" fmla="val 40792"/>
              <a:gd name="adj3" fmla="val 1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zh-CN" b="1">
                <a:solidFill>
                  <a:srgbClr val="FFFF00"/>
                </a:solidFill>
              </a:rPr>
              <a:t>…</a:t>
            </a:r>
          </a:p>
          <a:p>
            <a:r>
              <a:rPr lang="en-US" altLang="zh-CN" b="1">
                <a:solidFill>
                  <a:srgbClr val="FFFF00"/>
                </a:solidFill>
              </a:rPr>
              <a:t>…</a:t>
            </a:r>
          </a:p>
          <a:p>
            <a:r>
              <a:rPr lang="en-US" altLang="zh-CN" b="1">
                <a:solidFill>
                  <a:srgbClr val="FFFF00"/>
                </a:solidFill>
              </a:rPr>
              <a:t>…</a:t>
            </a:r>
          </a:p>
          <a:p>
            <a:r>
              <a:rPr lang="en-US" altLang="zh-CN" b="1">
                <a:solidFill>
                  <a:srgbClr val="FFFF00"/>
                </a:solidFill>
              </a:rPr>
              <a: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15363" name="Rectangle 4"/>
          <p:cNvSpPr>
            <a:spLocks noChangeArrowheads="1"/>
          </p:cNvSpPr>
          <p:nvPr/>
        </p:nvSpPr>
        <p:spPr bwMode="auto">
          <a:xfrm>
            <a:off x="503238" y="1052513"/>
            <a:ext cx="7885112" cy="447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kumimoji="1" lang="en-US" altLang="zh-CN" sz="2400">
                <a:latin typeface="Times New Roman" pitchFamily="18" charset="0"/>
              </a:rPr>
              <a:t>PSeqStack  </a:t>
            </a:r>
            <a:r>
              <a:rPr kumimoji="1" lang="en-US" altLang="zh-CN" sz="2400">
                <a:solidFill>
                  <a:srgbClr val="FFFF00"/>
                </a:solidFill>
                <a:latin typeface="Times New Roman" pitchFamily="18" charset="0"/>
              </a:rPr>
              <a:t>createEmptyStack_seq</a:t>
            </a:r>
            <a:r>
              <a:rPr kumimoji="1" lang="en-US" altLang="zh-CN" sz="2400">
                <a:latin typeface="Times New Roman" pitchFamily="18" charset="0"/>
              </a:rPr>
              <a:t>( void )</a:t>
            </a:r>
          </a:p>
          <a:p>
            <a:pPr eaLnBrk="0" hangingPunct="0"/>
            <a:r>
              <a:rPr kumimoji="1" lang="en-US" altLang="zh-CN" sz="2400">
                <a:latin typeface="Times New Roman" pitchFamily="18" charset="0"/>
              </a:rPr>
              <a:t>{  	</a:t>
            </a:r>
          </a:p>
          <a:p>
            <a:pPr eaLnBrk="0" hangingPunct="0"/>
            <a:r>
              <a:rPr kumimoji="1" lang="en-US" altLang="zh-CN" sz="2400">
                <a:latin typeface="Times New Roman" pitchFamily="18" charset="0"/>
              </a:rPr>
              <a:t>	PSeqStack pastack;</a:t>
            </a:r>
          </a:p>
          <a:p>
            <a:pPr eaLnBrk="0" hangingPunct="0"/>
            <a:endParaRPr kumimoji="1" lang="en-US" altLang="zh-CN" sz="2400">
              <a:latin typeface="Times New Roman" pitchFamily="18" charset="0"/>
            </a:endParaRPr>
          </a:p>
          <a:p>
            <a:pPr eaLnBrk="0" hangingPunct="0"/>
            <a:r>
              <a:rPr kumimoji="1" lang="en-US" altLang="zh-CN" sz="2400">
                <a:latin typeface="Times New Roman" pitchFamily="18" charset="0"/>
              </a:rPr>
              <a:t>      	pastack = (PSeqStack)malloc(sizeof(SeqStack));</a:t>
            </a:r>
          </a:p>
          <a:p>
            <a:pPr eaLnBrk="0" hangingPunct="0"/>
            <a:r>
              <a:rPr kumimoji="1" lang="en-US" altLang="zh-CN" sz="2400">
                <a:latin typeface="Times New Roman" pitchFamily="18" charset="0"/>
              </a:rPr>
              <a:t>	if (pastack==NULL)</a:t>
            </a:r>
          </a:p>
          <a:p>
            <a:pPr eaLnBrk="0" hangingPunct="0"/>
            <a:r>
              <a:rPr kumimoji="1" lang="en-US" altLang="zh-CN" sz="2400">
                <a:latin typeface="Times New Roman" pitchFamily="18" charset="0"/>
              </a:rPr>
              <a:t>		printf("Out space!! \n");</a:t>
            </a:r>
          </a:p>
          <a:p>
            <a:pPr eaLnBrk="0" hangingPunct="0"/>
            <a:r>
              <a:rPr kumimoji="1" lang="en-US" altLang="zh-CN" sz="2400">
                <a:latin typeface="Times New Roman" pitchFamily="18" charset="0"/>
              </a:rPr>
              <a:t>	else</a:t>
            </a:r>
          </a:p>
          <a:p>
            <a:pPr eaLnBrk="0" hangingPunct="0"/>
            <a:r>
              <a:rPr kumimoji="1" lang="en-US" altLang="zh-CN" sz="2400">
                <a:latin typeface="Times New Roman" pitchFamily="18" charset="0"/>
              </a:rPr>
              <a:t>		pastack-&gt;top=-1;</a:t>
            </a:r>
          </a:p>
          <a:p>
            <a:pPr eaLnBrk="0" hangingPunct="0"/>
            <a:r>
              <a:rPr kumimoji="1" lang="en-US" altLang="zh-CN" sz="2400">
                <a:latin typeface="Times New Roman" pitchFamily="18" charset="0"/>
              </a:rPr>
              <a:t>	 return  pastack;</a:t>
            </a:r>
          </a:p>
          <a:p>
            <a:pPr eaLnBrk="0" hangingPunct="0"/>
            <a:r>
              <a:rPr kumimoji="1" lang="en-US" altLang="zh-CN" sz="2400">
                <a:latin typeface="Times New Roman" pitchFamily="18" charset="0"/>
              </a:rPr>
              <a:t>   }</a:t>
            </a:r>
          </a:p>
          <a:p>
            <a:pPr eaLnBrk="0" hangingPunct="0"/>
            <a:endParaRPr kumimoji="1" lang="en-US" altLang="zh-CN" sz="2400">
              <a:latin typeface="Times New Roman" pitchFamily="18" charset="0"/>
            </a:endParaRPr>
          </a:p>
        </p:txBody>
      </p:sp>
      <p:sp>
        <p:nvSpPr>
          <p:cNvPr id="15364" name="Rectangle 5"/>
          <p:cNvSpPr>
            <a:spLocks noChangeArrowheads="1"/>
          </p:cNvSpPr>
          <p:nvPr/>
        </p:nvSpPr>
        <p:spPr bwMode="auto">
          <a:xfrm>
            <a:off x="457200" y="277813"/>
            <a:ext cx="3614738" cy="457200"/>
          </a:xfrm>
          <a:prstGeom prst="rect">
            <a:avLst/>
          </a:prstGeom>
          <a:solidFill>
            <a:srgbClr val="0033CC"/>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a:solidFill>
                  <a:srgbClr val="FFFF00"/>
                </a:solidFill>
                <a:latin typeface="Times New Roman" pitchFamily="18" charset="0"/>
              </a:rPr>
              <a:t>Algorithm 3.1  Initialization</a:t>
            </a:r>
          </a:p>
        </p:txBody>
      </p:sp>
      <p:sp>
        <p:nvSpPr>
          <p:cNvPr id="15365" name="AutoShape 7">
            <a:hlinkClick r:id="rId2" action="ppaction://hlinksldjump" highlightClick="1"/>
          </p:cNvPr>
          <p:cNvSpPr>
            <a:spLocks noChangeArrowheads="1"/>
          </p:cNvSpPr>
          <p:nvPr/>
        </p:nvSpPr>
        <p:spPr bwMode="auto">
          <a:xfrm>
            <a:off x="7667625" y="5661025"/>
            <a:ext cx="647700" cy="358775"/>
          </a:xfrm>
          <a:prstGeom prst="actionButtonBackPrevious">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 name="AutoShape 12">
            <a:hlinkClick r:id="rId3" action="ppaction://hlinksldjump" highlightClick="1"/>
          </p:cNvPr>
          <p:cNvSpPr>
            <a:spLocks noChangeArrowheads="1"/>
          </p:cNvSpPr>
          <p:nvPr/>
        </p:nvSpPr>
        <p:spPr bwMode="auto">
          <a:xfrm>
            <a:off x="7308850" y="260350"/>
            <a:ext cx="1439863" cy="576263"/>
          </a:xfrm>
          <a:prstGeom prst="actionButtonBlank">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CN" altLang="en-US" dirty="0">
                <a:solidFill>
                  <a:srgbClr val="FFFF00"/>
                </a:solidFill>
                <a:ea typeface="幼圆" pitchFamily="49" charset="-122"/>
                <a:hlinkClick r:id="rId3" action="ppaction://hlinksldjump"/>
              </a:rPr>
              <a:t>对比分析</a:t>
            </a:r>
            <a:endParaRPr lang="zh-CN" altLang="en-US" dirty="0">
              <a:solidFill>
                <a:srgbClr val="FFFF00"/>
              </a:solidFill>
              <a:ea typeface="幼圆" pitchFamily="49" charset="-122"/>
            </a:endParaRPr>
          </a:p>
        </p:txBody>
      </p:sp>
      <p:sp>
        <p:nvSpPr>
          <p:cNvPr id="8" name="Rectangle 6"/>
          <p:cNvSpPr>
            <a:spLocks noChangeArrowheads="1"/>
          </p:cNvSpPr>
          <p:nvPr/>
        </p:nvSpPr>
        <p:spPr bwMode="auto">
          <a:xfrm>
            <a:off x="1331640" y="2955424"/>
            <a:ext cx="4968552" cy="1512168"/>
          </a:xfrm>
          <a:prstGeom prst="rect">
            <a:avLst/>
          </a:prstGeom>
          <a:noFill/>
          <a:ln w="28575">
            <a:solidFill>
              <a:srgbClr val="FFFF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par>
                          <p:cTn id="8" fill="hold">
                            <p:stCondLst>
                              <p:cond delay="500"/>
                            </p:stCondLst>
                            <p:childTnLst>
                              <p:par>
                                <p:cTn id="9" presetID="35" presetClass="emph" presetSubtype="0" repeatCount="3000" fill="hold" grpId="1" nodeType="afterEffect">
                                  <p:stCondLst>
                                    <p:cond delay="1000"/>
                                  </p:stCondLst>
                                  <p:childTnLst>
                                    <p:anim calcmode="discrete" valueType="str">
                                      <p:cBhvr>
                                        <p:cTn id="10" dur="1000" fill="hold"/>
                                        <p:tgtEl>
                                          <p:spTgt spid="8"/>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135171" name="Rectangle 2"/>
          <p:cNvSpPr>
            <a:spLocks noGrp="1" noChangeArrowheads="1"/>
          </p:cNvSpPr>
          <p:nvPr>
            <p:ph type="title"/>
          </p:nvPr>
        </p:nvSpPr>
        <p:spPr/>
        <p:txBody>
          <a:bodyPr/>
          <a:lstStyle/>
          <a:p>
            <a:pPr eaLnBrk="1" hangingPunct="1"/>
            <a:r>
              <a:rPr lang="en-US" altLang="zh-CN" smtClean="0"/>
              <a:t>3.7 Applications of Queue</a:t>
            </a:r>
          </a:p>
        </p:txBody>
      </p:sp>
      <p:sp>
        <p:nvSpPr>
          <p:cNvPr id="168963" name="Rectangle 3"/>
          <p:cNvSpPr>
            <a:spLocks noGrp="1" noChangeArrowheads="1"/>
          </p:cNvSpPr>
          <p:nvPr>
            <p:ph type="body" idx="1"/>
          </p:nvPr>
        </p:nvSpPr>
        <p:spPr/>
        <p:txBody>
          <a:bodyPr/>
          <a:lstStyle/>
          <a:p>
            <a:pPr eaLnBrk="1" hangingPunct="1">
              <a:defRPr/>
            </a:pPr>
            <a:r>
              <a:rPr lang="en-US" altLang="zh-CN" smtClean="0"/>
              <a:t>Fibonacci Array</a:t>
            </a:r>
          </a:p>
          <a:p>
            <a:pPr eaLnBrk="1" hangingPunct="1">
              <a:defRPr/>
            </a:pPr>
            <a:r>
              <a:rPr lang="en-US" altLang="zh-CN" smtClean="0"/>
              <a:t>Yangvi Triangle</a:t>
            </a:r>
          </a:p>
          <a:p>
            <a:pPr eaLnBrk="1" hangingPunct="1">
              <a:defRPr/>
            </a:pPr>
            <a:r>
              <a:rPr lang="en-US" altLang="zh-CN" smtClean="0"/>
              <a:t>Others</a:t>
            </a:r>
          </a:p>
          <a:p>
            <a:pPr eaLnBrk="1" hangingPunct="1">
              <a:defRPr/>
            </a:pPr>
            <a:r>
              <a:rPr lang="en-US" altLang="zh-CN" smtClean="0"/>
              <a:t>Discrete event simulation</a:t>
            </a:r>
          </a:p>
          <a:p>
            <a:pPr lvl="1" eaLnBrk="1" hangingPunct="1">
              <a:defRPr/>
            </a:pPr>
            <a:r>
              <a:rPr lang="en-US" altLang="zh-CN" smtClean="0"/>
              <a:t>Bank transactions</a:t>
            </a:r>
          </a:p>
          <a:p>
            <a:pPr lvl="1" eaLnBrk="1" hangingPunct="1">
              <a:defRPr/>
            </a:pPr>
            <a:r>
              <a:rPr lang="en-US" altLang="zh-CN" smtClean="0"/>
              <a:t>Toll gate event</a:t>
            </a:r>
          </a:p>
          <a:p>
            <a:pPr lvl="1" eaLnBrk="1" hangingPunct="1">
              <a:defRPr/>
            </a:pPr>
            <a:r>
              <a:rPr lang="en-US" altLang="zh-CN" smtClean="0"/>
              <a:t>Flight scheduling </a:t>
            </a:r>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136195" name="Rectangle 4"/>
          <p:cNvSpPr>
            <a:spLocks noChangeArrowheads="1"/>
          </p:cNvSpPr>
          <p:nvPr/>
        </p:nvSpPr>
        <p:spPr bwMode="auto">
          <a:xfrm>
            <a:off x="457200" y="557213"/>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ltLang="zh-CN" sz="3600">
                <a:solidFill>
                  <a:srgbClr val="FFFF00"/>
                </a:solidFill>
              </a:rPr>
              <a:t>Application 1: Fibonacci Array</a:t>
            </a:r>
          </a:p>
        </p:txBody>
      </p:sp>
      <p:sp>
        <p:nvSpPr>
          <p:cNvPr id="136196" name="Rectangle 5"/>
          <p:cNvSpPr>
            <a:spLocks noChangeArrowheads="1"/>
          </p:cNvSpPr>
          <p:nvPr/>
        </p:nvSpPr>
        <p:spPr bwMode="auto">
          <a:xfrm>
            <a:off x="827088" y="2060575"/>
            <a:ext cx="5762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400" b="1">
                <a:solidFill>
                  <a:srgbClr val="FFFF00"/>
                </a:solidFill>
              </a:rPr>
              <a:t>1</a:t>
            </a:r>
          </a:p>
        </p:txBody>
      </p:sp>
      <p:sp>
        <p:nvSpPr>
          <p:cNvPr id="136197" name="Rectangle 6"/>
          <p:cNvSpPr>
            <a:spLocks noChangeArrowheads="1"/>
          </p:cNvSpPr>
          <p:nvPr/>
        </p:nvSpPr>
        <p:spPr bwMode="auto">
          <a:xfrm>
            <a:off x="1403350" y="2060575"/>
            <a:ext cx="576263"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400" b="1">
                <a:solidFill>
                  <a:srgbClr val="FFFF00"/>
                </a:solidFill>
              </a:rPr>
              <a:t>1</a:t>
            </a:r>
          </a:p>
        </p:txBody>
      </p:sp>
      <p:sp>
        <p:nvSpPr>
          <p:cNvPr id="136198" name="Rectangle 7"/>
          <p:cNvSpPr>
            <a:spLocks noChangeArrowheads="1"/>
          </p:cNvSpPr>
          <p:nvPr/>
        </p:nvSpPr>
        <p:spPr bwMode="auto">
          <a:xfrm>
            <a:off x="1979613" y="2060575"/>
            <a:ext cx="5762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400" b="1">
                <a:solidFill>
                  <a:srgbClr val="FFFF00"/>
                </a:solidFill>
              </a:rPr>
              <a:t>2</a:t>
            </a:r>
          </a:p>
        </p:txBody>
      </p:sp>
      <p:sp>
        <p:nvSpPr>
          <p:cNvPr id="136199" name="Rectangle 8"/>
          <p:cNvSpPr>
            <a:spLocks noChangeArrowheads="1"/>
          </p:cNvSpPr>
          <p:nvPr/>
        </p:nvSpPr>
        <p:spPr bwMode="auto">
          <a:xfrm>
            <a:off x="2555875" y="2060575"/>
            <a:ext cx="576263"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400" b="1">
                <a:solidFill>
                  <a:srgbClr val="FFFF00"/>
                </a:solidFill>
              </a:rPr>
              <a:t>3</a:t>
            </a:r>
          </a:p>
        </p:txBody>
      </p:sp>
      <p:sp>
        <p:nvSpPr>
          <p:cNvPr id="136200" name="Rectangle 9"/>
          <p:cNvSpPr>
            <a:spLocks noChangeArrowheads="1"/>
          </p:cNvSpPr>
          <p:nvPr/>
        </p:nvSpPr>
        <p:spPr bwMode="auto">
          <a:xfrm>
            <a:off x="3132138" y="2060575"/>
            <a:ext cx="5762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400" b="1">
                <a:solidFill>
                  <a:srgbClr val="FFFF00"/>
                </a:solidFill>
              </a:rPr>
              <a:t>5</a:t>
            </a:r>
          </a:p>
        </p:txBody>
      </p:sp>
      <p:sp>
        <p:nvSpPr>
          <p:cNvPr id="136201" name="Rectangle 10"/>
          <p:cNvSpPr>
            <a:spLocks noChangeArrowheads="1"/>
          </p:cNvSpPr>
          <p:nvPr/>
        </p:nvSpPr>
        <p:spPr bwMode="auto">
          <a:xfrm>
            <a:off x="3708400" y="2060575"/>
            <a:ext cx="576263"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400" b="1">
                <a:solidFill>
                  <a:srgbClr val="FFFF00"/>
                </a:solidFill>
              </a:rPr>
              <a:t>8</a:t>
            </a:r>
          </a:p>
        </p:txBody>
      </p:sp>
      <p:sp>
        <p:nvSpPr>
          <p:cNvPr id="136202" name="Rectangle 11"/>
          <p:cNvSpPr>
            <a:spLocks noChangeArrowheads="1"/>
          </p:cNvSpPr>
          <p:nvPr/>
        </p:nvSpPr>
        <p:spPr bwMode="auto">
          <a:xfrm>
            <a:off x="4284663" y="2060575"/>
            <a:ext cx="5762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400" b="1">
                <a:solidFill>
                  <a:srgbClr val="FFFF00"/>
                </a:solidFill>
              </a:rPr>
              <a:t>13</a:t>
            </a:r>
          </a:p>
        </p:txBody>
      </p:sp>
      <p:sp>
        <p:nvSpPr>
          <p:cNvPr id="136203" name="Rectangle 12"/>
          <p:cNvSpPr>
            <a:spLocks noChangeArrowheads="1"/>
          </p:cNvSpPr>
          <p:nvPr/>
        </p:nvSpPr>
        <p:spPr bwMode="auto">
          <a:xfrm>
            <a:off x="4859338" y="2060575"/>
            <a:ext cx="5762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400" b="1">
                <a:solidFill>
                  <a:srgbClr val="FFFF00"/>
                </a:solidFill>
              </a:rPr>
              <a:t>21</a:t>
            </a:r>
          </a:p>
        </p:txBody>
      </p:sp>
      <p:sp>
        <p:nvSpPr>
          <p:cNvPr id="136204" name="Rectangle 13"/>
          <p:cNvSpPr>
            <a:spLocks noChangeArrowheads="1"/>
          </p:cNvSpPr>
          <p:nvPr/>
        </p:nvSpPr>
        <p:spPr bwMode="auto">
          <a:xfrm>
            <a:off x="5435600" y="2060575"/>
            <a:ext cx="576263"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400" b="1">
                <a:solidFill>
                  <a:srgbClr val="FFFF00"/>
                </a:solidFill>
              </a:rPr>
              <a:t>34</a:t>
            </a:r>
          </a:p>
        </p:txBody>
      </p:sp>
      <p:sp>
        <p:nvSpPr>
          <p:cNvPr id="136205" name="Rectangle 14"/>
          <p:cNvSpPr>
            <a:spLocks noChangeArrowheads="1"/>
          </p:cNvSpPr>
          <p:nvPr/>
        </p:nvSpPr>
        <p:spPr bwMode="auto">
          <a:xfrm>
            <a:off x="6011863" y="2060575"/>
            <a:ext cx="5762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400" b="1">
                <a:solidFill>
                  <a:srgbClr val="FFFF00"/>
                </a:solidFill>
              </a:rPr>
              <a:t>…</a:t>
            </a:r>
          </a:p>
        </p:txBody>
      </p:sp>
      <p:sp>
        <p:nvSpPr>
          <p:cNvPr id="136206" name="Rectangle 15"/>
          <p:cNvSpPr>
            <a:spLocks noChangeArrowheads="1"/>
          </p:cNvSpPr>
          <p:nvPr/>
        </p:nvSpPr>
        <p:spPr bwMode="auto">
          <a:xfrm>
            <a:off x="6588125" y="2060575"/>
            <a:ext cx="576263"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400" b="1">
                <a:solidFill>
                  <a:srgbClr val="FFFF00"/>
                </a:solidFill>
              </a:rPr>
              <a:t>…</a:t>
            </a:r>
          </a:p>
        </p:txBody>
      </p:sp>
      <p:sp>
        <p:nvSpPr>
          <p:cNvPr id="136207" name="Rectangle 16"/>
          <p:cNvSpPr>
            <a:spLocks noChangeArrowheads="1"/>
          </p:cNvSpPr>
          <p:nvPr/>
        </p:nvSpPr>
        <p:spPr bwMode="auto">
          <a:xfrm>
            <a:off x="7164388" y="2060575"/>
            <a:ext cx="5762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400" b="1">
                <a:solidFill>
                  <a:srgbClr val="FFFF00"/>
                </a:solidFill>
              </a:rPr>
              <a:t>…</a:t>
            </a:r>
          </a:p>
        </p:txBody>
      </p:sp>
      <p:sp>
        <p:nvSpPr>
          <p:cNvPr id="136208" name="Rectangle 17"/>
          <p:cNvSpPr>
            <a:spLocks noChangeArrowheads="1"/>
          </p:cNvSpPr>
          <p:nvPr/>
        </p:nvSpPr>
        <p:spPr bwMode="auto">
          <a:xfrm>
            <a:off x="7740650" y="2060575"/>
            <a:ext cx="576263"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400" b="1">
                <a:solidFill>
                  <a:srgbClr val="FFFF00"/>
                </a:solidFill>
              </a:rPr>
              <a:t>…</a:t>
            </a:r>
          </a:p>
        </p:txBody>
      </p:sp>
      <p:sp>
        <p:nvSpPr>
          <p:cNvPr id="136209" name="Text Box 19"/>
          <p:cNvSpPr txBox="1">
            <a:spLocks noChangeArrowheads="1"/>
          </p:cNvSpPr>
          <p:nvPr/>
        </p:nvSpPr>
        <p:spPr bwMode="auto">
          <a:xfrm>
            <a:off x="758825" y="1574800"/>
            <a:ext cx="34258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2400"/>
              <a:t>F</a:t>
            </a:r>
            <a:r>
              <a:rPr lang="en-US" altLang="zh-CN" sz="2400" baseline="-25000"/>
              <a:t>n</a:t>
            </a:r>
            <a:r>
              <a:rPr lang="en-US" altLang="zh-CN" sz="2400"/>
              <a:t>=F</a:t>
            </a:r>
            <a:r>
              <a:rPr lang="en-US" altLang="zh-CN" sz="2400" baseline="-25000"/>
              <a:t>n-1</a:t>
            </a:r>
            <a:r>
              <a:rPr lang="en-US" altLang="zh-CN" sz="2400"/>
              <a:t>+F</a:t>
            </a:r>
            <a:r>
              <a:rPr lang="en-US" altLang="zh-CN" sz="2400" baseline="-25000"/>
              <a:t>n-2</a:t>
            </a:r>
            <a:r>
              <a:rPr lang="en-US" altLang="zh-CN" sz="2400"/>
              <a:t>, F</a:t>
            </a:r>
            <a:r>
              <a:rPr lang="en-US" altLang="zh-CN" sz="2400" baseline="-25000"/>
              <a:t>1</a:t>
            </a:r>
            <a:r>
              <a:rPr lang="en-US" altLang="zh-CN" sz="2400"/>
              <a:t>=1, F</a:t>
            </a:r>
            <a:r>
              <a:rPr lang="en-US" altLang="zh-CN" sz="2400" baseline="-25000"/>
              <a:t>2</a:t>
            </a:r>
            <a:r>
              <a:rPr lang="en-US" altLang="zh-CN" sz="2400"/>
              <a:t>=1</a:t>
            </a:r>
          </a:p>
        </p:txBody>
      </p:sp>
      <p:sp>
        <p:nvSpPr>
          <p:cNvPr id="136210" name="Line 20"/>
          <p:cNvSpPr>
            <a:spLocks noChangeShapeType="1"/>
          </p:cNvSpPr>
          <p:nvPr/>
        </p:nvSpPr>
        <p:spPr bwMode="auto">
          <a:xfrm>
            <a:off x="827088" y="3644900"/>
            <a:ext cx="7561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36211" name="Line 21"/>
          <p:cNvSpPr>
            <a:spLocks noChangeShapeType="1"/>
          </p:cNvSpPr>
          <p:nvPr/>
        </p:nvSpPr>
        <p:spPr bwMode="auto">
          <a:xfrm>
            <a:off x="827088" y="4221163"/>
            <a:ext cx="7561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36212" name="Rectangle 22"/>
          <p:cNvSpPr>
            <a:spLocks noChangeArrowheads="1"/>
          </p:cNvSpPr>
          <p:nvPr/>
        </p:nvSpPr>
        <p:spPr bwMode="auto">
          <a:xfrm>
            <a:off x="1042988" y="3644900"/>
            <a:ext cx="5762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400" b="1">
                <a:solidFill>
                  <a:srgbClr val="FFFF00"/>
                </a:solidFill>
              </a:rPr>
              <a:t>1</a:t>
            </a:r>
          </a:p>
        </p:txBody>
      </p:sp>
      <p:sp>
        <p:nvSpPr>
          <p:cNvPr id="136213" name="Rectangle 23"/>
          <p:cNvSpPr>
            <a:spLocks noChangeArrowheads="1"/>
          </p:cNvSpPr>
          <p:nvPr/>
        </p:nvSpPr>
        <p:spPr bwMode="auto">
          <a:xfrm>
            <a:off x="1619250" y="3644900"/>
            <a:ext cx="576263"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400" b="1">
                <a:solidFill>
                  <a:srgbClr val="FFFF00"/>
                </a:solidFill>
              </a:rPr>
              <a:t>1</a:t>
            </a:r>
          </a:p>
        </p:txBody>
      </p:sp>
      <p:sp>
        <p:nvSpPr>
          <p:cNvPr id="136214" name="Line 24"/>
          <p:cNvSpPr>
            <a:spLocks noChangeShapeType="1"/>
          </p:cNvSpPr>
          <p:nvPr/>
        </p:nvSpPr>
        <p:spPr bwMode="auto">
          <a:xfrm>
            <a:off x="1331913" y="3357563"/>
            <a:ext cx="0"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36215" name="Text Box 25"/>
          <p:cNvSpPr txBox="1">
            <a:spLocks noChangeArrowheads="1"/>
          </p:cNvSpPr>
          <p:nvPr/>
        </p:nvSpPr>
        <p:spPr bwMode="auto">
          <a:xfrm>
            <a:off x="1117600" y="2944813"/>
            <a:ext cx="717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a:t>Front</a:t>
            </a:r>
          </a:p>
        </p:txBody>
      </p:sp>
      <p:sp>
        <p:nvSpPr>
          <p:cNvPr id="136216" name="Line 26"/>
          <p:cNvSpPr>
            <a:spLocks noChangeShapeType="1"/>
          </p:cNvSpPr>
          <p:nvPr/>
        </p:nvSpPr>
        <p:spPr bwMode="auto">
          <a:xfrm>
            <a:off x="827088" y="5300663"/>
            <a:ext cx="7561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36217" name="Line 27"/>
          <p:cNvSpPr>
            <a:spLocks noChangeShapeType="1"/>
          </p:cNvSpPr>
          <p:nvPr/>
        </p:nvSpPr>
        <p:spPr bwMode="auto">
          <a:xfrm>
            <a:off x="827088" y="5876925"/>
            <a:ext cx="7561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36218" name="Rectangle 28"/>
          <p:cNvSpPr>
            <a:spLocks noChangeArrowheads="1"/>
          </p:cNvSpPr>
          <p:nvPr/>
        </p:nvSpPr>
        <p:spPr bwMode="auto">
          <a:xfrm>
            <a:off x="1042988" y="5300663"/>
            <a:ext cx="576262"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400" b="1">
                <a:solidFill>
                  <a:schemeClr val="tx2"/>
                </a:solidFill>
              </a:rPr>
              <a:t>1</a:t>
            </a:r>
          </a:p>
        </p:txBody>
      </p:sp>
      <p:sp>
        <p:nvSpPr>
          <p:cNvPr id="136219" name="Rectangle 29"/>
          <p:cNvSpPr>
            <a:spLocks noChangeArrowheads="1"/>
          </p:cNvSpPr>
          <p:nvPr/>
        </p:nvSpPr>
        <p:spPr bwMode="auto">
          <a:xfrm>
            <a:off x="1619250" y="5300663"/>
            <a:ext cx="576263"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400" b="1">
                <a:solidFill>
                  <a:srgbClr val="FFFF00"/>
                </a:solidFill>
              </a:rPr>
              <a:t>1</a:t>
            </a:r>
          </a:p>
        </p:txBody>
      </p:sp>
      <p:sp>
        <p:nvSpPr>
          <p:cNvPr id="136220" name="Line 30"/>
          <p:cNvSpPr>
            <a:spLocks noChangeShapeType="1"/>
          </p:cNvSpPr>
          <p:nvPr/>
        </p:nvSpPr>
        <p:spPr bwMode="auto">
          <a:xfrm>
            <a:off x="1906588" y="5013325"/>
            <a:ext cx="0" cy="2873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36221" name="Text Box 31"/>
          <p:cNvSpPr txBox="1">
            <a:spLocks noChangeArrowheads="1"/>
          </p:cNvSpPr>
          <p:nvPr/>
        </p:nvSpPr>
        <p:spPr bwMode="auto">
          <a:xfrm>
            <a:off x="1692275" y="4600575"/>
            <a:ext cx="717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a:t>Front</a:t>
            </a:r>
          </a:p>
        </p:txBody>
      </p:sp>
      <p:sp>
        <p:nvSpPr>
          <p:cNvPr id="136222" name="Rectangle 32"/>
          <p:cNvSpPr>
            <a:spLocks noChangeArrowheads="1"/>
          </p:cNvSpPr>
          <p:nvPr/>
        </p:nvSpPr>
        <p:spPr bwMode="auto">
          <a:xfrm>
            <a:off x="2195513" y="5300663"/>
            <a:ext cx="576262"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400" b="1">
                <a:solidFill>
                  <a:srgbClr val="FFFF00"/>
                </a:solidFill>
              </a:rPr>
              <a:t>2</a:t>
            </a:r>
          </a:p>
        </p:txBody>
      </p:sp>
      <p:sp>
        <p:nvSpPr>
          <p:cNvPr id="136223" name="Rectangle 33"/>
          <p:cNvSpPr>
            <a:spLocks noChangeArrowheads="1"/>
          </p:cNvSpPr>
          <p:nvPr/>
        </p:nvSpPr>
        <p:spPr bwMode="auto">
          <a:xfrm>
            <a:off x="2195513" y="3644900"/>
            <a:ext cx="5762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zh-CN" sz="2400" b="1">
              <a:solidFill>
                <a:srgbClr val="FFFF00"/>
              </a:solidFill>
            </a:endParaRPr>
          </a:p>
        </p:txBody>
      </p:sp>
      <p:sp>
        <p:nvSpPr>
          <p:cNvPr id="136224" name="Rectangle 34"/>
          <p:cNvSpPr>
            <a:spLocks noChangeArrowheads="1"/>
          </p:cNvSpPr>
          <p:nvPr/>
        </p:nvSpPr>
        <p:spPr bwMode="auto">
          <a:xfrm>
            <a:off x="2771775" y="3644900"/>
            <a:ext cx="576263"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zh-CN" sz="2400" b="1">
              <a:solidFill>
                <a:srgbClr val="FFFF00"/>
              </a:solidFill>
            </a:endParaRPr>
          </a:p>
        </p:txBody>
      </p:sp>
      <p:sp>
        <p:nvSpPr>
          <p:cNvPr id="136225" name="Rectangle 35"/>
          <p:cNvSpPr>
            <a:spLocks noChangeArrowheads="1"/>
          </p:cNvSpPr>
          <p:nvPr/>
        </p:nvSpPr>
        <p:spPr bwMode="auto">
          <a:xfrm>
            <a:off x="3348038" y="3644900"/>
            <a:ext cx="5762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zh-CN" sz="2400" b="1">
              <a:solidFill>
                <a:srgbClr val="FFFF00"/>
              </a:solidFill>
            </a:endParaRPr>
          </a:p>
        </p:txBody>
      </p:sp>
      <p:sp>
        <p:nvSpPr>
          <p:cNvPr id="136226" name="Rectangle 36"/>
          <p:cNvSpPr>
            <a:spLocks noChangeArrowheads="1"/>
          </p:cNvSpPr>
          <p:nvPr/>
        </p:nvSpPr>
        <p:spPr bwMode="auto">
          <a:xfrm>
            <a:off x="3924300" y="3644900"/>
            <a:ext cx="576263"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zh-CN" sz="2400" b="1">
              <a:solidFill>
                <a:srgbClr val="FFFF00"/>
              </a:solidFill>
            </a:endParaRPr>
          </a:p>
        </p:txBody>
      </p:sp>
      <p:sp>
        <p:nvSpPr>
          <p:cNvPr id="136227" name="Rectangle 37"/>
          <p:cNvSpPr>
            <a:spLocks noChangeArrowheads="1"/>
          </p:cNvSpPr>
          <p:nvPr/>
        </p:nvSpPr>
        <p:spPr bwMode="auto">
          <a:xfrm>
            <a:off x="4500563" y="3644900"/>
            <a:ext cx="5762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zh-CN" sz="2400" b="1">
              <a:solidFill>
                <a:srgbClr val="FFFF00"/>
              </a:solidFill>
            </a:endParaRPr>
          </a:p>
        </p:txBody>
      </p:sp>
      <p:sp>
        <p:nvSpPr>
          <p:cNvPr id="136228" name="Rectangle 38"/>
          <p:cNvSpPr>
            <a:spLocks noChangeArrowheads="1"/>
          </p:cNvSpPr>
          <p:nvPr/>
        </p:nvSpPr>
        <p:spPr bwMode="auto">
          <a:xfrm>
            <a:off x="2771775" y="5300663"/>
            <a:ext cx="576263"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zh-CN" sz="2400" b="1">
              <a:solidFill>
                <a:srgbClr val="FFFF00"/>
              </a:solidFill>
            </a:endParaRPr>
          </a:p>
        </p:txBody>
      </p:sp>
      <p:sp>
        <p:nvSpPr>
          <p:cNvPr id="136229" name="Rectangle 39"/>
          <p:cNvSpPr>
            <a:spLocks noChangeArrowheads="1"/>
          </p:cNvSpPr>
          <p:nvPr/>
        </p:nvSpPr>
        <p:spPr bwMode="auto">
          <a:xfrm>
            <a:off x="3348038" y="5300663"/>
            <a:ext cx="576262"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zh-CN" sz="2400" b="1">
              <a:solidFill>
                <a:srgbClr val="FFFF00"/>
              </a:solidFill>
            </a:endParaRPr>
          </a:p>
        </p:txBody>
      </p:sp>
      <p:sp>
        <p:nvSpPr>
          <p:cNvPr id="136230" name="Rectangle 40"/>
          <p:cNvSpPr>
            <a:spLocks noChangeArrowheads="1"/>
          </p:cNvSpPr>
          <p:nvPr/>
        </p:nvSpPr>
        <p:spPr bwMode="auto">
          <a:xfrm>
            <a:off x="3924300" y="5300663"/>
            <a:ext cx="576263"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zh-CN" sz="2400" b="1">
              <a:solidFill>
                <a:srgbClr val="FFFF00"/>
              </a:solidFill>
            </a:endParaRPr>
          </a:p>
        </p:txBody>
      </p:sp>
      <p:sp>
        <p:nvSpPr>
          <p:cNvPr id="136231" name="Rectangle 41"/>
          <p:cNvSpPr>
            <a:spLocks noChangeArrowheads="1"/>
          </p:cNvSpPr>
          <p:nvPr/>
        </p:nvSpPr>
        <p:spPr bwMode="auto">
          <a:xfrm>
            <a:off x="4500563" y="5300663"/>
            <a:ext cx="576262"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zh-CN" sz="2400" b="1">
              <a:solidFill>
                <a:srgbClr val="FFFF00"/>
              </a:solidFill>
            </a:endParaRPr>
          </a:p>
        </p:txBody>
      </p:sp>
      <p:sp>
        <p:nvSpPr>
          <p:cNvPr id="136232" name="Line 42"/>
          <p:cNvSpPr>
            <a:spLocks noChangeShapeType="1"/>
          </p:cNvSpPr>
          <p:nvPr/>
        </p:nvSpPr>
        <p:spPr bwMode="auto">
          <a:xfrm flipV="1">
            <a:off x="2484438" y="4221163"/>
            <a:ext cx="0"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36233" name="Line 43"/>
          <p:cNvSpPr>
            <a:spLocks noChangeShapeType="1"/>
          </p:cNvSpPr>
          <p:nvPr/>
        </p:nvSpPr>
        <p:spPr bwMode="auto">
          <a:xfrm flipV="1">
            <a:off x="3059113" y="5876925"/>
            <a:ext cx="0" cy="2873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36234" name="Text Box 44"/>
          <p:cNvSpPr txBox="1">
            <a:spLocks noChangeArrowheads="1"/>
          </p:cNvSpPr>
          <p:nvPr/>
        </p:nvSpPr>
        <p:spPr bwMode="auto">
          <a:xfrm>
            <a:off x="2555875" y="4365625"/>
            <a:ext cx="679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a:t>Rear</a:t>
            </a:r>
          </a:p>
        </p:txBody>
      </p:sp>
      <p:sp>
        <p:nvSpPr>
          <p:cNvPr id="136235" name="Text Box 45"/>
          <p:cNvSpPr txBox="1">
            <a:spLocks noChangeArrowheads="1"/>
          </p:cNvSpPr>
          <p:nvPr/>
        </p:nvSpPr>
        <p:spPr bwMode="auto">
          <a:xfrm>
            <a:off x="3059113" y="6021388"/>
            <a:ext cx="679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a:t>Rear</a:t>
            </a:r>
          </a:p>
        </p:txBody>
      </p:sp>
      <p:sp>
        <p:nvSpPr>
          <p:cNvPr id="136236" name="Rectangle 46"/>
          <p:cNvSpPr>
            <a:spLocks noChangeArrowheads="1"/>
          </p:cNvSpPr>
          <p:nvPr/>
        </p:nvSpPr>
        <p:spPr bwMode="auto">
          <a:xfrm>
            <a:off x="5076825" y="3644900"/>
            <a:ext cx="576263"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zh-CN" sz="2400" b="1">
              <a:solidFill>
                <a:srgbClr val="FFFF00"/>
              </a:solidFill>
            </a:endParaRPr>
          </a:p>
        </p:txBody>
      </p:sp>
      <p:sp>
        <p:nvSpPr>
          <p:cNvPr id="136237" name="Rectangle 47"/>
          <p:cNvSpPr>
            <a:spLocks noChangeArrowheads="1"/>
          </p:cNvSpPr>
          <p:nvPr/>
        </p:nvSpPr>
        <p:spPr bwMode="auto">
          <a:xfrm>
            <a:off x="5076825" y="5300663"/>
            <a:ext cx="576263"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zh-CN" sz="2400" b="1">
              <a:solidFill>
                <a:srgbClr val="FFFF00"/>
              </a:solidFill>
            </a:endParaRPr>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137219" name="Line 4"/>
          <p:cNvSpPr>
            <a:spLocks noChangeShapeType="1"/>
          </p:cNvSpPr>
          <p:nvPr/>
        </p:nvSpPr>
        <p:spPr bwMode="auto">
          <a:xfrm>
            <a:off x="827088" y="684213"/>
            <a:ext cx="7561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37220" name="Line 5"/>
          <p:cNvSpPr>
            <a:spLocks noChangeShapeType="1"/>
          </p:cNvSpPr>
          <p:nvPr/>
        </p:nvSpPr>
        <p:spPr bwMode="auto">
          <a:xfrm>
            <a:off x="827088" y="1260475"/>
            <a:ext cx="7561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37221" name="Rectangle 6"/>
          <p:cNvSpPr>
            <a:spLocks noChangeArrowheads="1"/>
          </p:cNvSpPr>
          <p:nvPr/>
        </p:nvSpPr>
        <p:spPr bwMode="auto">
          <a:xfrm>
            <a:off x="1042988" y="684213"/>
            <a:ext cx="576262"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400" b="1">
                <a:solidFill>
                  <a:schemeClr val="tx2"/>
                </a:solidFill>
              </a:rPr>
              <a:t>1</a:t>
            </a:r>
          </a:p>
        </p:txBody>
      </p:sp>
      <p:sp>
        <p:nvSpPr>
          <p:cNvPr id="137222" name="Rectangle 7"/>
          <p:cNvSpPr>
            <a:spLocks noChangeArrowheads="1"/>
          </p:cNvSpPr>
          <p:nvPr/>
        </p:nvSpPr>
        <p:spPr bwMode="auto">
          <a:xfrm>
            <a:off x="1619250" y="684213"/>
            <a:ext cx="576263"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400" b="1">
                <a:solidFill>
                  <a:schemeClr val="tx2"/>
                </a:solidFill>
              </a:rPr>
              <a:t>1</a:t>
            </a:r>
          </a:p>
        </p:txBody>
      </p:sp>
      <p:sp>
        <p:nvSpPr>
          <p:cNvPr id="137223" name="Line 8"/>
          <p:cNvSpPr>
            <a:spLocks noChangeShapeType="1"/>
          </p:cNvSpPr>
          <p:nvPr/>
        </p:nvSpPr>
        <p:spPr bwMode="auto">
          <a:xfrm>
            <a:off x="2484438" y="396875"/>
            <a:ext cx="0" cy="2873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37224" name="Text Box 9"/>
          <p:cNvSpPr txBox="1">
            <a:spLocks noChangeArrowheads="1"/>
          </p:cNvSpPr>
          <p:nvPr/>
        </p:nvSpPr>
        <p:spPr bwMode="auto">
          <a:xfrm>
            <a:off x="2270125" y="37951"/>
            <a:ext cx="717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dirty="0"/>
              <a:t>Front</a:t>
            </a:r>
          </a:p>
        </p:txBody>
      </p:sp>
      <p:sp>
        <p:nvSpPr>
          <p:cNvPr id="137225" name="Rectangle 10"/>
          <p:cNvSpPr>
            <a:spLocks noChangeArrowheads="1"/>
          </p:cNvSpPr>
          <p:nvPr/>
        </p:nvSpPr>
        <p:spPr bwMode="auto">
          <a:xfrm>
            <a:off x="2195513" y="684213"/>
            <a:ext cx="576262"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400" b="1">
                <a:solidFill>
                  <a:srgbClr val="FFFF00"/>
                </a:solidFill>
              </a:rPr>
              <a:t>2</a:t>
            </a:r>
          </a:p>
        </p:txBody>
      </p:sp>
      <p:sp>
        <p:nvSpPr>
          <p:cNvPr id="137226" name="Rectangle 11"/>
          <p:cNvSpPr>
            <a:spLocks noChangeArrowheads="1"/>
          </p:cNvSpPr>
          <p:nvPr/>
        </p:nvSpPr>
        <p:spPr bwMode="auto">
          <a:xfrm>
            <a:off x="2771775" y="684213"/>
            <a:ext cx="576263"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400" b="1">
                <a:solidFill>
                  <a:srgbClr val="FFFF00"/>
                </a:solidFill>
              </a:rPr>
              <a:t>3</a:t>
            </a:r>
          </a:p>
        </p:txBody>
      </p:sp>
      <p:sp>
        <p:nvSpPr>
          <p:cNvPr id="137227" name="Rectangle 12"/>
          <p:cNvSpPr>
            <a:spLocks noChangeArrowheads="1"/>
          </p:cNvSpPr>
          <p:nvPr/>
        </p:nvSpPr>
        <p:spPr bwMode="auto">
          <a:xfrm>
            <a:off x="3348038" y="684213"/>
            <a:ext cx="576262"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zh-CN" sz="2400" b="1">
              <a:solidFill>
                <a:srgbClr val="FFFF00"/>
              </a:solidFill>
            </a:endParaRPr>
          </a:p>
        </p:txBody>
      </p:sp>
      <p:sp>
        <p:nvSpPr>
          <p:cNvPr id="137228" name="Rectangle 13"/>
          <p:cNvSpPr>
            <a:spLocks noChangeArrowheads="1"/>
          </p:cNvSpPr>
          <p:nvPr/>
        </p:nvSpPr>
        <p:spPr bwMode="auto">
          <a:xfrm>
            <a:off x="3924300" y="684213"/>
            <a:ext cx="576263"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zh-CN" sz="2400" b="1">
              <a:solidFill>
                <a:srgbClr val="FFFF00"/>
              </a:solidFill>
            </a:endParaRPr>
          </a:p>
        </p:txBody>
      </p:sp>
      <p:sp>
        <p:nvSpPr>
          <p:cNvPr id="137229" name="Rectangle 14"/>
          <p:cNvSpPr>
            <a:spLocks noChangeArrowheads="1"/>
          </p:cNvSpPr>
          <p:nvPr/>
        </p:nvSpPr>
        <p:spPr bwMode="auto">
          <a:xfrm>
            <a:off x="4500563" y="684213"/>
            <a:ext cx="576262"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zh-CN" sz="2400" b="1">
              <a:solidFill>
                <a:srgbClr val="FFFF00"/>
              </a:solidFill>
            </a:endParaRPr>
          </a:p>
        </p:txBody>
      </p:sp>
      <p:sp>
        <p:nvSpPr>
          <p:cNvPr id="137230" name="Line 15"/>
          <p:cNvSpPr>
            <a:spLocks noChangeShapeType="1"/>
          </p:cNvSpPr>
          <p:nvPr/>
        </p:nvSpPr>
        <p:spPr bwMode="auto">
          <a:xfrm flipV="1">
            <a:off x="3635375" y="1260475"/>
            <a:ext cx="0" cy="2873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37231" name="Text Box 16"/>
          <p:cNvSpPr txBox="1">
            <a:spLocks noChangeArrowheads="1"/>
          </p:cNvSpPr>
          <p:nvPr/>
        </p:nvSpPr>
        <p:spPr bwMode="auto">
          <a:xfrm>
            <a:off x="3635375" y="1404938"/>
            <a:ext cx="679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a:t>Rear</a:t>
            </a:r>
          </a:p>
        </p:txBody>
      </p:sp>
      <p:sp>
        <p:nvSpPr>
          <p:cNvPr id="137232" name="Line 17"/>
          <p:cNvSpPr>
            <a:spLocks noChangeShapeType="1"/>
          </p:cNvSpPr>
          <p:nvPr/>
        </p:nvSpPr>
        <p:spPr bwMode="auto">
          <a:xfrm>
            <a:off x="827088" y="2413000"/>
            <a:ext cx="7561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37233" name="Line 18"/>
          <p:cNvSpPr>
            <a:spLocks noChangeShapeType="1"/>
          </p:cNvSpPr>
          <p:nvPr/>
        </p:nvSpPr>
        <p:spPr bwMode="auto">
          <a:xfrm>
            <a:off x="827088" y="2989263"/>
            <a:ext cx="7561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37234" name="Rectangle 19"/>
          <p:cNvSpPr>
            <a:spLocks noChangeArrowheads="1"/>
          </p:cNvSpPr>
          <p:nvPr/>
        </p:nvSpPr>
        <p:spPr bwMode="auto">
          <a:xfrm>
            <a:off x="1042988" y="2413000"/>
            <a:ext cx="5762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400" b="1">
                <a:solidFill>
                  <a:schemeClr val="tx2"/>
                </a:solidFill>
              </a:rPr>
              <a:t>1</a:t>
            </a:r>
          </a:p>
        </p:txBody>
      </p:sp>
      <p:sp>
        <p:nvSpPr>
          <p:cNvPr id="137235" name="Rectangle 20"/>
          <p:cNvSpPr>
            <a:spLocks noChangeArrowheads="1"/>
          </p:cNvSpPr>
          <p:nvPr/>
        </p:nvSpPr>
        <p:spPr bwMode="auto">
          <a:xfrm>
            <a:off x="1619250" y="2413000"/>
            <a:ext cx="576263"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400" b="1">
                <a:solidFill>
                  <a:schemeClr val="tx2"/>
                </a:solidFill>
              </a:rPr>
              <a:t>1</a:t>
            </a:r>
          </a:p>
        </p:txBody>
      </p:sp>
      <p:sp>
        <p:nvSpPr>
          <p:cNvPr id="137236" name="Line 21"/>
          <p:cNvSpPr>
            <a:spLocks noChangeShapeType="1"/>
          </p:cNvSpPr>
          <p:nvPr/>
        </p:nvSpPr>
        <p:spPr bwMode="auto">
          <a:xfrm>
            <a:off x="3060700" y="2125663"/>
            <a:ext cx="0"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37237" name="Text Box 22"/>
          <p:cNvSpPr txBox="1">
            <a:spLocks noChangeArrowheads="1"/>
          </p:cNvSpPr>
          <p:nvPr/>
        </p:nvSpPr>
        <p:spPr bwMode="auto">
          <a:xfrm>
            <a:off x="2846388" y="1712913"/>
            <a:ext cx="717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a:t>Front</a:t>
            </a:r>
          </a:p>
        </p:txBody>
      </p:sp>
      <p:sp>
        <p:nvSpPr>
          <p:cNvPr id="137238" name="Rectangle 23"/>
          <p:cNvSpPr>
            <a:spLocks noChangeArrowheads="1"/>
          </p:cNvSpPr>
          <p:nvPr/>
        </p:nvSpPr>
        <p:spPr bwMode="auto">
          <a:xfrm>
            <a:off x="2195513" y="2413000"/>
            <a:ext cx="5762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400" b="1">
                <a:solidFill>
                  <a:schemeClr val="tx2"/>
                </a:solidFill>
              </a:rPr>
              <a:t>2</a:t>
            </a:r>
          </a:p>
        </p:txBody>
      </p:sp>
      <p:sp>
        <p:nvSpPr>
          <p:cNvPr id="137239" name="Rectangle 24"/>
          <p:cNvSpPr>
            <a:spLocks noChangeArrowheads="1"/>
          </p:cNvSpPr>
          <p:nvPr/>
        </p:nvSpPr>
        <p:spPr bwMode="auto">
          <a:xfrm>
            <a:off x="2771775" y="2413000"/>
            <a:ext cx="576263"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400" b="1">
                <a:solidFill>
                  <a:srgbClr val="FFFF00"/>
                </a:solidFill>
              </a:rPr>
              <a:t>3</a:t>
            </a:r>
          </a:p>
        </p:txBody>
      </p:sp>
      <p:sp>
        <p:nvSpPr>
          <p:cNvPr id="137240" name="Rectangle 25"/>
          <p:cNvSpPr>
            <a:spLocks noChangeArrowheads="1"/>
          </p:cNvSpPr>
          <p:nvPr/>
        </p:nvSpPr>
        <p:spPr bwMode="auto">
          <a:xfrm>
            <a:off x="3348038" y="2413000"/>
            <a:ext cx="5762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400" b="1">
                <a:solidFill>
                  <a:srgbClr val="FFFF00"/>
                </a:solidFill>
              </a:rPr>
              <a:t>5</a:t>
            </a:r>
          </a:p>
        </p:txBody>
      </p:sp>
      <p:sp>
        <p:nvSpPr>
          <p:cNvPr id="137241" name="Rectangle 26"/>
          <p:cNvSpPr>
            <a:spLocks noChangeArrowheads="1"/>
          </p:cNvSpPr>
          <p:nvPr/>
        </p:nvSpPr>
        <p:spPr bwMode="auto">
          <a:xfrm>
            <a:off x="3924300" y="2413000"/>
            <a:ext cx="576263"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zh-CN" sz="2400" b="1">
              <a:solidFill>
                <a:srgbClr val="FFFF00"/>
              </a:solidFill>
            </a:endParaRPr>
          </a:p>
        </p:txBody>
      </p:sp>
      <p:sp>
        <p:nvSpPr>
          <p:cNvPr id="137242" name="Rectangle 27"/>
          <p:cNvSpPr>
            <a:spLocks noChangeArrowheads="1"/>
          </p:cNvSpPr>
          <p:nvPr/>
        </p:nvSpPr>
        <p:spPr bwMode="auto">
          <a:xfrm>
            <a:off x="4500563" y="2413000"/>
            <a:ext cx="5762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zh-CN" sz="2400" b="1">
              <a:solidFill>
                <a:srgbClr val="FFFF00"/>
              </a:solidFill>
            </a:endParaRPr>
          </a:p>
        </p:txBody>
      </p:sp>
      <p:sp>
        <p:nvSpPr>
          <p:cNvPr id="137243" name="Line 28"/>
          <p:cNvSpPr>
            <a:spLocks noChangeShapeType="1"/>
          </p:cNvSpPr>
          <p:nvPr/>
        </p:nvSpPr>
        <p:spPr bwMode="auto">
          <a:xfrm flipV="1">
            <a:off x="4284663" y="2989263"/>
            <a:ext cx="0"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37244" name="Text Box 29"/>
          <p:cNvSpPr txBox="1">
            <a:spLocks noChangeArrowheads="1"/>
          </p:cNvSpPr>
          <p:nvPr/>
        </p:nvSpPr>
        <p:spPr bwMode="auto">
          <a:xfrm>
            <a:off x="4284663" y="3133725"/>
            <a:ext cx="679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a:t>Rear</a:t>
            </a:r>
          </a:p>
        </p:txBody>
      </p:sp>
      <p:sp>
        <p:nvSpPr>
          <p:cNvPr id="137245" name="Line 41"/>
          <p:cNvSpPr>
            <a:spLocks noChangeShapeType="1"/>
          </p:cNvSpPr>
          <p:nvPr/>
        </p:nvSpPr>
        <p:spPr bwMode="auto">
          <a:xfrm>
            <a:off x="827088" y="4140200"/>
            <a:ext cx="7561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37246" name="Line 42"/>
          <p:cNvSpPr>
            <a:spLocks noChangeShapeType="1"/>
          </p:cNvSpPr>
          <p:nvPr/>
        </p:nvSpPr>
        <p:spPr bwMode="auto">
          <a:xfrm>
            <a:off x="827088" y="4716463"/>
            <a:ext cx="7561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37247" name="Rectangle 43"/>
          <p:cNvSpPr>
            <a:spLocks noChangeArrowheads="1"/>
          </p:cNvSpPr>
          <p:nvPr/>
        </p:nvSpPr>
        <p:spPr bwMode="auto">
          <a:xfrm>
            <a:off x="1042988" y="4140200"/>
            <a:ext cx="5762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400" b="1">
                <a:solidFill>
                  <a:schemeClr val="tx2"/>
                </a:solidFill>
              </a:rPr>
              <a:t>1</a:t>
            </a:r>
          </a:p>
        </p:txBody>
      </p:sp>
      <p:sp>
        <p:nvSpPr>
          <p:cNvPr id="137248" name="Rectangle 44"/>
          <p:cNvSpPr>
            <a:spLocks noChangeArrowheads="1"/>
          </p:cNvSpPr>
          <p:nvPr/>
        </p:nvSpPr>
        <p:spPr bwMode="auto">
          <a:xfrm>
            <a:off x="1619250" y="4140200"/>
            <a:ext cx="576263"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400" b="1">
                <a:solidFill>
                  <a:schemeClr val="tx2"/>
                </a:solidFill>
              </a:rPr>
              <a:t>1</a:t>
            </a:r>
          </a:p>
        </p:txBody>
      </p:sp>
      <p:sp>
        <p:nvSpPr>
          <p:cNvPr id="137249" name="Line 45"/>
          <p:cNvSpPr>
            <a:spLocks noChangeShapeType="1"/>
          </p:cNvSpPr>
          <p:nvPr/>
        </p:nvSpPr>
        <p:spPr bwMode="auto">
          <a:xfrm>
            <a:off x="3633788" y="3852863"/>
            <a:ext cx="0"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37250" name="Text Box 46"/>
          <p:cNvSpPr txBox="1">
            <a:spLocks noChangeArrowheads="1"/>
          </p:cNvSpPr>
          <p:nvPr/>
        </p:nvSpPr>
        <p:spPr bwMode="auto">
          <a:xfrm>
            <a:off x="3419475" y="3440113"/>
            <a:ext cx="717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a:t>Front</a:t>
            </a:r>
          </a:p>
        </p:txBody>
      </p:sp>
      <p:sp>
        <p:nvSpPr>
          <p:cNvPr id="137251" name="Rectangle 47"/>
          <p:cNvSpPr>
            <a:spLocks noChangeArrowheads="1"/>
          </p:cNvSpPr>
          <p:nvPr/>
        </p:nvSpPr>
        <p:spPr bwMode="auto">
          <a:xfrm>
            <a:off x="2195513" y="4140200"/>
            <a:ext cx="5762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400" b="1">
                <a:solidFill>
                  <a:schemeClr val="tx2"/>
                </a:solidFill>
              </a:rPr>
              <a:t>2</a:t>
            </a:r>
          </a:p>
        </p:txBody>
      </p:sp>
      <p:sp>
        <p:nvSpPr>
          <p:cNvPr id="137252" name="Rectangle 48"/>
          <p:cNvSpPr>
            <a:spLocks noChangeArrowheads="1"/>
          </p:cNvSpPr>
          <p:nvPr/>
        </p:nvSpPr>
        <p:spPr bwMode="auto">
          <a:xfrm>
            <a:off x="2771775" y="4140200"/>
            <a:ext cx="576263"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400" b="1">
                <a:solidFill>
                  <a:schemeClr val="tx2"/>
                </a:solidFill>
              </a:rPr>
              <a:t>3</a:t>
            </a:r>
          </a:p>
        </p:txBody>
      </p:sp>
      <p:sp>
        <p:nvSpPr>
          <p:cNvPr id="137253" name="Rectangle 49"/>
          <p:cNvSpPr>
            <a:spLocks noChangeArrowheads="1"/>
          </p:cNvSpPr>
          <p:nvPr/>
        </p:nvSpPr>
        <p:spPr bwMode="auto">
          <a:xfrm>
            <a:off x="3348038" y="4140200"/>
            <a:ext cx="5762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400" b="1">
                <a:solidFill>
                  <a:srgbClr val="FFFF00"/>
                </a:solidFill>
              </a:rPr>
              <a:t>5</a:t>
            </a:r>
          </a:p>
        </p:txBody>
      </p:sp>
      <p:sp>
        <p:nvSpPr>
          <p:cNvPr id="137254" name="Rectangle 50"/>
          <p:cNvSpPr>
            <a:spLocks noChangeArrowheads="1"/>
          </p:cNvSpPr>
          <p:nvPr/>
        </p:nvSpPr>
        <p:spPr bwMode="auto">
          <a:xfrm>
            <a:off x="3924300" y="4140200"/>
            <a:ext cx="576263"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400" b="1">
                <a:solidFill>
                  <a:srgbClr val="FFFF00"/>
                </a:solidFill>
              </a:rPr>
              <a:t>8</a:t>
            </a:r>
          </a:p>
        </p:txBody>
      </p:sp>
      <p:sp>
        <p:nvSpPr>
          <p:cNvPr id="137255" name="Rectangle 51"/>
          <p:cNvSpPr>
            <a:spLocks noChangeArrowheads="1"/>
          </p:cNvSpPr>
          <p:nvPr/>
        </p:nvSpPr>
        <p:spPr bwMode="auto">
          <a:xfrm>
            <a:off x="4500563" y="4140200"/>
            <a:ext cx="5762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zh-CN" sz="2400" b="1">
              <a:solidFill>
                <a:srgbClr val="FFFF00"/>
              </a:solidFill>
            </a:endParaRPr>
          </a:p>
        </p:txBody>
      </p:sp>
      <p:sp>
        <p:nvSpPr>
          <p:cNvPr id="137256" name="Line 52"/>
          <p:cNvSpPr>
            <a:spLocks noChangeShapeType="1"/>
          </p:cNvSpPr>
          <p:nvPr/>
        </p:nvSpPr>
        <p:spPr bwMode="auto">
          <a:xfrm flipV="1">
            <a:off x="4829175" y="4716463"/>
            <a:ext cx="0"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37257" name="Text Box 53"/>
          <p:cNvSpPr txBox="1">
            <a:spLocks noChangeArrowheads="1"/>
          </p:cNvSpPr>
          <p:nvPr/>
        </p:nvSpPr>
        <p:spPr bwMode="auto">
          <a:xfrm>
            <a:off x="4829175" y="4860925"/>
            <a:ext cx="679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a:t>Rear</a:t>
            </a:r>
          </a:p>
        </p:txBody>
      </p:sp>
      <p:sp>
        <p:nvSpPr>
          <p:cNvPr id="137258" name="Line 54"/>
          <p:cNvSpPr>
            <a:spLocks noChangeShapeType="1"/>
          </p:cNvSpPr>
          <p:nvPr/>
        </p:nvSpPr>
        <p:spPr bwMode="auto">
          <a:xfrm>
            <a:off x="827088" y="5581650"/>
            <a:ext cx="7561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37259" name="Line 55"/>
          <p:cNvSpPr>
            <a:spLocks noChangeShapeType="1"/>
          </p:cNvSpPr>
          <p:nvPr/>
        </p:nvSpPr>
        <p:spPr bwMode="auto">
          <a:xfrm>
            <a:off x="827088" y="6157913"/>
            <a:ext cx="7561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37260" name="Rectangle 56"/>
          <p:cNvSpPr>
            <a:spLocks noChangeArrowheads="1"/>
          </p:cNvSpPr>
          <p:nvPr/>
        </p:nvSpPr>
        <p:spPr bwMode="auto">
          <a:xfrm>
            <a:off x="1042988" y="5581650"/>
            <a:ext cx="5762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400" b="1">
                <a:solidFill>
                  <a:schemeClr val="tx2"/>
                </a:solidFill>
              </a:rPr>
              <a:t>1</a:t>
            </a:r>
          </a:p>
        </p:txBody>
      </p:sp>
      <p:sp>
        <p:nvSpPr>
          <p:cNvPr id="137261" name="Rectangle 57"/>
          <p:cNvSpPr>
            <a:spLocks noChangeArrowheads="1"/>
          </p:cNvSpPr>
          <p:nvPr/>
        </p:nvSpPr>
        <p:spPr bwMode="auto">
          <a:xfrm>
            <a:off x="1619250" y="5581650"/>
            <a:ext cx="576263"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400" b="1">
                <a:solidFill>
                  <a:schemeClr val="tx2"/>
                </a:solidFill>
              </a:rPr>
              <a:t>1</a:t>
            </a:r>
          </a:p>
        </p:txBody>
      </p:sp>
      <p:sp>
        <p:nvSpPr>
          <p:cNvPr id="137262" name="Line 58"/>
          <p:cNvSpPr>
            <a:spLocks noChangeShapeType="1"/>
          </p:cNvSpPr>
          <p:nvPr/>
        </p:nvSpPr>
        <p:spPr bwMode="auto">
          <a:xfrm>
            <a:off x="4210050" y="5294313"/>
            <a:ext cx="0"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37263" name="Text Box 59"/>
          <p:cNvSpPr txBox="1">
            <a:spLocks noChangeArrowheads="1"/>
          </p:cNvSpPr>
          <p:nvPr/>
        </p:nvSpPr>
        <p:spPr bwMode="auto">
          <a:xfrm>
            <a:off x="3995738" y="4881563"/>
            <a:ext cx="717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a:t>Front</a:t>
            </a:r>
          </a:p>
        </p:txBody>
      </p:sp>
      <p:sp>
        <p:nvSpPr>
          <p:cNvPr id="137264" name="Rectangle 60"/>
          <p:cNvSpPr>
            <a:spLocks noChangeArrowheads="1"/>
          </p:cNvSpPr>
          <p:nvPr/>
        </p:nvSpPr>
        <p:spPr bwMode="auto">
          <a:xfrm>
            <a:off x="2195513" y="5581650"/>
            <a:ext cx="5762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400" b="1">
                <a:solidFill>
                  <a:schemeClr val="tx2"/>
                </a:solidFill>
              </a:rPr>
              <a:t>2</a:t>
            </a:r>
          </a:p>
        </p:txBody>
      </p:sp>
      <p:sp>
        <p:nvSpPr>
          <p:cNvPr id="137265" name="Rectangle 61"/>
          <p:cNvSpPr>
            <a:spLocks noChangeArrowheads="1"/>
          </p:cNvSpPr>
          <p:nvPr/>
        </p:nvSpPr>
        <p:spPr bwMode="auto">
          <a:xfrm>
            <a:off x="2771775" y="5581650"/>
            <a:ext cx="576263"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400" b="1">
                <a:solidFill>
                  <a:schemeClr val="tx2"/>
                </a:solidFill>
              </a:rPr>
              <a:t>3</a:t>
            </a:r>
          </a:p>
        </p:txBody>
      </p:sp>
      <p:sp>
        <p:nvSpPr>
          <p:cNvPr id="137266" name="Rectangle 62"/>
          <p:cNvSpPr>
            <a:spLocks noChangeArrowheads="1"/>
          </p:cNvSpPr>
          <p:nvPr/>
        </p:nvSpPr>
        <p:spPr bwMode="auto">
          <a:xfrm>
            <a:off x="3348038" y="5581650"/>
            <a:ext cx="5762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400" b="1">
                <a:solidFill>
                  <a:schemeClr val="tx2"/>
                </a:solidFill>
              </a:rPr>
              <a:t>5</a:t>
            </a:r>
          </a:p>
        </p:txBody>
      </p:sp>
      <p:sp>
        <p:nvSpPr>
          <p:cNvPr id="137267" name="Rectangle 63"/>
          <p:cNvSpPr>
            <a:spLocks noChangeArrowheads="1"/>
          </p:cNvSpPr>
          <p:nvPr/>
        </p:nvSpPr>
        <p:spPr bwMode="auto">
          <a:xfrm>
            <a:off x="3924300" y="5581650"/>
            <a:ext cx="576263"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400" b="1">
                <a:solidFill>
                  <a:srgbClr val="FFFF00"/>
                </a:solidFill>
              </a:rPr>
              <a:t>8</a:t>
            </a:r>
          </a:p>
        </p:txBody>
      </p:sp>
      <p:sp>
        <p:nvSpPr>
          <p:cNvPr id="137268" name="Rectangle 64"/>
          <p:cNvSpPr>
            <a:spLocks noChangeArrowheads="1"/>
          </p:cNvSpPr>
          <p:nvPr/>
        </p:nvSpPr>
        <p:spPr bwMode="auto">
          <a:xfrm>
            <a:off x="4500563" y="5581650"/>
            <a:ext cx="5762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400" b="1">
                <a:solidFill>
                  <a:srgbClr val="FFFF00"/>
                </a:solidFill>
              </a:rPr>
              <a:t>13</a:t>
            </a:r>
          </a:p>
        </p:txBody>
      </p:sp>
      <p:sp>
        <p:nvSpPr>
          <p:cNvPr id="137269" name="Line 65"/>
          <p:cNvSpPr>
            <a:spLocks noChangeShapeType="1"/>
          </p:cNvSpPr>
          <p:nvPr/>
        </p:nvSpPr>
        <p:spPr bwMode="auto">
          <a:xfrm flipV="1">
            <a:off x="5435600" y="6157913"/>
            <a:ext cx="0"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37270" name="Text Box 66"/>
          <p:cNvSpPr txBox="1">
            <a:spLocks noChangeArrowheads="1"/>
          </p:cNvSpPr>
          <p:nvPr/>
        </p:nvSpPr>
        <p:spPr bwMode="auto">
          <a:xfrm>
            <a:off x="5435600" y="6302375"/>
            <a:ext cx="679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a:t>Rear</a:t>
            </a:r>
          </a:p>
        </p:txBody>
      </p:sp>
      <p:sp>
        <p:nvSpPr>
          <p:cNvPr id="137271" name="Rectangle 67"/>
          <p:cNvSpPr>
            <a:spLocks noChangeArrowheads="1"/>
          </p:cNvSpPr>
          <p:nvPr/>
        </p:nvSpPr>
        <p:spPr bwMode="auto">
          <a:xfrm>
            <a:off x="5076825" y="5581650"/>
            <a:ext cx="576263"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zh-CN" sz="2400" b="1">
              <a:solidFill>
                <a:srgbClr val="FFFF00"/>
              </a:solidFill>
            </a:endParaRPr>
          </a:p>
        </p:txBody>
      </p:sp>
      <p:sp>
        <p:nvSpPr>
          <p:cNvPr id="137272" name="Rectangle 68"/>
          <p:cNvSpPr>
            <a:spLocks noChangeArrowheads="1"/>
          </p:cNvSpPr>
          <p:nvPr/>
        </p:nvSpPr>
        <p:spPr bwMode="auto">
          <a:xfrm>
            <a:off x="5076825" y="4140200"/>
            <a:ext cx="576263"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zh-CN" sz="2400" b="1">
              <a:solidFill>
                <a:srgbClr val="FFFF00"/>
              </a:solidFill>
            </a:endParaRPr>
          </a:p>
        </p:txBody>
      </p:sp>
      <p:sp>
        <p:nvSpPr>
          <p:cNvPr id="137273" name="Rectangle 69"/>
          <p:cNvSpPr>
            <a:spLocks noChangeArrowheads="1"/>
          </p:cNvSpPr>
          <p:nvPr/>
        </p:nvSpPr>
        <p:spPr bwMode="auto">
          <a:xfrm>
            <a:off x="5076825" y="2413000"/>
            <a:ext cx="576263"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zh-CN" sz="2400" b="1">
              <a:solidFill>
                <a:srgbClr val="FFFF00"/>
              </a:solidFill>
            </a:endParaRPr>
          </a:p>
        </p:txBody>
      </p:sp>
      <p:sp>
        <p:nvSpPr>
          <p:cNvPr id="137274" name="Rectangle 70"/>
          <p:cNvSpPr>
            <a:spLocks noChangeArrowheads="1"/>
          </p:cNvSpPr>
          <p:nvPr/>
        </p:nvSpPr>
        <p:spPr bwMode="auto">
          <a:xfrm>
            <a:off x="5076825" y="684213"/>
            <a:ext cx="576263"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zh-CN" sz="2400" b="1">
              <a:solidFill>
                <a:srgbClr val="FFFF00"/>
              </a:solidFill>
            </a:endParaRPr>
          </a:p>
        </p:txBody>
      </p:sp>
    </p:spTree>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138243" name="Text Box 4"/>
          <p:cNvSpPr txBox="1">
            <a:spLocks noChangeArrowheads="1"/>
          </p:cNvSpPr>
          <p:nvPr/>
        </p:nvSpPr>
        <p:spPr bwMode="auto">
          <a:xfrm>
            <a:off x="222250" y="430213"/>
            <a:ext cx="8693150" cy="5470525"/>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lnSpc>
                <a:spcPct val="105000"/>
              </a:lnSpc>
            </a:pPr>
            <a:r>
              <a:rPr kumimoji="1" lang="en-US" altLang="zh-CN" sz="2400" dirty="0">
                <a:latin typeface="Times New Roman" pitchFamily="18" charset="0"/>
                <a:ea typeface="仿宋_GB2312" pitchFamily="49" charset="-122"/>
              </a:rPr>
              <a:t>#include "</a:t>
            </a:r>
            <a:r>
              <a:rPr kumimoji="1" lang="en-US" altLang="zh-CN" sz="2400" dirty="0" err="1">
                <a:latin typeface="Times New Roman" pitchFamily="18" charset="0"/>
                <a:ea typeface="仿宋_GB2312" pitchFamily="49" charset="-122"/>
              </a:rPr>
              <a:t>queue.h</a:t>
            </a:r>
            <a:r>
              <a:rPr kumimoji="1" lang="en-US" altLang="zh-CN" sz="2400" i="1" dirty="0">
                <a:latin typeface="Times New Roman" pitchFamily="18" charset="0"/>
                <a:ea typeface="仿宋_GB2312" pitchFamily="49" charset="-122"/>
              </a:rPr>
              <a:t>"</a:t>
            </a:r>
            <a:endParaRPr kumimoji="1" lang="en-US" altLang="zh-CN" sz="2400" dirty="0">
              <a:latin typeface="Times New Roman" pitchFamily="18" charset="0"/>
              <a:ea typeface="仿宋_GB2312" pitchFamily="49" charset="-122"/>
            </a:endParaRPr>
          </a:p>
          <a:p>
            <a:pPr eaLnBrk="1" hangingPunct="1">
              <a:lnSpc>
                <a:spcPct val="105000"/>
              </a:lnSpc>
            </a:pPr>
            <a:r>
              <a:rPr kumimoji="1" lang="en-US" altLang="zh-CN" sz="2400" dirty="0">
                <a:latin typeface="Times New Roman" pitchFamily="18" charset="0"/>
                <a:ea typeface="仿宋_GB2312" pitchFamily="49" charset="-122"/>
              </a:rPr>
              <a:t>void </a:t>
            </a:r>
            <a:r>
              <a:rPr kumimoji="1" lang="en-US" altLang="zh-CN" sz="2400" i="1" dirty="0">
                <a:latin typeface="Times New Roman" pitchFamily="18" charset="0"/>
                <a:ea typeface="仿宋_GB2312" pitchFamily="49" charset="-122"/>
              </a:rPr>
              <a:t>Fibonacci</a:t>
            </a:r>
            <a:r>
              <a:rPr kumimoji="1" lang="en-US" altLang="zh-CN" sz="2400" dirty="0">
                <a:latin typeface="Times New Roman" pitchFamily="18" charset="0"/>
                <a:ea typeface="仿宋_GB2312" pitchFamily="49" charset="-122"/>
              </a:rPr>
              <a:t> (</a:t>
            </a:r>
            <a:r>
              <a:rPr kumimoji="1" lang="en-US" altLang="zh-CN" sz="2400" i="1" dirty="0">
                <a:latin typeface="Times New Roman" pitchFamily="18" charset="0"/>
                <a:ea typeface="仿宋_GB2312" pitchFamily="49" charset="-122"/>
              </a:rPr>
              <a:t> </a:t>
            </a:r>
            <a:r>
              <a:rPr kumimoji="1" lang="en-US" altLang="zh-CN" sz="2400" dirty="0" err="1">
                <a:latin typeface="Times New Roman" pitchFamily="18" charset="0"/>
                <a:ea typeface="仿宋_GB2312" pitchFamily="49" charset="-122"/>
              </a:rPr>
              <a:t>int</a:t>
            </a:r>
            <a:r>
              <a:rPr kumimoji="1" lang="en-US" altLang="zh-CN" sz="2400" dirty="0">
                <a:latin typeface="Times New Roman" pitchFamily="18" charset="0"/>
                <a:ea typeface="仿宋_GB2312" pitchFamily="49" charset="-122"/>
              </a:rPr>
              <a:t> </a:t>
            </a:r>
            <a:r>
              <a:rPr kumimoji="1" lang="en-US" altLang="zh-CN" sz="2400" i="1" dirty="0">
                <a:latin typeface="Times New Roman" pitchFamily="18" charset="0"/>
                <a:ea typeface="仿宋_GB2312" pitchFamily="49" charset="-122"/>
              </a:rPr>
              <a:t>n</a:t>
            </a:r>
            <a:r>
              <a:rPr kumimoji="1" lang="en-US" altLang="zh-CN" sz="2400" dirty="0">
                <a:latin typeface="Times New Roman" pitchFamily="18" charset="0"/>
                <a:ea typeface="仿宋_GB2312" pitchFamily="49" charset="-122"/>
              </a:rPr>
              <a:t> ) {</a:t>
            </a:r>
          </a:p>
          <a:p>
            <a:pPr eaLnBrk="1" hangingPunct="1">
              <a:lnSpc>
                <a:spcPct val="105000"/>
              </a:lnSpc>
            </a:pPr>
            <a:r>
              <a:rPr kumimoji="1" lang="en-US" altLang="zh-CN" sz="2400" dirty="0">
                <a:latin typeface="Times New Roman" pitchFamily="18" charset="0"/>
                <a:ea typeface="仿宋_GB2312" pitchFamily="49" charset="-122"/>
              </a:rPr>
              <a:t>    </a:t>
            </a:r>
            <a:r>
              <a:rPr kumimoji="1" lang="en-US" altLang="zh-CN" sz="2400" i="1" dirty="0">
                <a:latin typeface="Times New Roman" pitchFamily="18" charset="0"/>
                <a:ea typeface="仿宋_GB2312" pitchFamily="49" charset="-122"/>
              </a:rPr>
              <a:t>Queue q</a:t>
            </a:r>
            <a:r>
              <a:rPr kumimoji="1" lang="en-US" altLang="zh-CN" sz="2400" dirty="0">
                <a:latin typeface="Times New Roman" pitchFamily="18" charset="0"/>
                <a:ea typeface="仿宋_GB2312" pitchFamily="49" charset="-122"/>
              </a:rPr>
              <a:t>; </a:t>
            </a:r>
            <a:r>
              <a:rPr kumimoji="1" lang="en-US" altLang="zh-CN" sz="2400" i="1" dirty="0" err="1">
                <a:latin typeface="Times New Roman" pitchFamily="18" charset="0"/>
                <a:ea typeface="仿宋_GB2312" pitchFamily="49" charset="-122"/>
              </a:rPr>
              <a:t>createQueue</a:t>
            </a:r>
            <a:r>
              <a:rPr kumimoji="1" lang="en-US" altLang="zh-CN" sz="2400" i="1" dirty="0">
                <a:latin typeface="Times New Roman" pitchFamily="18" charset="0"/>
                <a:ea typeface="仿宋_GB2312" pitchFamily="49" charset="-122"/>
              </a:rPr>
              <a:t> </a:t>
            </a:r>
            <a:r>
              <a:rPr kumimoji="1" lang="en-US" altLang="zh-CN" sz="2400" dirty="0">
                <a:latin typeface="Times New Roman" pitchFamily="18" charset="0"/>
                <a:ea typeface="仿宋_GB2312" pitchFamily="49" charset="-122"/>
              </a:rPr>
              <a:t>( &amp;</a:t>
            </a:r>
            <a:r>
              <a:rPr kumimoji="1" lang="en-US" altLang="zh-CN" sz="2400" i="1" dirty="0">
                <a:latin typeface="Times New Roman" pitchFamily="18" charset="0"/>
                <a:ea typeface="仿宋_GB2312" pitchFamily="49" charset="-122"/>
              </a:rPr>
              <a:t>q</a:t>
            </a:r>
            <a:r>
              <a:rPr kumimoji="1" lang="en-US" altLang="zh-CN" sz="2400" dirty="0">
                <a:latin typeface="Times New Roman" pitchFamily="18" charset="0"/>
                <a:ea typeface="仿宋_GB2312" pitchFamily="49" charset="-122"/>
              </a:rPr>
              <a:t>); </a:t>
            </a:r>
            <a:r>
              <a:rPr kumimoji="1" lang="en-US" altLang="zh-CN" sz="2400" i="1" dirty="0" err="1">
                <a:latin typeface="Times New Roman" pitchFamily="18" charset="0"/>
                <a:ea typeface="仿宋_GB2312" pitchFamily="49" charset="-122"/>
              </a:rPr>
              <a:t>enQueue</a:t>
            </a:r>
            <a:r>
              <a:rPr kumimoji="1" lang="en-US" altLang="zh-CN" sz="2400" dirty="0">
                <a:latin typeface="Times New Roman" pitchFamily="18" charset="0"/>
                <a:ea typeface="仿宋_GB2312" pitchFamily="49" charset="-122"/>
              </a:rPr>
              <a:t> (&amp;</a:t>
            </a:r>
            <a:r>
              <a:rPr kumimoji="1" lang="en-US" altLang="zh-CN" sz="2400" i="1" dirty="0">
                <a:latin typeface="Times New Roman" pitchFamily="18" charset="0"/>
                <a:ea typeface="仿宋_GB2312" pitchFamily="49" charset="-122"/>
              </a:rPr>
              <a:t>q</a:t>
            </a:r>
            <a:r>
              <a:rPr kumimoji="1" lang="en-US" altLang="zh-CN" sz="2400" dirty="0">
                <a:latin typeface="Times New Roman" pitchFamily="18" charset="0"/>
                <a:ea typeface="仿宋_GB2312" pitchFamily="49" charset="-122"/>
              </a:rPr>
              <a:t>, </a:t>
            </a:r>
            <a:r>
              <a:rPr kumimoji="1" lang="en-US" altLang="zh-CN" sz="2400" dirty="0">
                <a:solidFill>
                  <a:srgbClr val="FFFF00"/>
                </a:solidFill>
                <a:latin typeface="Times New Roman" pitchFamily="18" charset="0"/>
                <a:ea typeface="仿宋_GB2312" pitchFamily="49" charset="-122"/>
              </a:rPr>
              <a:t>1</a:t>
            </a:r>
            <a:r>
              <a:rPr kumimoji="1" lang="en-US" altLang="zh-CN" sz="2400" dirty="0">
                <a:latin typeface="Times New Roman" pitchFamily="18" charset="0"/>
                <a:ea typeface="仿宋_GB2312" pitchFamily="49" charset="-122"/>
              </a:rPr>
              <a:t>);</a:t>
            </a:r>
            <a:r>
              <a:rPr kumimoji="1" lang="en-US" altLang="zh-CN" sz="2400" i="1" dirty="0">
                <a:latin typeface="Times New Roman" pitchFamily="18" charset="0"/>
                <a:ea typeface="仿宋_GB2312" pitchFamily="49" charset="-122"/>
              </a:rPr>
              <a:t> </a:t>
            </a:r>
            <a:r>
              <a:rPr kumimoji="1" lang="en-US" altLang="zh-CN" sz="2400" i="1" dirty="0" err="1">
                <a:latin typeface="Times New Roman" pitchFamily="18" charset="0"/>
                <a:ea typeface="仿宋_GB2312" pitchFamily="49" charset="-122"/>
              </a:rPr>
              <a:t>enQueue</a:t>
            </a:r>
            <a:r>
              <a:rPr kumimoji="1" lang="en-US" altLang="zh-CN" sz="2400" dirty="0">
                <a:latin typeface="Times New Roman" pitchFamily="18" charset="0"/>
                <a:ea typeface="仿宋_GB2312" pitchFamily="49" charset="-122"/>
              </a:rPr>
              <a:t> (&amp;</a:t>
            </a:r>
            <a:r>
              <a:rPr kumimoji="1" lang="en-US" altLang="zh-CN" sz="2400" i="1" dirty="0">
                <a:latin typeface="Times New Roman" pitchFamily="18" charset="0"/>
                <a:ea typeface="仿宋_GB2312" pitchFamily="49" charset="-122"/>
              </a:rPr>
              <a:t>q</a:t>
            </a:r>
            <a:r>
              <a:rPr kumimoji="1" lang="en-US" altLang="zh-CN" sz="2400" dirty="0">
                <a:latin typeface="Times New Roman" pitchFamily="18" charset="0"/>
                <a:ea typeface="仿宋_GB2312" pitchFamily="49" charset="-122"/>
              </a:rPr>
              <a:t>, </a:t>
            </a:r>
            <a:r>
              <a:rPr kumimoji="1" lang="en-US" altLang="zh-CN" sz="2400" dirty="0">
                <a:solidFill>
                  <a:srgbClr val="FFFF00"/>
                </a:solidFill>
                <a:latin typeface="Times New Roman" pitchFamily="18" charset="0"/>
                <a:ea typeface="仿宋_GB2312" pitchFamily="49" charset="-122"/>
              </a:rPr>
              <a:t>1</a:t>
            </a:r>
            <a:r>
              <a:rPr kumimoji="1" lang="en-US" altLang="zh-CN" sz="2400" dirty="0">
                <a:latin typeface="Times New Roman" pitchFamily="18" charset="0"/>
                <a:ea typeface="仿宋_GB2312" pitchFamily="49" charset="-122"/>
              </a:rPr>
              <a:t>);</a:t>
            </a:r>
          </a:p>
          <a:p>
            <a:pPr eaLnBrk="1" hangingPunct="1">
              <a:lnSpc>
                <a:spcPct val="105000"/>
              </a:lnSpc>
            </a:pPr>
            <a:r>
              <a:rPr kumimoji="1" lang="en-US" altLang="zh-CN" sz="2400" dirty="0">
                <a:latin typeface="Times New Roman" pitchFamily="18" charset="0"/>
                <a:ea typeface="仿宋_GB2312" pitchFamily="49" charset="-122"/>
              </a:rPr>
              <a:t>    </a:t>
            </a:r>
            <a:r>
              <a:rPr kumimoji="1" lang="en-US" altLang="zh-CN" sz="2400" dirty="0" err="1">
                <a:latin typeface="Times New Roman" pitchFamily="18" charset="0"/>
                <a:ea typeface="仿宋_GB2312" pitchFamily="49" charset="-122"/>
              </a:rPr>
              <a:t>int</a:t>
            </a:r>
            <a:r>
              <a:rPr kumimoji="1" lang="en-US" altLang="zh-CN" sz="2400" dirty="0">
                <a:latin typeface="Times New Roman" pitchFamily="18" charset="0"/>
                <a:ea typeface="仿宋_GB2312" pitchFamily="49" charset="-122"/>
              </a:rPr>
              <a:t> </a:t>
            </a:r>
            <a:r>
              <a:rPr kumimoji="1" lang="en-US" altLang="zh-CN" sz="2400" i="1" dirty="0" err="1">
                <a:latin typeface="Times New Roman" pitchFamily="18" charset="0"/>
                <a:ea typeface="仿宋_GB2312" pitchFamily="49" charset="-122"/>
              </a:rPr>
              <a:t>s,t</a:t>
            </a:r>
            <a:r>
              <a:rPr kumimoji="1" lang="en-US" altLang="zh-CN" sz="2400" dirty="0">
                <a:latin typeface="Times New Roman" pitchFamily="18" charset="0"/>
                <a:ea typeface="仿宋_GB2312" pitchFamily="49" charset="-122"/>
              </a:rPr>
              <a:t>;</a:t>
            </a:r>
          </a:p>
          <a:p>
            <a:pPr eaLnBrk="1" hangingPunct="1">
              <a:lnSpc>
                <a:spcPct val="105000"/>
              </a:lnSpc>
            </a:pPr>
            <a:r>
              <a:rPr kumimoji="1" lang="en-US" altLang="zh-CN" sz="2400" i="1" dirty="0">
                <a:latin typeface="Times New Roman" pitchFamily="18" charset="0"/>
                <a:ea typeface="仿宋_GB2312" pitchFamily="49" charset="-122"/>
              </a:rPr>
              <a:t>    </a:t>
            </a:r>
            <a:r>
              <a:rPr kumimoji="1" lang="en-US" altLang="zh-CN" sz="2400" i="1" dirty="0" err="1">
                <a:latin typeface="Times New Roman" pitchFamily="18" charset="0"/>
                <a:ea typeface="仿宋_GB2312" pitchFamily="49" charset="-122"/>
              </a:rPr>
              <a:t>getHead</a:t>
            </a:r>
            <a:r>
              <a:rPr kumimoji="1" lang="en-US" altLang="zh-CN" sz="2400" dirty="0">
                <a:latin typeface="Times New Roman" pitchFamily="18" charset="0"/>
                <a:ea typeface="仿宋_GB2312" pitchFamily="49" charset="-122"/>
              </a:rPr>
              <a:t> (&amp;</a:t>
            </a:r>
            <a:r>
              <a:rPr kumimoji="1" lang="en-US" altLang="zh-CN" sz="2400" i="1" dirty="0">
                <a:latin typeface="Times New Roman" pitchFamily="18" charset="0"/>
                <a:ea typeface="仿宋_GB2312" pitchFamily="49" charset="-122"/>
              </a:rPr>
              <a:t>q</a:t>
            </a:r>
            <a:r>
              <a:rPr kumimoji="1" lang="en-US" altLang="zh-CN" sz="2400" dirty="0">
                <a:latin typeface="Times New Roman" pitchFamily="18" charset="0"/>
                <a:ea typeface="仿宋_GB2312" pitchFamily="49" charset="-122"/>
              </a:rPr>
              <a:t>, &amp;</a:t>
            </a:r>
            <a:r>
              <a:rPr kumimoji="1" lang="en-US" altLang="zh-CN" sz="2400" i="1" dirty="0">
                <a:latin typeface="Times New Roman" pitchFamily="18" charset="0"/>
                <a:ea typeface="仿宋_GB2312" pitchFamily="49" charset="-122"/>
              </a:rPr>
              <a:t>s</a:t>
            </a:r>
            <a:r>
              <a:rPr kumimoji="1" lang="en-US" altLang="zh-CN" sz="2400" dirty="0">
                <a:latin typeface="Times New Roman" pitchFamily="18" charset="0"/>
                <a:ea typeface="仿宋_GB2312" pitchFamily="49" charset="-122"/>
              </a:rPr>
              <a:t>); </a:t>
            </a:r>
            <a:r>
              <a:rPr kumimoji="1" lang="en-US" altLang="zh-CN" sz="2400" i="1" dirty="0" err="1">
                <a:latin typeface="Times New Roman" pitchFamily="18" charset="0"/>
                <a:ea typeface="仿宋_GB2312" pitchFamily="49" charset="-122"/>
              </a:rPr>
              <a:t>deQueue</a:t>
            </a:r>
            <a:r>
              <a:rPr kumimoji="1" lang="en-US" altLang="zh-CN" sz="2400" i="1" dirty="0">
                <a:latin typeface="Times New Roman" pitchFamily="18" charset="0"/>
                <a:ea typeface="仿宋_GB2312" pitchFamily="49" charset="-122"/>
              </a:rPr>
              <a:t> </a:t>
            </a:r>
            <a:r>
              <a:rPr kumimoji="1" lang="en-US" altLang="zh-CN" sz="2400" dirty="0">
                <a:latin typeface="Times New Roman" pitchFamily="18" charset="0"/>
                <a:ea typeface="仿宋_GB2312" pitchFamily="49" charset="-122"/>
              </a:rPr>
              <a:t>(&amp;</a:t>
            </a:r>
            <a:r>
              <a:rPr kumimoji="1" lang="en-US" altLang="zh-CN" sz="2400" i="1" dirty="0">
                <a:latin typeface="Times New Roman" pitchFamily="18" charset="0"/>
                <a:ea typeface="仿宋_GB2312" pitchFamily="49" charset="-122"/>
              </a:rPr>
              <a:t>q</a:t>
            </a:r>
            <a:r>
              <a:rPr kumimoji="1" lang="en-US" altLang="zh-CN" sz="2400" dirty="0">
                <a:latin typeface="Times New Roman" pitchFamily="18" charset="0"/>
                <a:ea typeface="仿宋_GB2312" pitchFamily="49" charset="-122"/>
              </a:rPr>
              <a:t>);</a:t>
            </a:r>
          </a:p>
          <a:p>
            <a:pPr eaLnBrk="1" hangingPunct="1">
              <a:lnSpc>
                <a:spcPct val="105000"/>
              </a:lnSpc>
            </a:pPr>
            <a:r>
              <a:rPr kumimoji="1" lang="en-US" altLang="zh-CN" sz="2400" dirty="0">
                <a:latin typeface="Times New Roman" pitchFamily="18" charset="0"/>
                <a:ea typeface="仿宋_GB2312" pitchFamily="49" charset="-122"/>
              </a:rPr>
              <a:t>    </a:t>
            </a:r>
            <a:r>
              <a:rPr kumimoji="1" lang="en-US" altLang="zh-CN" sz="2400" dirty="0" err="1">
                <a:latin typeface="Times New Roman" pitchFamily="18" charset="0"/>
                <a:ea typeface="仿宋_GB2312" pitchFamily="49" charset="-122"/>
              </a:rPr>
              <a:t>printf</a:t>
            </a:r>
            <a:r>
              <a:rPr kumimoji="1" lang="en-US" altLang="zh-CN" sz="2400" dirty="0">
                <a:latin typeface="Times New Roman" pitchFamily="18" charset="0"/>
                <a:ea typeface="仿宋_GB2312" pitchFamily="49" charset="-122"/>
              </a:rPr>
              <a:t> (“%d  ”, </a:t>
            </a:r>
            <a:r>
              <a:rPr kumimoji="1" lang="en-US" altLang="zh-CN" sz="2400" i="1" dirty="0">
                <a:latin typeface="Times New Roman" pitchFamily="18" charset="0"/>
                <a:ea typeface="仿宋_GB2312" pitchFamily="49" charset="-122"/>
              </a:rPr>
              <a:t>s </a:t>
            </a:r>
            <a:r>
              <a:rPr kumimoji="1" lang="en-US" altLang="zh-CN" sz="2400" dirty="0">
                <a:latin typeface="Times New Roman" pitchFamily="18" charset="0"/>
                <a:ea typeface="仿宋_GB2312" pitchFamily="49" charset="-122"/>
              </a:rPr>
              <a:t>);	</a:t>
            </a:r>
          </a:p>
          <a:p>
            <a:pPr eaLnBrk="1" hangingPunct="1">
              <a:lnSpc>
                <a:spcPct val="105000"/>
              </a:lnSpc>
            </a:pPr>
            <a:r>
              <a:rPr kumimoji="1" lang="en-US" altLang="zh-CN" sz="2400" dirty="0">
                <a:latin typeface="Times New Roman" pitchFamily="18" charset="0"/>
                <a:ea typeface="宋体" pitchFamily="2" charset="-122"/>
              </a:rPr>
              <a:t>    </a:t>
            </a:r>
            <a:r>
              <a:rPr kumimoji="1" lang="en-US" altLang="zh-CN" sz="2400" dirty="0">
                <a:latin typeface="Times New Roman" pitchFamily="18" charset="0"/>
                <a:ea typeface="仿宋_GB2312" pitchFamily="49" charset="-122"/>
              </a:rPr>
              <a:t>for (</a:t>
            </a:r>
            <a:r>
              <a:rPr kumimoji="1" lang="en-US" altLang="zh-CN" sz="2400" i="1" dirty="0">
                <a:latin typeface="Times New Roman" pitchFamily="18" charset="0"/>
                <a:ea typeface="仿宋_GB2312" pitchFamily="49" charset="-122"/>
              </a:rPr>
              <a:t> </a:t>
            </a:r>
            <a:r>
              <a:rPr kumimoji="1" lang="en-US" altLang="zh-CN" sz="2400" dirty="0" err="1">
                <a:latin typeface="Times New Roman" pitchFamily="18" charset="0"/>
                <a:ea typeface="仿宋_GB2312" pitchFamily="49" charset="-122"/>
              </a:rPr>
              <a:t>int</a:t>
            </a:r>
            <a:r>
              <a:rPr kumimoji="1" lang="en-US" altLang="zh-CN" sz="2400" i="1" dirty="0">
                <a:latin typeface="Times New Roman" pitchFamily="18" charset="0"/>
                <a:ea typeface="仿宋_GB2312" pitchFamily="49" charset="-122"/>
              </a:rPr>
              <a:t> i=</a:t>
            </a:r>
            <a:r>
              <a:rPr kumimoji="1" lang="en-US" altLang="zh-CN" sz="2400" dirty="0">
                <a:latin typeface="Times New Roman" pitchFamily="18" charset="0"/>
                <a:ea typeface="仿宋_GB2312" pitchFamily="49" charset="-122"/>
              </a:rPr>
              <a:t>2;</a:t>
            </a:r>
            <a:r>
              <a:rPr kumimoji="1" lang="en-US" altLang="zh-CN" sz="2400" i="1" dirty="0">
                <a:latin typeface="Times New Roman" pitchFamily="18" charset="0"/>
                <a:ea typeface="仿宋_GB2312" pitchFamily="49" charset="-122"/>
              </a:rPr>
              <a:t> i&lt;=n</a:t>
            </a:r>
            <a:r>
              <a:rPr kumimoji="1" lang="en-US" altLang="zh-CN" sz="2400" dirty="0">
                <a:latin typeface="Times New Roman" pitchFamily="18" charset="0"/>
                <a:ea typeface="仿宋_GB2312" pitchFamily="49" charset="-122"/>
              </a:rPr>
              <a:t>;</a:t>
            </a:r>
            <a:r>
              <a:rPr kumimoji="1" lang="en-US" altLang="zh-CN" sz="2400" i="1" dirty="0">
                <a:latin typeface="Times New Roman" pitchFamily="18" charset="0"/>
                <a:ea typeface="仿宋_GB2312" pitchFamily="49" charset="-122"/>
              </a:rPr>
              <a:t> i++ </a:t>
            </a:r>
            <a:r>
              <a:rPr kumimoji="1" lang="en-US" altLang="zh-CN" sz="2400" dirty="0">
                <a:latin typeface="Times New Roman" pitchFamily="18" charset="0"/>
                <a:ea typeface="仿宋_GB2312" pitchFamily="49" charset="-122"/>
              </a:rPr>
              <a:t>)</a:t>
            </a:r>
            <a:r>
              <a:rPr kumimoji="1" lang="en-US" altLang="zh-CN" sz="2400" i="1" dirty="0">
                <a:latin typeface="Times New Roman" pitchFamily="18" charset="0"/>
                <a:ea typeface="仿宋_GB2312" pitchFamily="49" charset="-122"/>
              </a:rPr>
              <a:t> </a:t>
            </a:r>
            <a:r>
              <a:rPr kumimoji="1" lang="en-US" altLang="zh-CN" sz="2400" dirty="0">
                <a:latin typeface="Times New Roman" pitchFamily="18" charset="0"/>
                <a:ea typeface="仿宋_GB2312" pitchFamily="49" charset="-122"/>
              </a:rPr>
              <a:t>{</a:t>
            </a:r>
          </a:p>
          <a:p>
            <a:pPr eaLnBrk="1" hangingPunct="1">
              <a:lnSpc>
                <a:spcPct val="105000"/>
              </a:lnSpc>
            </a:pPr>
            <a:r>
              <a:rPr kumimoji="1" lang="en-US" altLang="zh-CN" sz="2400" i="1" dirty="0">
                <a:latin typeface="Times New Roman" pitchFamily="18" charset="0"/>
                <a:ea typeface="仿宋_GB2312" pitchFamily="49" charset="-122"/>
              </a:rPr>
              <a:t>        </a:t>
            </a:r>
            <a:r>
              <a:rPr kumimoji="1" lang="en-US" altLang="zh-CN" sz="2400" i="1" dirty="0" err="1">
                <a:latin typeface="Times New Roman" pitchFamily="18" charset="0"/>
                <a:ea typeface="仿宋_GB2312" pitchFamily="49" charset="-122"/>
              </a:rPr>
              <a:t>getHead</a:t>
            </a:r>
            <a:r>
              <a:rPr kumimoji="1" lang="en-US" altLang="zh-CN" sz="2400" dirty="0">
                <a:latin typeface="Times New Roman" pitchFamily="18" charset="0"/>
                <a:ea typeface="仿宋_GB2312" pitchFamily="49" charset="-122"/>
              </a:rPr>
              <a:t> (&amp;</a:t>
            </a:r>
            <a:r>
              <a:rPr kumimoji="1" lang="en-US" altLang="zh-CN" sz="2400" i="1" dirty="0">
                <a:latin typeface="Times New Roman" pitchFamily="18" charset="0"/>
                <a:ea typeface="仿宋_GB2312" pitchFamily="49" charset="-122"/>
              </a:rPr>
              <a:t>q</a:t>
            </a:r>
            <a:r>
              <a:rPr kumimoji="1" lang="en-US" altLang="zh-CN" sz="2400" dirty="0">
                <a:latin typeface="Times New Roman" pitchFamily="18" charset="0"/>
                <a:ea typeface="仿宋_GB2312" pitchFamily="49" charset="-122"/>
              </a:rPr>
              <a:t>, &amp;</a:t>
            </a:r>
            <a:r>
              <a:rPr kumimoji="1" lang="en-US" altLang="zh-CN" sz="2400" i="1" dirty="0">
                <a:latin typeface="Times New Roman" pitchFamily="18" charset="0"/>
                <a:ea typeface="仿宋_GB2312" pitchFamily="49" charset="-122"/>
              </a:rPr>
              <a:t>t</a:t>
            </a:r>
            <a:r>
              <a:rPr kumimoji="1" lang="en-US" altLang="zh-CN" sz="2400" dirty="0">
                <a:latin typeface="Times New Roman" pitchFamily="18" charset="0"/>
                <a:ea typeface="仿宋_GB2312" pitchFamily="49" charset="-122"/>
              </a:rPr>
              <a:t>); </a:t>
            </a:r>
            <a:r>
              <a:rPr kumimoji="1" lang="en-US" altLang="zh-CN" sz="2400" i="1" dirty="0" err="1">
                <a:latin typeface="Times New Roman" pitchFamily="18" charset="0"/>
                <a:ea typeface="仿宋_GB2312" pitchFamily="49" charset="-122"/>
              </a:rPr>
              <a:t>deQueue</a:t>
            </a:r>
            <a:r>
              <a:rPr kumimoji="1" lang="en-US" altLang="zh-CN" sz="2400" i="1" dirty="0">
                <a:latin typeface="Times New Roman" pitchFamily="18" charset="0"/>
                <a:ea typeface="仿宋_GB2312" pitchFamily="49" charset="-122"/>
              </a:rPr>
              <a:t> </a:t>
            </a:r>
            <a:r>
              <a:rPr kumimoji="1" lang="en-US" altLang="zh-CN" sz="2400" dirty="0">
                <a:latin typeface="Times New Roman" pitchFamily="18" charset="0"/>
                <a:ea typeface="仿宋_GB2312" pitchFamily="49" charset="-122"/>
              </a:rPr>
              <a:t>(&amp;</a:t>
            </a:r>
            <a:r>
              <a:rPr kumimoji="1" lang="en-US" altLang="zh-CN" sz="2400" i="1" dirty="0">
                <a:latin typeface="Times New Roman" pitchFamily="18" charset="0"/>
                <a:ea typeface="仿宋_GB2312" pitchFamily="49" charset="-122"/>
              </a:rPr>
              <a:t>q</a:t>
            </a:r>
            <a:r>
              <a:rPr kumimoji="1" lang="en-US" altLang="zh-CN" sz="2400" dirty="0">
                <a:latin typeface="Times New Roman" pitchFamily="18" charset="0"/>
                <a:ea typeface="仿宋_GB2312" pitchFamily="49" charset="-122"/>
              </a:rPr>
              <a:t>);</a:t>
            </a:r>
          </a:p>
          <a:p>
            <a:pPr eaLnBrk="1" hangingPunct="1">
              <a:lnSpc>
                <a:spcPct val="105000"/>
              </a:lnSpc>
            </a:pPr>
            <a:r>
              <a:rPr kumimoji="1" lang="en-US" altLang="zh-CN" sz="2400" i="1" dirty="0">
                <a:latin typeface="Times New Roman" pitchFamily="18" charset="0"/>
                <a:ea typeface="仿宋_GB2312" pitchFamily="49" charset="-122"/>
              </a:rPr>
              <a:t>        </a:t>
            </a:r>
            <a:r>
              <a:rPr kumimoji="1" lang="en-US" altLang="zh-CN" sz="2400" i="1" dirty="0" err="1">
                <a:latin typeface="Times New Roman" pitchFamily="18" charset="0"/>
                <a:ea typeface="仿宋_GB2312" pitchFamily="49" charset="-122"/>
              </a:rPr>
              <a:t>enQueue</a:t>
            </a:r>
            <a:r>
              <a:rPr kumimoji="1" lang="en-US" altLang="zh-CN" sz="2400" i="1" dirty="0">
                <a:latin typeface="Times New Roman" pitchFamily="18" charset="0"/>
                <a:ea typeface="仿宋_GB2312" pitchFamily="49" charset="-122"/>
              </a:rPr>
              <a:t> </a:t>
            </a:r>
            <a:r>
              <a:rPr kumimoji="1" lang="en-US" altLang="zh-CN" sz="2400" dirty="0">
                <a:latin typeface="Times New Roman" pitchFamily="18" charset="0"/>
                <a:ea typeface="仿宋_GB2312" pitchFamily="49" charset="-122"/>
              </a:rPr>
              <a:t>(&amp;</a:t>
            </a:r>
            <a:r>
              <a:rPr kumimoji="1" lang="en-US" altLang="zh-CN" sz="2400" i="1" dirty="0">
                <a:latin typeface="Times New Roman" pitchFamily="18" charset="0"/>
                <a:ea typeface="仿宋_GB2312" pitchFamily="49" charset="-122"/>
              </a:rPr>
              <a:t>q, </a:t>
            </a:r>
            <a:r>
              <a:rPr kumimoji="1" lang="en-US" altLang="zh-CN" sz="2400" i="1" dirty="0" err="1">
                <a:latin typeface="Times New Roman" pitchFamily="18" charset="0"/>
                <a:ea typeface="仿宋_GB2312" pitchFamily="49" charset="-122"/>
              </a:rPr>
              <a:t>s+t</a:t>
            </a:r>
            <a:r>
              <a:rPr kumimoji="1" lang="en-US" altLang="zh-CN" sz="2400" i="1" dirty="0">
                <a:latin typeface="Times New Roman" pitchFamily="18" charset="0"/>
                <a:ea typeface="仿宋_GB2312" pitchFamily="49" charset="-122"/>
              </a:rPr>
              <a:t> </a:t>
            </a:r>
            <a:r>
              <a:rPr kumimoji="1" lang="en-US" altLang="zh-CN" sz="2400" dirty="0">
                <a:latin typeface="Times New Roman" pitchFamily="18" charset="0"/>
                <a:ea typeface="仿宋_GB2312" pitchFamily="49" charset="-122"/>
              </a:rPr>
              <a:t>);</a:t>
            </a:r>
          </a:p>
          <a:p>
            <a:pPr eaLnBrk="1" hangingPunct="1">
              <a:lnSpc>
                <a:spcPct val="105000"/>
              </a:lnSpc>
            </a:pPr>
            <a:r>
              <a:rPr kumimoji="1" lang="en-US" altLang="zh-CN" sz="2400" dirty="0">
                <a:latin typeface="Times New Roman" pitchFamily="18" charset="0"/>
                <a:ea typeface="仿宋_GB2312" pitchFamily="49" charset="-122"/>
              </a:rPr>
              <a:t>        </a:t>
            </a:r>
            <a:r>
              <a:rPr kumimoji="1" lang="en-US" altLang="zh-CN" sz="2400" i="1" dirty="0">
                <a:latin typeface="Times New Roman" pitchFamily="18" charset="0"/>
                <a:ea typeface="仿宋_GB2312" pitchFamily="49" charset="-122"/>
              </a:rPr>
              <a:t>s = t</a:t>
            </a:r>
            <a:r>
              <a:rPr kumimoji="1" lang="en-US" altLang="zh-CN" sz="2400" dirty="0">
                <a:latin typeface="Times New Roman" pitchFamily="18" charset="0"/>
                <a:ea typeface="仿宋_GB2312" pitchFamily="49" charset="-122"/>
              </a:rPr>
              <a:t>;</a:t>
            </a:r>
          </a:p>
          <a:p>
            <a:pPr eaLnBrk="1" hangingPunct="1">
              <a:lnSpc>
                <a:spcPct val="105000"/>
              </a:lnSpc>
            </a:pPr>
            <a:r>
              <a:rPr kumimoji="1" lang="en-US" altLang="zh-CN" sz="2400" dirty="0">
                <a:latin typeface="Times New Roman" pitchFamily="18" charset="0"/>
                <a:ea typeface="仿宋_GB2312" pitchFamily="49" charset="-122"/>
              </a:rPr>
              <a:t>        </a:t>
            </a:r>
            <a:r>
              <a:rPr kumimoji="1" lang="en-US" altLang="zh-CN" sz="2400" dirty="0" err="1">
                <a:latin typeface="Times New Roman" pitchFamily="18" charset="0"/>
                <a:ea typeface="仿宋_GB2312" pitchFamily="49" charset="-122"/>
              </a:rPr>
              <a:t>printf</a:t>
            </a:r>
            <a:r>
              <a:rPr kumimoji="1" lang="en-US" altLang="zh-CN" sz="2400" dirty="0">
                <a:latin typeface="Times New Roman" pitchFamily="18" charset="0"/>
                <a:ea typeface="仿宋_GB2312" pitchFamily="49" charset="-122"/>
              </a:rPr>
              <a:t> (“%d  ”, </a:t>
            </a:r>
            <a:r>
              <a:rPr kumimoji="1" lang="en-US" altLang="zh-CN" sz="2400" i="1" dirty="0">
                <a:latin typeface="Times New Roman" pitchFamily="18" charset="0"/>
                <a:ea typeface="仿宋_GB2312" pitchFamily="49" charset="-122"/>
              </a:rPr>
              <a:t>s </a:t>
            </a:r>
            <a:r>
              <a:rPr kumimoji="1" lang="en-US" altLang="zh-CN" sz="2400" dirty="0">
                <a:latin typeface="Times New Roman" pitchFamily="18" charset="0"/>
                <a:ea typeface="仿宋_GB2312" pitchFamily="49" charset="-122"/>
              </a:rPr>
              <a:t>);	</a:t>
            </a:r>
          </a:p>
          <a:p>
            <a:pPr eaLnBrk="1" hangingPunct="1">
              <a:lnSpc>
                <a:spcPct val="105000"/>
              </a:lnSpc>
            </a:pPr>
            <a:r>
              <a:rPr kumimoji="1" lang="en-US" altLang="zh-CN" sz="2400" dirty="0">
                <a:latin typeface="Times New Roman" pitchFamily="18" charset="0"/>
                <a:ea typeface="仿宋_GB2312" pitchFamily="49" charset="-122"/>
              </a:rPr>
              <a:t>    }</a:t>
            </a:r>
          </a:p>
          <a:p>
            <a:pPr eaLnBrk="1" hangingPunct="1">
              <a:lnSpc>
                <a:spcPct val="105000"/>
              </a:lnSpc>
            </a:pPr>
            <a:r>
              <a:rPr kumimoji="1" lang="en-US" altLang="zh-CN" sz="2400" dirty="0">
                <a:latin typeface="Times New Roman" pitchFamily="18" charset="0"/>
                <a:ea typeface="仿宋_GB2312" pitchFamily="49" charset="-122"/>
              </a:rPr>
              <a:t>    </a:t>
            </a:r>
            <a:r>
              <a:rPr kumimoji="1" lang="en-US" altLang="zh-CN" sz="2400" dirty="0" err="1">
                <a:latin typeface="Times New Roman" pitchFamily="18" charset="0"/>
                <a:ea typeface="仿宋_GB2312" pitchFamily="49" charset="-122"/>
              </a:rPr>
              <a:t>printf</a:t>
            </a:r>
            <a:r>
              <a:rPr kumimoji="1" lang="en-US" altLang="zh-CN" sz="2400" dirty="0">
                <a:latin typeface="Times New Roman" pitchFamily="18" charset="0"/>
                <a:ea typeface="仿宋_GB2312" pitchFamily="49" charset="-122"/>
              </a:rPr>
              <a:t> (“\n”);</a:t>
            </a:r>
          </a:p>
          <a:p>
            <a:pPr eaLnBrk="1" hangingPunct="1">
              <a:lnSpc>
                <a:spcPct val="105000"/>
              </a:lnSpc>
            </a:pPr>
            <a:r>
              <a:rPr kumimoji="1" lang="en-US" altLang="zh-CN" sz="2400" dirty="0">
                <a:latin typeface="Times New Roman" pitchFamily="18" charset="0"/>
                <a:ea typeface="仿宋_GB2312" pitchFamily="49" charset="-122"/>
              </a:rPr>
              <a:t>}</a:t>
            </a:r>
          </a:p>
        </p:txBody>
      </p:sp>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graphicFrame>
        <p:nvGraphicFramePr>
          <p:cNvPr id="139266" name="Object 8"/>
          <p:cNvGraphicFramePr>
            <a:graphicFrameLocks noChangeAspect="1"/>
          </p:cNvGraphicFramePr>
          <p:nvPr/>
        </p:nvGraphicFramePr>
        <p:xfrm>
          <a:off x="1979613" y="1125538"/>
          <a:ext cx="7164387" cy="4310062"/>
        </p:xfrm>
        <a:graphic>
          <a:graphicData uri="http://schemas.openxmlformats.org/presentationml/2006/ole">
            <mc:AlternateContent xmlns:mc="http://schemas.openxmlformats.org/markup-compatibility/2006">
              <mc:Choice xmlns:v="urn:schemas-microsoft-com:vml" Requires="v">
                <p:oleObj spid="_x0000_s139505" name="文档" r:id="rId3" imgW="2465239" imgH="1481960" progId="Word.Document.8">
                  <p:embed/>
                </p:oleObj>
              </mc:Choice>
              <mc:Fallback>
                <p:oleObj name="文档" r:id="rId3" imgW="2465239" imgH="1481960" progId="Word.Document.8">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79613" y="1125538"/>
                        <a:ext cx="7164387" cy="4310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69993" name="Rectangle 9"/>
          <p:cNvSpPr>
            <a:spLocks noChangeArrowheads="1"/>
          </p:cNvSpPr>
          <p:nvPr/>
        </p:nvSpPr>
        <p:spPr bwMode="auto">
          <a:xfrm>
            <a:off x="457200" y="1196975"/>
            <a:ext cx="4756150" cy="579438"/>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kumimoji="1" lang="en-US" altLang="zh-CN" sz="3200" b="1" dirty="0">
                <a:solidFill>
                  <a:schemeClr val="bg1"/>
                </a:solidFill>
                <a:effectLst>
                  <a:outerShdw blurRad="38100" dist="38100" dir="2700000" algn="tl">
                    <a:srgbClr val="C0C0C0"/>
                  </a:outerShdw>
                </a:effectLst>
                <a:latin typeface="Times New Roman" pitchFamily="18" charset="0"/>
                <a:ea typeface="宋体" pitchFamily="2" charset="-122"/>
              </a:rPr>
              <a:t>Pascal’s triangle		</a:t>
            </a:r>
            <a:endParaRPr kumimoji="1" lang="en-US" altLang="zh-CN" sz="2400" dirty="0">
              <a:solidFill>
                <a:schemeClr val="bg1"/>
              </a:solidFill>
              <a:latin typeface="Times New Roman" pitchFamily="18" charset="0"/>
              <a:ea typeface="宋体" pitchFamily="2" charset="-122"/>
            </a:endParaRPr>
          </a:p>
        </p:txBody>
      </p:sp>
      <p:graphicFrame>
        <p:nvGraphicFramePr>
          <p:cNvPr id="139268" name="Object 11"/>
          <p:cNvGraphicFramePr>
            <a:graphicFrameLocks noChangeAspect="1"/>
          </p:cNvGraphicFramePr>
          <p:nvPr/>
        </p:nvGraphicFramePr>
        <p:xfrm>
          <a:off x="611188" y="4846638"/>
          <a:ext cx="7832725" cy="1822450"/>
        </p:xfrm>
        <a:graphic>
          <a:graphicData uri="http://schemas.openxmlformats.org/presentationml/2006/ole">
            <mc:AlternateContent xmlns:mc="http://schemas.openxmlformats.org/markup-compatibility/2006">
              <mc:Choice xmlns:v="urn:schemas-microsoft-com:vml" Requires="v">
                <p:oleObj spid="_x0000_s139506" name="Equation" r:id="rId5" imgW="3162300" imgH="736600" progId="Equation.DSMT4">
                  <p:embed/>
                </p:oleObj>
              </mc:Choice>
              <mc:Fallback>
                <p:oleObj name="Equation" r:id="rId5" imgW="3162300" imgH="736600" progId="Equation.DSMT4">
                  <p:embed/>
                  <p:pic>
                    <p:nvPicPr>
                      <p:cNvPr id="0" name="Object 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1188" y="4846638"/>
                        <a:ext cx="7832725" cy="18224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39269" name="Rectangle 12"/>
          <p:cNvSpPr>
            <a:spLocks noChangeArrowheads="1"/>
          </p:cNvSpPr>
          <p:nvPr/>
        </p:nvSpPr>
        <p:spPr bwMode="auto">
          <a:xfrm>
            <a:off x="0" y="0"/>
            <a:ext cx="9144000" cy="1196975"/>
          </a:xfrm>
          <a:prstGeom prst="rect">
            <a:avLst/>
          </a:prstGeom>
          <a:solidFill>
            <a:schemeClr val="bg1"/>
          </a:solidFill>
          <a:ln w="9525">
            <a:solidFill>
              <a:srgbClr val="08080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39270" name="Rectangle 10"/>
          <p:cNvSpPr>
            <a:spLocks noChangeArrowheads="1"/>
          </p:cNvSpPr>
          <p:nvPr/>
        </p:nvSpPr>
        <p:spPr bwMode="auto">
          <a:xfrm>
            <a:off x="457200" y="260350"/>
            <a:ext cx="8507413"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ltLang="zh-CN" sz="4000">
                <a:solidFill>
                  <a:srgbClr val="FFFF00"/>
                </a:solidFill>
              </a:rPr>
              <a:t>Application 2: Yangvi Triangle</a:t>
            </a:r>
          </a:p>
        </p:txBody>
      </p:sp>
    </p:spTree>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140291" name="Text Box 8"/>
          <p:cNvSpPr txBox="1">
            <a:spLocks noChangeArrowheads="1"/>
          </p:cNvSpPr>
          <p:nvPr/>
        </p:nvSpPr>
        <p:spPr bwMode="auto">
          <a:xfrm>
            <a:off x="1692275" y="1341438"/>
            <a:ext cx="5675313" cy="4838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2400">
                <a:solidFill>
                  <a:schemeClr val="folHlink"/>
                </a:solidFill>
              </a:rPr>
              <a:t>0</a:t>
            </a:r>
            <a:r>
              <a:rPr lang="en-US" altLang="zh-CN" sz="2400"/>
              <a:t>     1     1     </a:t>
            </a:r>
            <a:r>
              <a:rPr lang="en-US" altLang="zh-CN" sz="2400">
                <a:solidFill>
                  <a:srgbClr val="FFFF00"/>
                </a:solidFill>
              </a:rPr>
              <a:t>0</a:t>
            </a:r>
          </a:p>
          <a:p>
            <a:pPr eaLnBrk="1" hangingPunct="1"/>
            <a:endParaRPr lang="en-US" altLang="zh-CN" sz="2400">
              <a:solidFill>
                <a:srgbClr val="FF3300"/>
              </a:solidFill>
            </a:endParaRPr>
          </a:p>
          <a:p>
            <a:pPr eaLnBrk="1" hangingPunct="1"/>
            <a:r>
              <a:rPr lang="en-US" altLang="zh-CN" sz="2400">
                <a:solidFill>
                  <a:srgbClr val="FF3300"/>
                </a:solidFill>
              </a:rPr>
              <a:t>0</a:t>
            </a:r>
            <a:r>
              <a:rPr lang="en-US" altLang="zh-CN" sz="2400"/>
              <a:t>     1     2     1     </a:t>
            </a:r>
            <a:r>
              <a:rPr lang="en-US" altLang="zh-CN" sz="2400">
                <a:solidFill>
                  <a:srgbClr val="FFFF00"/>
                </a:solidFill>
              </a:rPr>
              <a:t>0</a:t>
            </a:r>
          </a:p>
          <a:p>
            <a:pPr eaLnBrk="1" hangingPunct="1"/>
            <a:endParaRPr lang="en-US" altLang="zh-CN" sz="2400"/>
          </a:p>
          <a:p>
            <a:pPr eaLnBrk="1" hangingPunct="1"/>
            <a:r>
              <a:rPr lang="en-US" altLang="zh-CN" sz="2400">
                <a:solidFill>
                  <a:srgbClr val="FF3300"/>
                </a:solidFill>
              </a:rPr>
              <a:t>0</a:t>
            </a:r>
            <a:r>
              <a:rPr lang="en-US" altLang="zh-CN" sz="2400"/>
              <a:t>     1     3     3     1     </a:t>
            </a:r>
            <a:r>
              <a:rPr lang="en-US" altLang="zh-CN" sz="2400">
                <a:solidFill>
                  <a:srgbClr val="FFFF00"/>
                </a:solidFill>
              </a:rPr>
              <a:t>0</a:t>
            </a:r>
          </a:p>
          <a:p>
            <a:pPr eaLnBrk="1" hangingPunct="1"/>
            <a:endParaRPr lang="en-US" altLang="zh-CN" sz="2400"/>
          </a:p>
          <a:p>
            <a:pPr eaLnBrk="1" hangingPunct="1"/>
            <a:r>
              <a:rPr lang="en-US" altLang="zh-CN" sz="2400">
                <a:solidFill>
                  <a:srgbClr val="FF3300"/>
                </a:solidFill>
              </a:rPr>
              <a:t>0</a:t>
            </a:r>
            <a:r>
              <a:rPr lang="en-US" altLang="zh-CN" sz="2400"/>
              <a:t>     1     4     6     4     1     </a:t>
            </a:r>
            <a:r>
              <a:rPr lang="en-US" altLang="zh-CN" sz="2400">
                <a:solidFill>
                  <a:srgbClr val="FFFF00"/>
                </a:solidFill>
              </a:rPr>
              <a:t>0</a:t>
            </a:r>
          </a:p>
          <a:p>
            <a:pPr eaLnBrk="1" hangingPunct="1"/>
            <a:endParaRPr lang="en-US" altLang="zh-CN" sz="2400">
              <a:solidFill>
                <a:srgbClr val="FFFF00"/>
              </a:solidFill>
            </a:endParaRPr>
          </a:p>
          <a:p>
            <a:pPr eaLnBrk="1" hangingPunct="1"/>
            <a:r>
              <a:rPr lang="en-US" altLang="zh-CN" sz="2400">
                <a:solidFill>
                  <a:srgbClr val="FF3300"/>
                </a:solidFill>
              </a:rPr>
              <a:t>0</a:t>
            </a:r>
            <a:r>
              <a:rPr lang="en-US" altLang="zh-CN" sz="2400"/>
              <a:t>     1     5    10   10    5     1     </a:t>
            </a:r>
            <a:r>
              <a:rPr lang="en-US" altLang="zh-CN" sz="2400">
                <a:solidFill>
                  <a:srgbClr val="FFFF00"/>
                </a:solidFill>
              </a:rPr>
              <a:t>0</a:t>
            </a:r>
          </a:p>
          <a:p>
            <a:pPr eaLnBrk="1" hangingPunct="1"/>
            <a:endParaRPr lang="en-US" altLang="zh-CN" sz="2400"/>
          </a:p>
          <a:p>
            <a:pPr eaLnBrk="1" hangingPunct="1"/>
            <a:r>
              <a:rPr lang="en-US" altLang="zh-CN" sz="2400">
                <a:solidFill>
                  <a:srgbClr val="FF3300"/>
                </a:solidFill>
              </a:rPr>
              <a:t>0</a:t>
            </a:r>
            <a:r>
              <a:rPr lang="en-US" altLang="zh-CN" sz="2400"/>
              <a:t>     1     6    15   20   15    6     1     </a:t>
            </a:r>
            <a:r>
              <a:rPr lang="en-US" altLang="zh-CN" sz="2400">
                <a:solidFill>
                  <a:srgbClr val="FFFF00"/>
                </a:solidFill>
              </a:rPr>
              <a:t>0</a:t>
            </a:r>
          </a:p>
          <a:p>
            <a:pPr eaLnBrk="1" hangingPunct="1"/>
            <a:endParaRPr lang="en-US" altLang="zh-CN" sz="2400"/>
          </a:p>
          <a:p>
            <a:pPr eaLnBrk="1" hangingPunct="1"/>
            <a:r>
              <a:rPr lang="en-US" altLang="zh-CN" sz="2400">
                <a:solidFill>
                  <a:srgbClr val="FF3300"/>
                </a:solidFill>
              </a:rPr>
              <a:t>0</a:t>
            </a:r>
            <a:r>
              <a:rPr lang="en-US" altLang="zh-CN" sz="2400"/>
              <a:t>     1     7    21   35   35   21    7     1     </a:t>
            </a:r>
            <a:r>
              <a:rPr lang="en-US" altLang="zh-CN" sz="2400">
                <a:solidFill>
                  <a:srgbClr val="FFFF00"/>
                </a:solidFill>
              </a:rPr>
              <a:t>0</a:t>
            </a:r>
          </a:p>
        </p:txBody>
      </p:sp>
      <p:grpSp>
        <p:nvGrpSpPr>
          <p:cNvPr id="140292" name="Group 11"/>
          <p:cNvGrpSpPr>
            <a:grpSpLocks/>
          </p:cNvGrpSpPr>
          <p:nvPr/>
        </p:nvGrpSpPr>
        <p:grpSpPr bwMode="auto">
          <a:xfrm>
            <a:off x="1908175" y="1773238"/>
            <a:ext cx="546100" cy="287337"/>
            <a:chOff x="431" y="1026"/>
            <a:chExt cx="344" cy="181"/>
          </a:xfrm>
        </p:grpSpPr>
        <p:sp>
          <p:nvSpPr>
            <p:cNvPr id="140474" name="Line 9"/>
            <p:cNvSpPr>
              <a:spLocks noChangeShapeType="1"/>
            </p:cNvSpPr>
            <p:nvPr/>
          </p:nvSpPr>
          <p:spPr bwMode="auto">
            <a:xfrm>
              <a:off x="775" y="1026"/>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475" name="Line 10"/>
            <p:cNvSpPr>
              <a:spLocks noChangeShapeType="1"/>
            </p:cNvSpPr>
            <p:nvPr/>
          </p:nvSpPr>
          <p:spPr bwMode="auto">
            <a:xfrm>
              <a:off x="431" y="1026"/>
              <a:ext cx="317"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0293" name="Group 12"/>
          <p:cNvGrpSpPr>
            <a:grpSpLocks/>
          </p:cNvGrpSpPr>
          <p:nvPr/>
        </p:nvGrpSpPr>
        <p:grpSpPr bwMode="auto">
          <a:xfrm>
            <a:off x="2482850" y="1773238"/>
            <a:ext cx="546100" cy="287337"/>
            <a:chOff x="431" y="1026"/>
            <a:chExt cx="344" cy="181"/>
          </a:xfrm>
        </p:grpSpPr>
        <p:sp>
          <p:nvSpPr>
            <p:cNvPr id="140472" name="Line 13"/>
            <p:cNvSpPr>
              <a:spLocks noChangeShapeType="1"/>
            </p:cNvSpPr>
            <p:nvPr/>
          </p:nvSpPr>
          <p:spPr bwMode="auto">
            <a:xfrm>
              <a:off x="775" y="1026"/>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473" name="Line 14"/>
            <p:cNvSpPr>
              <a:spLocks noChangeShapeType="1"/>
            </p:cNvSpPr>
            <p:nvPr/>
          </p:nvSpPr>
          <p:spPr bwMode="auto">
            <a:xfrm>
              <a:off x="431" y="1026"/>
              <a:ext cx="317"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0294" name="Group 15"/>
          <p:cNvGrpSpPr>
            <a:grpSpLocks/>
          </p:cNvGrpSpPr>
          <p:nvPr/>
        </p:nvGrpSpPr>
        <p:grpSpPr bwMode="auto">
          <a:xfrm>
            <a:off x="3059113" y="1773238"/>
            <a:ext cx="546100" cy="287337"/>
            <a:chOff x="431" y="1026"/>
            <a:chExt cx="344" cy="181"/>
          </a:xfrm>
        </p:grpSpPr>
        <p:sp>
          <p:nvSpPr>
            <p:cNvPr id="140470" name="Line 16"/>
            <p:cNvSpPr>
              <a:spLocks noChangeShapeType="1"/>
            </p:cNvSpPr>
            <p:nvPr/>
          </p:nvSpPr>
          <p:spPr bwMode="auto">
            <a:xfrm>
              <a:off x="775" y="1026"/>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471" name="Line 17"/>
            <p:cNvSpPr>
              <a:spLocks noChangeShapeType="1"/>
            </p:cNvSpPr>
            <p:nvPr/>
          </p:nvSpPr>
          <p:spPr bwMode="auto">
            <a:xfrm>
              <a:off x="431" y="1026"/>
              <a:ext cx="317"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0295" name="Group 18"/>
          <p:cNvGrpSpPr>
            <a:grpSpLocks/>
          </p:cNvGrpSpPr>
          <p:nvPr/>
        </p:nvGrpSpPr>
        <p:grpSpPr bwMode="auto">
          <a:xfrm>
            <a:off x="1908175" y="2551113"/>
            <a:ext cx="546100" cy="287337"/>
            <a:chOff x="431" y="1026"/>
            <a:chExt cx="344" cy="181"/>
          </a:xfrm>
        </p:grpSpPr>
        <p:sp>
          <p:nvSpPr>
            <p:cNvPr id="140468" name="Line 19"/>
            <p:cNvSpPr>
              <a:spLocks noChangeShapeType="1"/>
            </p:cNvSpPr>
            <p:nvPr/>
          </p:nvSpPr>
          <p:spPr bwMode="auto">
            <a:xfrm>
              <a:off x="775" y="1026"/>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469" name="Line 20"/>
            <p:cNvSpPr>
              <a:spLocks noChangeShapeType="1"/>
            </p:cNvSpPr>
            <p:nvPr/>
          </p:nvSpPr>
          <p:spPr bwMode="auto">
            <a:xfrm>
              <a:off x="431" y="1026"/>
              <a:ext cx="317"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0296" name="Group 21"/>
          <p:cNvGrpSpPr>
            <a:grpSpLocks/>
          </p:cNvGrpSpPr>
          <p:nvPr/>
        </p:nvGrpSpPr>
        <p:grpSpPr bwMode="auto">
          <a:xfrm>
            <a:off x="2482850" y="2551113"/>
            <a:ext cx="546100" cy="287337"/>
            <a:chOff x="431" y="1026"/>
            <a:chExt cx="344" cy="181"/>
          </a:xfrm>
        </p:grpSpPr>
        <p:sp>
          <p:nvSpPr>
            <p:cNvPr id="140466" name="Line 22"/>
            <p:cNvSpPr>
              <a:spLocks noChangeShapeType="1"/>
            </p:cNvSpPr>
            <p:nvPr/>
          </p:nvSpPr>
          <p:spPr bwMode="auto">
            <a:xfrm>
              <a:off x="775" y="1026"/>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467" name="Line 23"/>
            <p:cNvSpPr>
              <a:spLocks noChangeShapeType="1"/>
            </p:cNvSpPr>
            <p:nvPr/>
          </p:nvSpPr>
          <p:spPr bwMode="auto">
            <a:xfrm>
              <a:off x="431" y="1026"/>
              <a:ext cx="317"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0297" name="Group 24"/>
          <p:cNvGrpSpPr>
            <a:grpSpLocks/>
          </p:cNvGrpSpPr>
          <p:nvPr/>
        </p:nvGrpSpPr>
        <p:grpSpPr bwMode="auto">
          <a:xfrm>
            <a:off x="3059113" y="2551113"/>
            <a:ext cx="546100" cy="287337"/>
            <a:chOff x="431" y="1026"/>
            <a:chExt cx="344" cy="181"/>
          </a:xfrm>
        </p:grpSpPr>
        <p:sp>
          <p:nvSpPr>
            <p:cNvPr id="140464" name="Line 25"/>
            <p:cNvSpPr>
              <a:spLocks noChangeShapeType="1"/>
            </p:cNvSpPr>
            <p:nvPr/>
          </p:nvSpPr>
          <p:spPr bwMode="auto">
            <a:xfrm>
              <a:off x="775" y="1026"/>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465" name="Line 26"/>
            <p:cNvSpPr>
              <a:spLocks noChangeShapeType="1"/>
            </p:cNvSpPr>
            <p:nvPr/>
          </p:nvSpPr>
          <p:spPr bwMode="auto">
            <a:xfrm>
              <a:off x="431" y="1026"/>
              <a:ext cx="317"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0298" name="Group 27"/>
          <p:cNvGrpSpPr>
            <a:grpSpLocks/>
          </p:cNvGrpSpPr>
          <p:nvPr/>
        </p:nvGrpSpPr>
        <p:grpSpPr bwMode="auto">
          <a:xfrm>
            <a:off x="1908175" y="3286125"/>
            <a:ext cx="546100" cy="287338"/>
            <a:chOff x="431" y="1026"/>
            <a:chExt cx="344" cy="181"/>
          </a:xfrm>
        </p:grpSpPr>
        <p:sp>
          <p:nvSpPr>
            <p:cNvPr id="140462" name="Line 28"/>
            <p:cNvSpPr>
              <a:spLocks noChangeShapeType="1"/>
            </p:cNvSpPr>
            <p:nvPr/>
          </p:nvSpPr>
          <p:spPr bwMode="auto">
            <a:xfrm>
              <a:off x="775" y="1026"/>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463" name="Line 29"/>
            <p:cNvSpPr>
              <a:spLocks noChangeShapeType="1"/>
            </p:cNvSpPr>
            <p:nvPr/>
          </p:nvSpPr>
          <p:spPr bwMode="auto">
            <a:xfrm>
              <a:off x="431" y="1026"/>
              <a:ext cx="317"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0299" name="Group 30"/>
          <p:cNvGrpSpPr>
            <a:grpSpLocks/>
          </p:cNvGrpSpPr>
          <p:nvPr/>
        </p:nvGrpSpPr>
        <p:grpSpPr bwMode="auto">
          <a:xfrm>
            <a:off x="2490788" y="3286125"/>
            <a:ext cx="546100" cy="287338"/>
            <a:chOff x="431" y="1026"/>
            <a:chExt cx="344" cy="181"/>
          </a:xfrm>
        </p:grpSpPr>
        <p:sp>
          <p:nvSpPr>
            <p:cNvPr id="140460" name="Line 31"/>
            <p:cNvSpPr>
              <a:spLocks noChangeShapeType="1"/>
            </p:cNvSpPr>
            <p:nvPr/>
          </p:nvSpPr>
          <p:spPr bwMode="auto">
            <a:xfrm>
              <a:off x="775" y="1026"/>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461" name="Line 32"/>
            <p:cNvSpPr>
              <a:spLocks noChangeShapeType="1"/>
            </p:cNvSpPr>
            <p:nvPr/>
          </p:nvSpPr>
          <p:spPr bwMode="auto">
            <a:xfrm>
              <a:off x="431" y="1026"/>
              <a:ext cx="317"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0300" name="Group 33"/>
          <p:cNvGrpSpPr>
            <a:grpSpLocks/>
          </p:cNvGrpSpPr>
          <p:nvPr/>
        </p:nvGrpSpPr>
        <p:grpSpPr bwMode="auto">
          <a:xfrm>
            <a:off x="3074988" y="3286125"/>
            <a:ext cx="546100" cy="287338"/>
            <a:chOff x="431" y="1026"/>
            <a:chExt cx="344" cy="181"/>
          </a:xfrm>
        </p:grpSpPr>
        <p:sp>
          <p:nvSpPr>
            <p:cNvPr id="140458" name="Line 34"/>
            <p:cNvSpPr>
              <a:spLocks noChangeShapeType="1"/>
            </p:cNvSpPr>
            <p:nvPr/>
          </p:nvSpPr>
          <p:spPr bwMode="auto">
            <a:xfrm>
              <a:off x="775" y="1026"/>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459" name="Line 35"/>
            <p:cNvSpPr>
              <a:spLocks noChangeShapeType="1"/>
            </p:cNvSpPr>
            <p:nvPr/>
          </p:nvSpPr>
          <p:spPr bwMode="auto">
            <a:xfrm>
              <a:off x="431" y="1026"/>
              <a:ext cx="317"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0301" name="Group 36"/>
          <p:cNvGrpSpPr>
            <a:grpSpLocks/>
          </p:cNvGrpSpPr>
          <p:nvPr/>
        </p:nvGrpSpPr>
        <p:grpSpPr bwMode="auto">
          <a:xfrm>
            <a:off x="3635375" y="2551113"/>
            <a:ext cx="546100" cy="287337"/>
            <a:chOff x="431" y="1026"/>
            <a:chExt cx="344" cy="181"/>
          </a:xfrm>
        </p:grpSpPr>
        <p:sp>
          <p:nvSpPr>
            <p:cNvPr id="140456" name="Line 37"/>
            <p:cNvSpPr>
              <a:spLocks noChangeShapeType="1"/>
            </p:cNvSpPr>
            <p:nvPr/>
          </p:nvSpPr>
          <p:spPr bwMode="auto">
            <a:xfrm>
              <a:off x="775" y="1026"/>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457" name="Line 38"/>
            <p:cNvSpPr>
              <a:spLocks noChangeShapeType="1"/>
            </p:cNvSpPr>
            <p:nvPr/>
          </p:nvSpPr>
          <p:spPr bwMode="auto">
            <a:xfrm>
              <a:off x="431" y="1026"/>
              <a:ext cx="317"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0302" name="Group 39"/>
          <p:cNvGrpSpPr>
            <a:grpSpLocks/>
          </p:cNvGrpSpPr>
          <p:nvPr/>
        </p:nvGrpSpPr>
        <p:grpSpPr bwMode="auto">
          <a:xfrm>
            <a:off x="3657600" y="3286125"/>
            <a:ext cx="546100" cy="287338"/>
            <a:chOff x="431" y="1026"/>
            <a:chExt cx="344" cy="181"/>
          </a:xfrm>
        </p:grpSpPr>
        <p:sp>
          <p:nvSpPr>
            <p:cNvPr id="140454" name="Line 40"/>
            <p:cNvSpPr>
              <a:spLocks noChangeShapeType="1"/>
            </p:cNvSpPr>
            <p:nvPr/>
          </p:nvSpPr>
          <p:spPr bwMode="auto">
            <a:xfrm>
              <a:off x="775" y="1026"/>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455" name="Line 41"/>
            <p:cNvSpPr>
              <a:spLocks noChangeShapeType="1"/>
            </p:cNvSpPr>
            <p:nvPr/>
          </p:nvSpPr>
          <p:spPr bwMode="auto">
            <a:xfrm>
              <a:off x="431" y="1026"/>
              <a:ext cx="317"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0303" name="Group 42"/>
          <p:cNvGrpSpPr>
            <a:grpSpLocks/>
          </p:cNvGrpSpPr>
          <p:nvPr/>
        </p:nvGrpSpPr>
        <p:grpSpPr bwMode="auto">
          <a:xfrm>
            <a:off x="4241800" y="3286125"/>
            <a:ext cx="546100" cy="287338"/>
            <a:chOff x="431" y="1026"/>
            <a:chExt cx="344" cy="181"/>
          </a:xfrm>
        </p:grpSpPr>
        <p:sp>
          <p:nvSpPr>
            <p:cNvPr id="140452" name="Line 43"/>
            <p:cNvSpPr>
              <a:spLocks noChangeShapeType="1"/>
            </p:cNvSpPr>
            <p:nvPr/>
          </p:nvSpPr>
          <p:spPr bwMode="auto">
            <a:xfrm>
              <a:off x="775" y="1026"/>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453" name="Line 44"/>
            <p:cNvSpPr>
              <a:spLocks noChangeShapeType="1"/>
            </p:cNvSpPr>
            <p:nvPr/>
          </p:nvSpPr>
          <p:spPr bwMode="auto">
            <a:xfrm>
              <a:off x="431" y="1026"/>
              <a:ext cx="317"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0304" name="Group 45"/>
          <p:cNvGrpSpPr>
            <a:grpSpLocks/>
          </p:cNvGrpSpPr>
          <p:nvPr/>
        </p:nvGrpSpPr>
        <p:grpSpPr bwMode="auto">
          <a:xfrm>
            <a:off x="1908175" y="5459413"/>
            <a:ext cx="546100" cy="287337"/>
            <a:chOff x="431" y="1026"/>
            <a:chExt cx="344" cy="181"/>
          </a:xfrm>
        </p:grpSpPr>
        <p:sp>
          <p:nvSpPr>
            <p:cNvPr id="140450" name="Line 46"/>
            <p:cNvSpPr>
              <a:spLocks noChangeShapeType="1"/>
            </p:cNvSpPr>
            <p:nvPr/>
          </p:nvSpPr>
          <p:spPr bwMode="auto">
            <a:xfrm>
              <a:off x="775" y="1026"/>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451" name="Line 47"/>
            <p:cNvSpPr>
              <a:spLocks noChangeShapeType="1"/>
            </p:cNvSpPr>
            <p:nvPr/>
          </p:nvSpPr>
          <p:spPr bwMode="auto">
            <a:xfrm>
              <a:off x="431" y="1026"/>
              <a:ext cx="317"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0305" name="Group 48"/>
          <p:cNvGrpSpPr>
            <a:grpSpLocks/>
          </p:cNvGrpSpPr>
          <p:nvPr/>
        </p:nvGrpSpPr>
        <p:grpSpPr bwMode="auto">
          <a:xfrm>
            <a:off x="2487613" y="5459413"/>
            <a:ext cx="546100" cy="287337"/>
            <a:chOff x="431" y="1026"/>
            <a:chExt cx="344" cy="181"/>
          </a:xfrm>
        </p:grpSpPr>
        <p:sp>
          <p:nvSpPr>
            <p:cNvPr id="140448" name="Line 49"/>
            <p:cNvSpPr>
              <a:spLocks noChangeShapeType="1"/>
            </p:cNvSpPr>
            <p:nvPr/>
          </p:nvSpPr>
          <p:spPr bwMode="auto">
            <a:xfrm>
              <a:off x="775" y="1026"/>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449" name="Line 50"/>
            <p:cNvSpPr>
              <a:spLocks noChangeShapeType="1"/>
            </p:cNvSpPr>
            <p:nvPr/>
          </p:nvSpPr>
          <p:spPr bwMode="auto">
            <a:xfrm>
              <a:off x="431" y="1026"/>
              <a:ext cx="317"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0306" name="Group 51"/>
          <p:cNvGrpSpPr>
            <a:grpSpLocks/>
          </p:cNvGrpSpPr>
          <p:nvPr/>
        </p:nvGrpSpPr>
        <p:grpSpPr bwMode="auto">
          <a:xfrm>
            <a:off x="3068638" y="5459413"/>
            <a:ext cx="546100" cy="287337"/>
            <a:chOff x="431" y="1026"/>
            <a:chExt cx="344" cy="181"/>
          </a:xfrm>
        </p:grpSpPr>
        <p:sp>
          <p:nvSpPr>
            <p:cNvPr id="140446" name="Line 52"/>
            <p:cNvSpPr>
              <a:spLocks noChangeShapeType="1"/>
            </p:cNvSpPr>
            <p:nvPr/>
          </p:nvSpPr>
          <p:spPr bwMode="auto">
            <a:xfrm>
              <a:off x="775" y="1026"/>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447" name="Line 53"/>
            <p:cNvSpPr>
              <a:spLocks noChangeShapeType="1"/>
            </p:cNvSpPr>
            <p:nvPr/>
          </p:nvSpPr>
          <p:spPr bwMode="auto">
            <a:xfrm>
              <a:off x="431" y="1026"/>
              <a:ext cx="317"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0307" name="Group 54"/>
          <p:cNvGrpSpPr>
            <a:grpSpLocks/>
          </p:cNvGrpSpPr>
          <p:nvPr/>
        </p:nvGrpSpPr>
        <p:grpSpPr bwMode="auto">
          <a:xfrm>
            <a:off x="3648075" y="5459413"/>
            <a:ext cx="546100" cy="287337"/>
            <a:chOff x="431" y="1026"/>
            <a:chExt cx="344" cy="181"/>
          </a:xfrm>
        </p:grpSpPr>
        <p:sp>
          <p:nvSpPr>
            <p:cNvPr id="140444" name="Line 55"/>
            <p:cNvSpPr>
              <a:spLocks noChangeShapeType="1"/>
            </p:cNvSpPr>
            <p:nvPr/>
          </p:nvSpPr>
          <p:spPr bwMode="auto">
            <a:xfrm>
              <a:off x="775" y="1026"/>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445" name="Line 56"/>
            <p:cNvSpPr>
              <a:spLocks noChangeShapeType="1"/>
            </p:cNvSpPr>
            <p:nvPr/>
          </p:nvSpPr>
          <p:spPr bwMode="auto">
            <a:xfrm>
              <a:off x="431" y="1026"/>
              <a:ext cx="317"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0308" name="Group 57"/>
          <p:cNvGrpSpPr>
            <a:grpSpLocks/>
          </p:cNvGrpSpPr>
          <p:nvPr/>
        </p:nvGrpSpPr>
        <p:grpSpPr bwMode="auto">
          <a:xfrm>
            <a:off x="4229100" y="5459413"/>
            <a:ext cx="546100" cy="287337"/>
            <a:chOff x="431" y="1026"/>
            <a:chExt cx="344" cy="181"/>
          </a:xfrm>
        </p:grpSpPr>
        <p:sp>
          <p:nvSpPr>
            <p:cNvPr id="140442" name="Line 58"/>
            <p:cNvSpPr>
              <a:spLocks noChangeShapeType="1"/>
            </p:cNvSpPr>
            <p:nvPr/>
          </p:nvSpPr>
          <p:spPr bwMode="auto">
            <a:xfrm>
              <a:off x="775" y="1026"/>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443" name="Line 59"/>
            <p:cNvSpPr>
              <a:spLocks noChangeShapeType="1"/>
            </p:cNvSpPr>
            <p:nvPr/>
          </p:nvSpPr>
          <p:spPr bwMode="auto">
            <a:xfrm>
              <a:off x="431" y="1026"/>
              <a:ext cx="317"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0309" name="Group 60"/>
          <p:cNvGrpSpPr>
            <a:grpSpLocks/>
          </p:cNvGrpSpPr>
          <p:nvPr/>
        </p:nvGrpSpPr>
        <p:grpSpPr bwMode="auto">
          <a:xfrm>
            <a:off x="4808538" y="5459413"/>
            <a:ext cx="546100" cy="287337"/>
            <a:chOff x="431" y="1026"/>
            <a:chExt cx="344" cy="181"/>
          </a:xfrm>
        </p:grpSpPr>
        <p:sp>
          <p:nvSpPr>
            <p:cNvPr id="140440" name="Line 61"/>
            <p:cNvSpPr>
              <a:spLocks noChangeShapeType="1"/>
            </p:cNvSpPr>
            <p:nvPr/>
          </p:nvSpPr>
          <p:spPr bwMode="auto">
            <a:xfrm>
              <a:off x="775" y="1026"/>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441" name="Line 62"/>
            <p:cNvSpPr>
              <a:spLocks noChangeShapeType="1"/>
            </p:cNvSpPr>
            <p:nvPr/>
          </p:nvSpPr>
          <p:spPr bwMode="auto">
            <a:xfrm>
              <a:off x="431" y="1026"/>
              <a:ext cx="317"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0310" name="Group 63"/>
          <p:cNvGrpSpPr>
            <a:grpSpLocks/>
          </p:cNvGrpSpPr>
          <p:nvPr/>
        </p:nvGrpSpPr>
        <p:grpSpPr bwMode="auto">
          <a:xfrm>
            <a:off x="5389563" y="5459413"/>
            <a:ext cx="546100" cy="287337"/>
            <a:chOff x="431" y="1026"/>
            <a:chExt cx="344" cy="181"/>
          </a:xfrm>
        </p:grpSpPr>
        <p:sp>
          <p:nvSpPr>
            <p:cNvPr id="140438" name="Line 64"/>
            <p:cNvSpPr>
              <a:spLocks noChangeShapeType="1"/>
            </p:cNvSpPr>
            <p:nvPr/>
          </p:nvSpPr>
          <p:spPr bwMode="auto">
            <a:xfrm>
              <a:off x="775" y="1026"/>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439" name="Line 65"/>
            <p:cNvSpPr>
              <a:spLocks noChangeShapeType="1"/>
            </p:cNvSpPr>
            <p:nvPr/>
          </p:nvSpPr>
          <p:spPr bwMode="auto">
            <a:xfrm>
              <a:off x="431" y="1026"/>
              <a:ext cx="317"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0311" name="Group 66"/>
          <p:cNvGrpSpPr>
            <a:grpSpLocks/>
          </p:cNvGrpSpPr>
          <p:nvPr/>
        </p:nvGrpSpPr>
        <p:grpSpPr bwMode="auto">
          <a:xfrm>
            <a:off x="5970588" y="5459413"/>
            <a:ext cx="546100" cy="287337"/>
            <a:chOff x="431" y="1026"/>
            <a:chExt cx="344" cy="181"/>
          </a:xfrm>
        </p:grpSpPr>
        <p:sp>
          <p:nvSpPr>
            <p:cNvPr id="140436" name="Line 67"/>
            <p:cNvSpPr>
              <a:spLocks noChangeShapeType="1"/>
            </p:cNvSpPr>
            <p:nvPr/>
          </p:nvSpPr>
          <p:spPr bwMode="auto">
            <a:xfrm>
              <a:off x="775" y="1026"/>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437" name="Line 68"/>
            <p:cNvSpPr>
              <a:spLocks noChangeShapeType="1"/>
            </p:cNvSpPr>
            <p:nvPr/>
          </p:nvSpPr>
          <p:spPr bwMode="auto">
            <a:xfrm>
              <a:off x="431" y="1026"/>
              <a:ext cx="317"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0312" name="Group 69"/>
          <p:cNvGrpSpPr>
            <a:grpSpLocks/>
          </p:cNvGrpSpPr>
          <p:nvPr/>
        </p:nvGrpSpPr>
        <p:grpSpPr bwMode="auto">
          <a:xfrm>
            <a:off x="1908175" y="4725988"/>
            <a:ext cx="546100" cy="287337"/>
            <a:chOff x="431" y="1026"/>
            <a:chExt cx="344" cy="181"/>
          </a:xfrm>
        </p:grpSpPr>
        <p:sp>
          <p:nvSpPr>
            <p:cNvPr id="140434" name="Line 70"/>
            <p:cNvSpPr>
              <a:spLocks noChangeShapeType="1"/>
            </p:cNvSpPr>
            <p:nvPr/>
          </p:nvSpPr>
          <p:spPr bwMode="auto">
            <a:xfrm>
              <a:off x="775" y="1026"/>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435" name="Line 71"/>
            <p:cNvSpPr>
              <a:spLocks noChangeShapeType="1"/>
            </p:cNvSpPr>
            <p:nvPr/>
          </p:nvSpPr>
          <p:spPr bwMode="auto">
            <a:xfrm>
              <a:off x="431" y="1026"/>
              <a:ext cx="317"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0313" name="Group 72"/>
          <p:cNvGrpSpPr>
            <a:grpSpLocks/>
          </p:cNvGrpSpPr>
          <p:nvPr/>
        </p:nvGrpSpPr>
        <p:grpSpPr bwMode="auto">
          <a:xfrm>
            <a:off x="2487613" y="4725988"/>
            <a:ext cx="546100" cy="287337"/>
            <a:chOff x="431" y="1026"/>
            <a:chExt cx="344" cy="181"/>
          </a:xfrm>
        </p:grpSpPr>
        <p:sp>
          <p:nvSpPr>
            <p:cNvPr id="140432" name="Line 73"/>
            <p:cNvSpPr>
              <a:spLocks noChangeShapeType="1"/>
            </p:cNvSpPr>
            <p:nvPr/>
          </p:nvSpPr>
          <p:spPr bwMode="auto">
            <a:xfrm>
              <a:off x="775" y="1026"/>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433" name="Line 74"/>
            <p:cNvSpPr>
              <a:spLocks noChangeShapeType="1"/>
            </p:cNvSpPr>
            <p:nvPr/>
          </p:nvSpPr>
          <p:spPr bwMode="auto">
            <a:xfrm>
              <a:off x="431" y="1026"/>
              <a:ext cx="317"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0314" name="Group 75"/>
          <p:cNvGrpSpPr>
            <a:grpSpLocks/>
          </p:cNvGrpSpPr>
          <p:nvPr/>
        </p:nvGrpSpPr>
        <p:grpSpPr bwMode="auto">
          <a:xfrm>
            <a:off x="3068638" y="4725988"/>
            <a:ext cx="546100" cy="287337"/>
            <a:chOff x="431" y="1026"/>
            <a:chExt cx="344" cy="181"/>
          </a:xfrm>
        </p:grpSpPr>
        <p:sp>
          <p:nvSpPr>
            <p:cNvPr id="140430" name="Line 76"/>
            <p:cNvSpPr>
              <a:spLocks noChangeShapeType="1"/>
            </p:cNvSpPr>
            <p:nvPr/>
          </p:nvSpPr>
          <p:spPr bwMode="auto">
            <a:xfrm>
              <a:off x="775" y="1026"/>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431" name="Line 77"/>
            <p:cNvSpPr>
              <a:spLocks noChangeShapeType="1"/>
            </p:cNvSpPr>
            <p:nvPr/>
          </p:nvSpPr>
          <p:spPr bwMode="auto">
            <a:xfrm>
              <a:off x="431" y="1026"/>
              <a:ext cx="317"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0315" name="Group 78"/>
          <p:cNvGrpSpPr>
            <a:grpSpLocks/>
          </p:cNvGrpSpPr>
          <p:nvPr/>
        </p:nvGrpSpPr>
        <p:grpSpPr bwMode="auto">
          <a:xfrm>
            <a:off x="3648075" y="4725988"/>
            <a:ext cx="546100" cy="287337"/>
            <a:chOff x="431" y="1026"/>
            <a:chExt cx="344" cy="181"/>
          </a:xfrm>
        </p:grpSpPr>
        <p:sp>
          <p:nvSpPr>
            <p:cNvPr id="140428" name="Line 79"/>
            <p:cNvSpPr>
              <a:spLocks noChangeShapeType="1"/>
            </p:cNvSpPr>
            <p:nvPr/>
          </p:nvSpPr>
          <p:spPr bwMode="auto">
            <a:xfrm>
              <a:off x="775" y="1026"/>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429" name="Line 80"/>
            <p:cNvSpPr>
              <a:spLocks noChangeShapeType="1"/>
            </p:cNvSpPr>
            <p:nvPr/>
          </p:nvSpPr>
          <p:spPr bwMode="auto">
            <a:xfrm>
              <a:off x="431" y="1026"/>
              <a:ext cx="317"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0316" name="Group 81"/>
          <p:cNvGrpSpPr>
            <a:grpSpLocks/>
          </p:cNvGrpSpPr>
          <p:nvPr/>
        </p:nvGrpSpPr>
        <p:grpSpPr bwMode="auto">
          <a:xfrm>
            <a:off x="4229100" y="4725988"/>
            <a:ext cx="546100" cy="287337"/>
            <a:chOff x="431" y="1026"/>
            <a:chExt cx="344" cy="181"/>
          </a:xfrm>
        </p:grpSpPr>
        <p:sp>
          <p:nvSpPr>
            <p:cNvPr id="140426" name="Line 82"/>
            <p:cNvSpPr>
              <a:spLocks noChangeShapeType="1"/>
            </p:cNvSpPr>
            <p:nvPr/>
          </p:nvSpPr>
          <p:spPr bwMode="auto">
            <a:xfrm>
              <a:off x="775" y="1026"/>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427" name="Line 83"/>
            <p:cNvSpPr>
              <a:spLocks noChangeShapeType="1"/>
            </p:cNvSpPr>
            <p:nvPr/>
          </p:nvSpPr>
          <p:spPr bwMode="auto">
            <a:xfrm>
              <a:off x="431" y="1026"/>
              <a:ext cx="317"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0317" name="Group 84"/>
          <p:cNvGrpSpPr>
            <a:grpSpLocks/>
          </p:cNvGrpSpPr>
          <p:nvPr/>
        </p:nvGrpSpPr>
        <p:grpSpPr bwMode="auto">
          <a:xfrm>
            <a:off x="4808538" y="4725988"/>
            <a:ext cx="546100" cy="287337"/>
            <a:chOff x="431" y="1026"/>
            <a:chExt cx="344" cy="181"/>
          </a:xfrm>
        </p:grpSpPr>
        <p:sp>
          <p:nvSpPr>
            <p:cNvPr id="140424" name="Line 85"/>
            <p:cNvSpPr>
              <a:spLocks noChangeShapeType="1"/>
            </p:cNvSpPr>
            <p:nvPr/>
          </p:nvSpPr>
          <p:spPr bwMode="auto">
            <a:xfrm>
              <a:off x="775" y="1026"/>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425" name="Line 86"/>
            <p:cNvSpPr>
              <a:spLocks noChangeShapeType="1"/>
            </p:cNvSpPr>
            <p:nvPr/>
          </p:nvSpPr>
          <p:spPr bwMode="auto">
            <a:xfrm>
              <a:off x="431" y="1026"/>
              <a:ext cx="317"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0318" name="Group 87"/>
          <p:cNvGrpSpPr>
            <a:grpSpLocks/>
          </p:cNvGrpSpPr>
          <p:nvPr/>
        </p:nvGrpSpPr>
        <p:grpSpPr bwMode="auto">
          <a:xfrm>
            <a:off x="5389563" y="4725988"/>
            <a:ext cx="546100" cy="287337"/>
            <a:chOff x="431" y="1026"/>
            <a:chExt cx="344" cy="181"/>
          </a:xfrm>
        </p:grpSpPr>
        <p:sp>
          <p:nvSpPr>
            <p:cNvPr id="140422" name="Line 88"/>
            <p:cNvSpPr>
              <a:spLocks noChangeShapeType="1"/>
            </p:cNvSpPr>
            <p:nvPr/>
          </p:nvSpPr>
          <p:spPr bwMode="auto">
            <a:xfrm>
              <a:off x="775" y="1026"/>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423" name="Line 89"/>
            <p:cNvSpPr>
              <a:spLocks noChangeShapeType="1"/>
            </p:cNvSpPr>
            <p:nvPr/>
          </p:nvSpPr>
          <p:spPr bwMode="auto">
            <a:xfrm>
              <a:off x="431" y="1026"/>
              <a:ext cx="317"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0319" name="Group 90"/>
          <p:cNvGrpSpPr>
            <a:grpSpLocks/>
          </p:cNvGrpSpPr>
          <p:nvPr/>
        </p:nvGrpSpPr>
        <p:grpSpPr bwMode="auto">
          <a:xfrm>
            <a:off x="1908175" y="4005263"/>
            <a:ext cx="546100" cy="287337"/>
            <a:chOff x="431" y="1026"/>
            <a:chExt cx="344" cy="181"/>
          </a:xfrm>
        </p:grpSpPr>
        <p:sp>
          <p:nvSpPr>
            <p:cNvPr id="140420" name="Line 91"/>
            <p:cNvSpPr>
              <a:spLocks noChangeShapeType="1"/>
            </p:cNvSpPr>
            <p:nvPr/>
          </p:nvSpPr>
          <p:spPr bwMode="auto">
            <a:xfrm>
              <a:off x="775" y="1026"/>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421" name="Line 92"/>
            <p:cNvSpPr>
              <a:spLocks noChangeShapeType="1"/>
            </p:cNvSpPr>
            <p:nvPr/>
          </p:nvSpPr>
          <p:spPr bwMode="auto">
            <a:xfrm>
              <a:off x="431" y="1026"/>
              <a:ext cx="317"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0320" name="Group 93"/>
          <p:cNvGrpSpPr>
            <a:grpSpLocks/>
          </p:cNvGrpSpPr>
          <p:nvPr/>
        </p:nvGrpSpPr>
        <p:grpSpPr bwMode="auto">
          <a:xfrm>
            <a:off x="2487613" y="4005263"/>
            <a:ext cx="546100" cy="287337"/>
            <a:chOff x="431" y="1026"/>
            <a:chExt cx="344" cy="181"/>
          </a:xfrm>
        </p:grpSpPr>
        <p:sp>
          <p:nvSpPr>
            <p:cNvPr id="140418" name="Line 94"/>
            <p:cNvSpPr>
              <a:spLocks noChangeShapeType="1"/>
            </p:cNvSpPr>
            <p:nvPr/>
          </p:nvSpPr>
          <p:spPr bwMode="auto">
            <a:xfrm>
              <a:off x="775" y="1026"/>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419" name="Line 95"/>
            <p:cNvSpPr>
              <a:spLocks noChangeShapeType="1"/>
            </p:cNvSpPr>
            <p:nvPr/>
          </p:nvSpPr>
          <p:spPr bwMode="auto">
            <a:xfrm>
              <a:off x="431" y="1026"/>
              <a:ext cx="317"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0321" name="Group 96"/>
          <p:cNvGrpSpPr>
            <a:grpSpLocks/>
          </p:cNvGrpSpPr>
          <p:nvPr/>
        </p:nvGrpSpPr>
        <p:grpSpPr bwMode="auto">
          <a:xfrm>
            <a:off x="3068638" y="4005263"/>
            <a:ext cx="546100" cy="287337"/>
            <a:chOff x="431" y="1026"/>
            <a:chExt cx="344" cy="181"/>
          </a:xfrm>
        </p:grpSpPr>
        <p:sp>
          <p:nvSpPr>
            <p:cNvPr id="140416" name="Line 97"/>
            <p:cNvSpPr>
              <a:spLocks noChangeShapeType="1"/>
            </p:cNvSpPr>
            <p:nvPr/>
          </p:nvSpPr>
          <p:spPr bwMode="auto">
            <a:xfrm>
              <a:off x="775" y="1026"/>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417" name="Line 98"/>
            <p:cNvSpPr>
              <a:spLocks noChangeShapeType="1"/>
            </p:cNvSpPr>
            <p:nvPr/>
          </p:nvSpPr>
          <p:spPr bwMode="auto">
            <a:xfrm>
              <a:off x="431" y="1026"/>
              <a:ext cx="317"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0322" name="Group 99"/>
          <p:cNvGrpSpPr>
            <a:grpSpLocks/>
          </p:cNvGrpSpPr>
          <p:nvPr/>
        </p:nvGrpSpPr>
        <p:grpSpPr bwMode="auto">
          <a:xfrm>
            <a:off x="3648075" y="4005263"/>
            <a:ext cx="546100" cy="287337"/>
            <a:chOff x="431" y="1026"/>
            <a:chExt cx="344" cy="181"/>
          </a:xfrm>
        </p:grpSpPr>
        <p:sp>
          <p:nvSpPr>
            <p:cNvPr id="140414" name="Line 100"/>
            <p:cNvSpPr>
              <a:spLocks noChangeShapeType="1"/>
            </p:cNvSpPr>
            <p:nvPr/>
          </p:nvSpPr>
          <p:spPr bwMode="auto">
            <a:xfrm>
              <a:off x="775" y="1026"/>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415" name="Line 101"/>
            <p:cNvSpPr>
              <a:spLocks noChangeShapeType="1"/>
            </p:cNvSpPr>
            <p:nvPr/>
          </p:nvSpPr>
          <p:spPr bwMode="auto">
            <a:xfrm>
              <a:off x="431" y="1026"/>
              <a:ext cx="317"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0323" name="Group 102"/>
          <p:cNvGrpSpPr>
            <a:grpSpLocks/>
          </p:cNvGrpSpPr>
          <p:nvPr/>
        </p:nvGrpSpPr>
        <p:grpSpPr bwMode="auto">
          <a:xfrm>
            <a:off x="4229100" y="4005263"/>
            <a:ext cx="546100" cy="287337"/>
            <a:chOff x="431" y="1026"/>
            <a:chExt cx="344" cy="181"/>
          </a:xfrm>
        </p:grpSpPr>
        <p:sp>
          <p:nvSpPr>
            <p:cNvPr id="140412" name="Line 103"/>
            <p:cNvSpPr>
              <a:spLocks noChangeShapeType="1"/>
            </p:cNvSpPr>
            <p:nvPr/>
          </p:nvSpPr>
          <p:spPr bwMode="auto">
            <a:xfrm>
              <a:off x="775" y="1026"/>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413" name="Line 104"/>
            <p:cNvSpPr>
              <a:spLocks noChangeShapeType="1"/>
            </p:cNvSpPr>
            <p:nvPr/>
          </p:nvSpPr>
          <p:spPr bwMode="auto">
            <a:xfrm>
              <a:off x="431" y="1026"/>
              <a:ext cx="317"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0324" name="Group 105"/>
          <p:cNvGrpSpPr>
            <a:grpSpLocks/>
          </p:cNvGrpSpPr>
          <p:nvPr/>
        </p:nvGrpSpPr>
        <p:grpSpPr bwMode="auto">
          <a:xfrm>
            <a:off x="4808538" y="4005263"/>
            <a:ext cx="546100" cy="287337"/>
            <a:chOff x="431" y="1026"/>
            <a:chExt cx="344" cy="181"/>
          </a:xfrm>
        </p:grpSpPr>
        <p:sp>
          <p:nvSpPr>
            <p:cNvPr id="140410" name="Line 106"/>
            <p:cNvSpPr>
              <a:spLocks noChangeShapeType="1"/>
            </p:cNvSpPr>
            <p:nvPr/>
          </p:nvSpPr>
          <p:spPr bwMode="auto">
            <a:xfrm>
              <a:off x="775" y="1026"/>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411" name="Line 107"/>
            <p:cNvSpPr>
              <a:spLocks noChangeShapeType="1"/>
            </p:cNvSpPr>
            <p:nvPr/>
          </p:nvSpPr>
          <p:spPr bwMode="auto">
            <a:xfrm>
              <a:off x="431" y="1026"/>
              <a:ext cx="317"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sp>
        <p:nvSpPr>
          <p:cNvPr id="140325" name="Rectangle 108"/>
          <p:cNvSpPr>
            <a:spLocks noGrp="1" noChangeArrowheads="1"/>
          </p:cNvSpPr>
          <p:nvPr>
            <p:ph type="title"/>
          </p:nvPr>
        </p:nvSpPr>
        <p:spPr>
          <a:noFill/>
        </p:spPr>
        <p:txBody>
          <a:bodyPr/>
          <a:lstStyle/>
          <a:p>
            <a:pPr eaLnBrk="1" hangingPunct="1"/>
            <a:r>
              <a:rPr lang="en-US" altLang="zh-CN" smtClean="0"/>
              <a:t>Principle</a:t>
            </a:r>
          </a:p>
        </p:txBody>
      </p:sp>
      <p:grpSp>
        <p:nvGrpSpPr>
          <p:cNvPr id="140326" name="Group 112"/>
          <p:cNvGrpSpPr>
            <a:grpSpLocks/>
          </p:cNvGrpSpPr>
          <p:nvPr/>
        </p:nvGrpSpPr>
        <p:grpSpPr bwMode="auto">
          <a:xfrm>
            <a:off x="2266950" y="1844675"/>
            <a:ext cx="144463" cy="144463"/>
            <a:chOff x="5148" y="1888"/>
            <a:chExt cx="91" cy="91"/>
          </a:xfrm>
        </p:grpSpPr>
        <p:sp>
          <p:nvSpPr>
            <p:cNvPr id="140408" name="Line 113"/>
            <p:cNvSpPr>
              <a:spLocks noChangeShapeType="1"/>
            </p:cNvSpPr>
            <p:nvPr/>
          </p:nvSpPr>
          <p:spPr bwMode="auto">
            <a:xfrm>
              <a:off x="5148" y="1933"/>
              <a:ext cx="9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409" name="Line 114"/>
            <p:cNvSpPr>
              <a:spLocks noChangeShapeType="1"/>
            </p:cNvSpPr>
            <p:nvPr/>
          </p:nvSpPr>
          <p:spPr bwMode="auto">
            <a:xfrm>
              <a:off x="5194" y="1888"/>
              <a:ext cx="0" cy="91"/>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0327" name="Group 115"/>
          <p:cNvGrpSpPr>
            <a:grpSpLocks/>
          </p:cNvGrpSpPr>
          <p:nvPr/>
        </p:nvGrpSpPr>
        <p:grpSpPr bwMode="auto">
          <a:xfrm>
            <a:off x="2843213" y="1844675"/>
            <a:ext cx="144462" cy="144463"/>
            <a:chOff x="5148" y="1888"/>
            <a:chExt cx="91" cy="91"/>
          </a:xfrm>
        </p:grpSpPr>
        <p:sp>
          <p:nvSpPr>
            <p:cNvPr id="140406" name="Line 116"/>
            <p:cNvSpPr>
              <a:spLocks noChangeShapeType="1"/>
            </p:cNvSpPr>
            <p:nvPr/>
          </p:nvSpPr>
          <p:spPr bwMode="auto">
            <a:xfrm>
              <a:off x="5148" y="1933"/>
              <a:ext cx="9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407" name="Line 117"/>
            <p:cNvSpPr>
              <a:spLocks noChangeShapeType="1"/>
            </p:cNvSpPr>
            <p:nvPr/>
          </p:nvSpPr>
          <p:spPr bwMode="auto">
            <a:xfrm>
              <a:off x="5194" y="1888"/>
              <a:ext cx="0" cy="91"/>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0328" name="Group 118"/>
          <p:cNvGrpSpPr>
            <a:grpSpLocks/>
          </p:cNvGrpSpPr>
          <p:nvPr/>
        </p:nvGrpSpPr>
        <p:grpSpPr bwMode="auto">
          <a:xfrm>
            <a:off x="3419475" y="1844675"/>
            <a:ext cx="144463" cy="144463"/>
            <a:chOff x="5148" y="1888"/>
            <a:chExt cx="91" cy="91"/>
          </a:xfrm>
        </p:grpSpPr>
        <p:sp>
          <p:nvSpPr>
            <p:cNvPr id="140404" name="Line 119"/>
            <p:cNvSpPr>
              <a:spLocks noChangeShapeType="1"/>
            </p:cNvSpPr>
            <p:nvPr/>
          </p:nvSpPr>
          <p:spPr bwMode="auto">
            <a:xfrm>
              <a:off x="5148" y="1933"/>
              <a:ext cx="9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405" name="Line 120"/>
            <p:cNvSpPr>
              <a:spLocks noChangeShapeType="1"/>
            </p:cNvSpPr>
            <p:nvPr/>
          </p:nvSpPr>
          <p:spPr bwMode="auto">
            <a:xfrm>
              <a:off x="5194" y="1888"/>
              <a:ext cx="0" cy="91"/>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0329" name="Group 121"/>
          <p:cNvGrpSpPr>
            <a:grpSpLocks/>
          </p:cNvGrpSpPr>
          <p:nvPr/>
        </p:nvGrpSpPr>
        <p:grpSpPr bwMode="auto">
          <a:xfrm>
            <a:off x="2268538" y="2636838"/>
            <a:ext cx="144462" cy="144462"/>
            <a:chOff x="5148" y="1888"/>
            <a:chExt cx="91" cy="91"/>
          </a:xfrm>
        </p:grpSpPr>
        <p:sp>
          <p:nvSpPr>
            <p:cNvPr id="140402" name="Line 122"/>
            <p:cNvSpPr>
              <a:spLocks noChangeShapeType="1"/>
            </p:cNvSpPr>
            <p:nvPr/>
          </p:nvSpPr>
          <p:spPr bwMode="auto">
            <a:xfrm>
              <a:off x="5148" y="1933"/>
              <a:ext cx="9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403" name="Line 123"/>
            <p:cNvSpPr>
              <a:spLocks noChangeShapeType="1"/>
            </p:cNvSpPr>
            <p:nvPr/>
          </p:nvSpPr>
          <p:spPr bwMode="auto">
            <a:xfrm>
              <a:off x="5194" y="1888"/>
              <a:ext cx="0" cy="91"/>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0330" name="Group 124"/>
          <p:cNvGrpSpPr>
            <a:grpSpLocks/>
          </p:cNvGrpSpPr>
          <p:nvPr/>
        </p:nvGrpSpPr>
        <p:grpSpPr bwMode="auto">
          <a:xfrm>
            <a:off x="2843213" y="2636838"/>
            <a:ext cx="144462" cy="144462"/>
            <a:chOff x="5148" y="1888"/>
            <a:chExt cx="91" cy="91"/>
          </a:xfrm>
        </p:grpSpPr>
        <p:sp>
          <p:nvSpPr>
            <p:cNvPr id="140400" name="Line 125"/>
            <p:cNvSpPr>
              <a:spLocks noChangeShapeType="1"/>
            </p:cNvSpPr>
            <p:nvPr/>
          </p:nvSpPr>
          <p:spPr bwMode="auto">
            <a:xfrm>
              <a:off x="5148" y="1933"/>
              <a:ext cx="9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401" name="Line 126"/>
            <p:cNvSpPr>
              <a:spLocks noChangeShapeType="1"/>
            </p:cNvSpPr>
            <p:nvPr/>
          </p:nvSpPr>
          <p:spPr bwMode="auto">
            <a:xfrm>
              <a:off x="5194" y="1888"/>
              <a:ext cx="0" cy="91"/>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0331" name="Group 127"/>
          <p:cNvGrpSpPr>
            <a:grpSpLocks/>
          </p:cNvGrpSpPr>
          <p:nvPr/>
        </p:nvGrpSpPr>
        <p:grpSpPr bwMode="auto">
          <a:xfrm>
            <a:off x="3419475" y="2636838"/>
            <a:ext cx="144463" cy="144462"/>
            <a:chOff x="5148" y="1888"/>
            <a:chExt cx="91" cy="91"/>
          </a:xfrm>
        </p:grpSpPr>
        <p:sp>
          <p:nvSpPr>
            <p:cNvPr id="140398" name="Line 128"/>
            <p:cNvSpPr>
              <a:spLocks noChangeShapeType="1"/>
            </p:cNvSpPr>
            <p:nvPr/>
          </p:nvSpPr>
          <p:spPr bwMode="auto">
            <a:xfrm>
              <a:off x="5148" y="1933"/>
              <a:ext cx="9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399" name="Line 129"/>
            <p:cNvSpPr>
              <a:spLocks noChangeShapeType="1"/>
            </p:cNvSpPr>
            <p:nvPr/>
          </p:nvSpPr>
          <p:spPr bwMode="auto">
            <a:xfrm>
              <a:off x="5194" y="1888"/>
              <a:ext cx="0" cy="91"/>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0332" name="Group 130"/>
          <p:cNvGrpSpPr>
            <a:grpSpLocks/>
          </p:cNvGrpSpPr>
          <p:nvPr/>
        </p:nvGrpSpPr>
        <p:grpSpPr bwMode="auto">
          <a:xfrm>
            <a:off x="3995738" y="2636838"/>
            <a:ext cx="144462" cy="144462"/>
            <a:chOff x="5148" y="1888"/>
            <a:chExt cx="91" cy="91"/>
          </a:xfrm>
        </p:grpSpPr>
        <p:sp>
          <p:nvSpPr>
            <p:cNvPr id="140396" name="Line 131"/>
            <p:cNvSpPr>
              <a:spLocks noChangeShapeType="1"/>
            </p:cNvSpPr>
            <p:nvPr/>
          </p:nvSpPr>
          <p:spPr bwMode="auto">
            <a:xfrm>
              <a:off x="5148" y="1933"/>
              <a:ext cx="9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397" name="Line 132"/>
            <p:cNvSpPr>
              <a:spLocks noChangeShapeType="1"/>
            </p:cNvSpPr>
            <p:nvPr/>
          </p:nvSpPr>
          <p:spPr bwMode="auto">
            <a:xfrm>
              <a:off x="5194" y="1888"/>
              <a:ext cx="0" cy="91"/>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0333" name="Group 133"/>
          <p:cNvGrpSpPr>
            <a:grpSpLocks/>
          </p:cNvGrpSpPr>
          <p:nvPr/>
        </p:nvGrpSpPr>
        <p:grpSpPr bwMode="auto">
          <a:xfrm>
            <a:off x="2268538" y="3357563"/>
            <a:ext cx="144462" cy="144462"/>
            <a:chOff x="5148" y="1888"/>
            <a:chExt cx="91" cy="91"/>
          </a:xfrm>
        </p:grpSpPr>
        <p:sp>
          <p:nvSpPr>
            <p:cNvPr id="140394" name="Line 134"/>
            <p:cNvSpPr>
              <a:spLocks noChangeShapeType="1"/>
            </p:cNvSpPr>
            <p:nvPr/>
          </p:nvSpPr>
          <p:spPr bwMode="auto">
            <a:xfrm>
              <a:off x="5148" y="1933"/>
              <a:ext cx="9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395" name="Line 135"/>
            <p:cNvSpPr>
              <a:spLocks noChangeShapeType="1"/>
            </p:cNvSpPr>
            <p:nvPr/>
          </p:nvSpPr>
          <p:spPr bwMode="auto">
            <a:xfrm>
              <a:off x="5194" y="1888"/>
              <a:ext cx="0" cy="91"/>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0334" name="Group 136"/>
          <p:cNvGrpSpPr>
            <a:grpSpLocks/>
          </p:cNvGrpSpPr>
          <p:nvPr/>
        </p:nvGrpSpPr>
        <p:grpSpPr bwMode="auto">
          <a:xfrm>
            <a:off x="2843213" y="3357563"/>
            <a:ext cx="144462" cy="144462"/>
            <a:chOff x="5148" y="1888"/>
            <a:chExt cx="91" cy="91"/>
          </a:xfrm>
        </p:grpSpPr>
        <p:sp>
          <p:nvSpPr>
            <p:cNvPr id="140392" name="Line 137"/>
            <p:cNvSpPr>
              <a:spLocks noChangeShapeType="1"/>
            </p:cNvSpPr>
            <p:nvPr/>
          </p:nvSpPr>
          <p:spPr bwMode="auto">
            <a:xfrm>
              <a:off x="5148" y="1933"/>
              <a:ext cx="9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393" name="Line 138"/>
            <p:cNvSpPr>
              <a:spLocks noChangeShapeType="1"/>
            </p:cNvSpPr>
            <p:nvPr/>
          </p:nvSpPr>
          <p:spPr bwMode="auto">
            <a:xfrm>
              <a:off x="5194" y="1888"/>
              <a:ext cx="0" cy="91"/>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0335" name="Group 139"/>
          <p:cNvGrpSpPr>
            <a:grpSpLocks/>
          </p:cNvGrpSpPr>
          <p:nvPr/>
        </p:nvGrpSpPr>
        <p:grpSpPr bwMode="auto">
          <a:xfrm>
            <a:off x="3419475" y="3357563"/>
            <a:ext cx="144463" cy="144462"/>
            <a:chOff x="5148" y="1888"/>
            <a:chExt cx="91" cy="91"/>
          </a:xfrm>
        </p:grpSpPr>
        <p:sp>
          <p:nvSpPr>
            <p:cNvPr id="140390" name="Line 140"/>
            <p:cNvSpPr>
              <a:spLocks noChangeShapeType="1"/>
            </p:cNvSpPr>
            <p:nvPr/>
          </p:nvSpPr>
          <p:spPr bwMode="auto">
            <a:xfrm>
              <a:off x="5148" y="1933"/>
              <a:ext cx="9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391" name="Line 141"/>
            <p:cNvSpPr>
              <a:spLocks noChangeShapeType="1"/>
            </p:cNvSpPr>
            <p:nvPr/>
          </p:nvSpPr>
          <p:spPr bwMode="auto">
            <a:xfrm>
              <a:off x="5194" y="1888"/>
              <a:ext cx="0" cy="91"/>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0336" name="Group 142"/>
          <p:cNvGrpSpPr>
            <a:grpSpLocks/>
          </p:cNvGrpSpPr>
          <p:nvPr/>
        </p:nvGrpSpPr>
        <p:grpSpPr bwMode="auto">
          <a:xfrm>
            <a:off x="3995738" y="3357563"/>
            <a:ext cx="144462" cy="144462"/>
            <a:chOff x="5148" y="1888"/>
            <a:chExt cx="91" cy="91"/>
          </a:xfrm>
        </p:grpSpPr>
        <p:sp>
          <p:nvSpPr>
            <p:cNvPr id="140388" name="Line 143"/>
            <p:cNvSpPr>
              <a:spLocks noChangeShapeType="1"/>
            </p:cNvSpPr>
            <p:nvPr/>
          </p:nvSpPr>
          <p:spPr bwMode="auto">
            <a:xfrm>
              <a:off x="5148" y="1933"/>
              <a:ext cx="9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389" name="Line 144"/>
            <p:cNvSpPr>
              <a:spLocks noChangeShapeType="1"/>
            </p:cNvSpPr>
            <p:nvPr/>
          </p:nvSpPr>
          <p:spPr bwMode="auto">
            <a:xfrm>
              <a:off x="5194" y="1888"/>
              <a:ext cx="0" cy="91"/>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0337" name="Group 145"/>
          <p:cNvGrpSpPr>
            <a:grpSpLocks/>
          </p:cNvGrpSpPr>
          <p:nvPr/>
        </p:nvGrpSpPr>
        <p:grpSpPr bwMode="auto">
          <a:xfrm>
            <a:off x="4572000" y="3357563"/>
            <a:ext cx="144463" cy="144462"/>
            <a:chOff x="5148" y="1888"/>
            <a:chExt cx="91" cy="91"/>
          </a:xfrm>
        </p:grpSpPr>
        <p:sp>
          <p:nvSpPr>
            <p:cNvPr id="140386" name="Line 146"/>
            <p:cNvSpPr>
              <a:spLocks noChangeShapeType="1"/>
            </p:cNvSpPr>
            <p:nvPr/>
          </p:nvSpPr>
          <p:spPr bwMode="auto">
            <a:xfrm>
              <a:off x="5148" y="1933"/>
              <a:ext cx="9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387" name="Line 147"/>
            <p:cNvSpPr>
              <a:spLocks noChangeShapeType="1"/>
            </p:cNvSpPr>
            <p:nvPr/>
          </p:nvSpPr>
          <p:spPr bwMode="auto">
            <a:xfrm>
              <a:off x="5194" y="1888"/>
              <a:ext cx="0" cy="91"/>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0338" name="Group 148"/>
          <p:cNvGrpSpPr>
            <a:grpSpLocks/>
          </p:cNvGrpSpPr>
          <p:nvPr/>
        </p:nvGrpSpPr>
        <p:grpSpPr bwMode="auto">
          <a:xfrm>
            <a:off x="5148263" y="4076700"/>
            <a:ext cx="144462" cy="144463"/>
            <a:chOff x="5148" y="1888"/>
            <a:chExt cx="91" cy="91"/>
          </a:xfrm>
        </p:grpSpPr>
        <p:sp>
          <p:nvSpPr>
            <p:cNvPr id="140384" name="Line 149"/>
            <p:cNvSpPr>
              <a:spLocks noChangeShapeType="1"/>
            </p:cNvSpPr>
            <p:nvPr/>
          </p:nvSpPr>
          <p:spPr bwMode="auto">
            <a:xfrm>
              <a:off x="5148" y="1933"/>
              <a:ext cx="9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385" name="Line 150"/>
            <p:cNvSpPr>
              <a:spLocks noChangeShapeType="1"/>
            </p:cNvSpPr>
            <p:nvPr/>
          </p:nvSpPr>
          <p:spPr bwMode="auto">
            <a:xfrm>
              <a:off x="5194" y="1888"/>
              <a:ext cx="0" cy="91"/>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0339" name="Group 151"/>
          <p:cNvGrpSpPr>
            <a:grpSpLocks/>
          </p:cNvGrpSpPr>
          <p:nvPr/>
        </p:nvGrpSpPr>
        <p:grpSpPr bwMode="auto">
          <a:xfrm>
            <a:off x="4572000" y="4076700"/>
            <a:ext cx="144463" cy="144463"/>
            <a:chOff x="5148" y="1888"/>
            <a:chExt cx="91" cy="91"/>
          </a:xfrm>
        </p:grpSpPr>
        <p:sp>
          <p:nvSpPr>
            <p:cNvPr id="140382" name="Line 152"/>
            <p:cNvSpPr>
              <a:spLocks noChangeShapeType="1"/>
            </p:cNvSpPr>
            <p:nvPr/>
          </p:nvSpPr>
          <p:spPr bwMode="auto">
            <a:xfrm>
              <a:off x="5148" y="1933"/>
              <a:ext cx="9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383" name="Line 153"/>
            <p:cNvSpPr>
              <a:spLocks noChangeShapeType="1"/>
            </p:cNvSpPr>
            <p:nvPr/>
          </p:nvSpPr>
          <p:spPr bwMode="auto">
            <a:xfrm>
              <a:off x="5194" y="1888"/>
              <a:ext cx="0" cy="91"/>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0340" name="Group 154"/>
          <p:cNvGrpSpPr>
            <a:grpSpLocks/>
          </p:cNvGrpSpPr>
          <p:nvPr/>
        </p:nvGrpSpPr>
        <p:grpSpPr bwMode="auto">
          <a:xfrm>
            <a:off x="3995738" y="4076700"/>
            <a:ext cx="144462" cy="144463"/>
            <a:chOff x="5148" y="1888"/>
            <a:chExt cx="91" cy="91"/>
          </a:xfrm>
        </p:grpSpPr>
        <p:sp>
          <p:nvSpPr>
            <p:cNvPr id="140380" name="Line 155"/>
            <p:cNvSpPr>
              <a:spLocks noChangeShapeType="1"/>
            </p:cNvSpPr>
            <p:nvPr/>
          </p:nvSpPr>
          <p:spPr bwMode="auto">
            <a:xfrm>
              <a:off x="5148" y="1933"/>
              <a:ext cx="9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381" name="Line 156"/>
            <p:cNvSpPr>
              <a:spLocks noChangeShapeType="1"/>
            </p:cNvSpPr>
            <p:nvPr/>
          </p:nvSpPr>
          <p:spPr bwMode="auto">
            <a:xfrm>
              <a:off x="5194" y="1888"/>
              <a:ext cx="0" cy="91"/>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0341" name="Group 157"/>
          <p:cNvGrpSpPr>
            <a:grpSpLocks/>
          </p:cNvGrpSpPr>
          <p:nvPr/>
        </p:nvGrpSpPr>
        <p:grpSpPr bwMode="auto">
          <a:xfrm>
            <a:off x="3419475" y="4076700"/>
            <a:ext cx="144463" cy="144463"/>
            <a:chOff x="5148" y="1888"/>
            <a:chExt cx="91" cy="91"/>
          </a:xfrm>
        </p:grpSpPr>
        <p:sp>
          <p:nvSpPr>
            <p:cNvPr id="140378" name="Line 158"/>
            <p:cNvSpPr>
              <a:spLocks noChangeShapeType="1"/>
            </p:cNvSpPr>
            <p:nvPr/>
          </p:nvSpPr>
          <p:spPr bwMode="auto">
            <a:xfrm>
              <a:off x="5148" y="1933"/>
              <a:ext cx="9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379" name="Line 159"/>
            <p:cNvSpPr>
              <a:spLocks noChangeShapeType="1"/>
            </p:cNvSpPr>
            <p:nvPr/>
          </p:nvSpPr>
          <p:spPr bwMode="auto">
            <a:xfrm>
              <a:off x="5194" y="1888"/>
              <a:ext cx="0" cy="91"/>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0342" name="Group 160"/>
          <p:cNvGrpSpPr>
            <a:grpSpLocks/>
          </p:cNvGrpSpPr>
          <p:nvPr/>
        </p:nvGrpSpPr>
        <p:grpSpPr bwMode="auto">
          <a:xfrm>
            <a:off x="2843213" y="4076700"/>
            <a:ext cx="144462" cy="144463"/>
            <a:chOff x="5148" y="1888"/>
            <a:chExt cx="91" cy="91"/>
          </a:xfrm>
        </p:grpSpPr>
        <p:sp>
          <p:nvSpPr>
            <p:cNvPr id="140376" name="Line 161"/>
            <p:cNvSpPr>
              <a:spLocks noChangeShapeType="1"/>
            </p:cNvSpPr>
            <p:nvPr/>
          </p:nvSpPr>
          <p:spPr bwMode="auto">
            <a:xfrm>
              <a:off x="5148" y="1933"/>
              <a:ext cx="9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377" name="Line 162"/>
            <p:cNvSpPr>
              <a:spLocks noChangeShapeType="1"/>
            </p:cNvSpPr>
            <p:nvPr/>
          </p:nvSpPr>
          <p:spPr bwMode="auto">
            <a:xfrm>
              <a:off x="5194" y="1888"/>
              <a:ext cx="0" cy="91"/>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0343" name="Group 163"/>
          <p:cNvGrpSpPr>
            <a:grpSpLocks/>
          </p:cNvGrpSpPr>
          <p:nvPr/>
        </p:nvGrpSpPr>
        <p:grpSpPr bwMode="auto">
          <a:xfrm>
            <a:off x="2268538" y="4076700"/>
            <a:ext cx="144462" cy="144463"/>
            <a:chOff x="5148" y="1888"/>
            <a:chExt cx="91" cy="91"/>
          </a:xfrm>
        </p:grpSpPr>
        <p:sp>
          <p:nvSpPr>
            <p:cNvPr id="140374" name="Line 164"/>
            <p:cNvSpPr>
              <a:spLocks noChangeShapeType="1"/>
            </p:cNvSpPr>
            <p:nvPr/>
          </p:nvSpPr>
          <p:spPr bwMode="auto">
            <a:xfrm>
              <a:off x="5148" y="1933"/>
              <a:ext cx="9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375" name="Line 165"/>
            <p:cNvSpPr>
              <a:spLocks noChangeShapeType="1"/>
            </p:cNvSpPr>
            <p:nvPr/>
          </p:nvSpPr>
          <p:spPr bwMode="auto">
            <a:xfrm>
              <a:off x="5194" y="1888"/>
              <a:ext cx="0" cy="91"/>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0344" name="Group 166"/>
          <p:cNvGrpSpPr>
            <a:grpSpLocks/>
          </p:cNvGrpSpPr>
          <p:nvPr/>
        </p:nvGrpSpPr>
        <p:grpSpPr bwMode="auto">
          <a:xfrm>
            <a:off x="2268538" y="5530850"/>
            <a:ext cx="144462" cy="144463"/>
            <a:chOff x="5148" y="1888"/>
            <a:chExt cx="91" cy="91"/>
          </a:xfrm>
        </p:grpSpPr>
        <p:sp>
          <p:nvSpPr>
            <p:cNvPr id="140372" name="Line 167"/>
            <p:cNvSpPr>
              <a:spLocks noChangeShapeType="1"/>
            </p:cNvSpPr>
            <p:nvPr/>
          </p:nvSpPr>
          <p:spPr bwMode="auto">
            <a:xfrm>
              <a:off x="5148" y="1933"/>
              <a:ext cx="9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373" name="Line 168"/>
            <p:cNvSpPr>
              <a:spLocks noChangeShapeType="1"/>
            </p:cNvSpPr>
            <p:nvPr/>
          </p:nvSpPr>
          <p:spPr bwMode="auto">
            <a:xfrm>
              <a:off x="5194" y="1888"/>
              <a:ext cx="0" cy="91"/>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0345" name="Group 169"/>
          <p:cNvGrpSpPr>
            <a:grpSpLocks/>
          </p:cNvGrpSpPr>
          <p:nvPr/>
        </p:nvGrpSpPr>
        <p:grpSpPr bwMode="auto">
          <a:xfrm>
            <a:off x="2843213" y="5530850"/>
            <a:ext cx="144462" cy="144463"/>
            <a:chOff x="5148" y="1888"/>
            <a:chExt cx="91" cy="91"/>
          </a:xfrm>
        </p:grpSpPr>
        <p:sp>
          <p:nvSpPr>
            <p:cNvPr id="140370" name="Line 170"/>
            <p:cNvSpPr>
              <a:spLocks noChangeShapeType="1"/>
            </p:cNvSpPr>
            <p:nvPr/>
          </p:nvSpPr>
          <p:spPr bwMode="auto">
            <a:xfrm>
              <a:off x="5148" y="1933"/>
              <a:ext cx="9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371" name="Line 171"/>
            <p:cNvSpPr>
              <a:spLocks noChangeShapeType="1"/>
            </p:cNvSpPr>
            <p:nvPr/>
          </p:nvSpPr>
          <p:spPr bwMode="auto">
            <a:xfrm>
              <a:off x="5194" y="1888"/>
              <a:ext cx="0" cy="91"/>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0346" name="Group 172"/>
          <p:cNvGrpSpPr>
            <a:grpSpLocks/>
          </p:cNvGrpSpPr>
          <p:nvPr/>
        </p:nvGrpSpPr>
        <p:grpSpPr bwMode="auto">
          <a:xfrm>
            <a:off x="3419475" y="5530850"/>
            <a:ext cx="144463" cy="144463"/>
            <a:chOff x="5148" y="1888"/>
            <a:chExt cx="91" cy="91"/>
          </a:xfrm>
        </p:grpSpPr>
        <p:sp>
          <p:nvSpPr>
            <p:cNvPr id="140368" name="Line 173"/>
            <p:cNvSpPr>
              <a:spLocks noChangeShapeType="1"/>
            </p:cNvSpPr>
            <p:nvPr/>
          </p:nvSpPr>
          <p:spPr bwMode="auto">
            <a:xfrm>
              <a:off x="5148" y="1933"/>
              <a:ext cx="9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369" name="Line 174"/>
            <p:cNvSpPr>
              <a:spLocks noChangeShapeType="1"/>
            </p:cNvSpPr>
            <p:nvPr/>
          </p:nvSpPr>
          <p:spPr bwMode="auto">
            <a:xfrm>
              <a:off x="5194" y="1888"/>
              <a:ext cx="0" cy="91"/>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0347" name="Group 175"/>
          <p:cNvGrpSpPr>
            <a:grpSpLocks/>
          </p:cNvGrpSpPr>
          <p:nvPr/>
        </p:nvGrpSpPr>
        <p:grpSpPr bwMode="auto">
          <a:xfrm>
            <a:off x="3995738" y="5530850"/>
            <a:ext cx="144462" cy="144463"/>
            <a:chOff x="5148" y="1888"/>
            <a:chExt cx="91" cy="91"/>
          </a:xfrm>
        </p:grpSpPr>
        <p:sp>
          <p:nvSpPr>
            <p:cNvPr id="140366" name="Line 176"/>
            <p:cNvSpPr>
              <a:spLocks noChangeShapeType="1"/>
            </p:cNvSpPr>
            <p:nvPr/>
          </p:nvSpPr>
          <p:spPr bwMode="auto">
            <a:xfrm>
              <a:off x="5148" y="1933"/>
              <a:ext cx="9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367" name="Line 177"/>
            <p:cNvSpPr>
              <a:spLocks noChangeShapeType="1"/>
            </p:cNvSpPr>
            <p:nvPr/>
          </p:nvSpPr>
          <p:spPr bwMode="auto">
            <a:xfrm>
              <a:off x="5194" y="1888"/>
              <a:ext cx="0" cy="91"/>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0348" name="Group 178"/>
          <p:cNvGrpSpPr>
            <a:grpSpLocks/>
          </p:cNvGrpSpPr>
          <p:nvPr/>
        </p:nvGrpSpPr>
        <p:grpSpPr bwMode="auto">
          <a:xfrm>
            <a:off x="4572000" y="5530850"/>
            <a:ext cx="144463" cy="144463"/>
            <a:chOff x="5148" y="1888"/>
            <a:chExt cx="91" cy="91"/>
          </a:xfrm>
        </p:grpSpPr>
        <p:sp>
          <p:nvSpPr>
            <p:cNvPr id="140364" name="Line 179"/>
            <p:cNvSpPr>
              <a:spLocks noChangeShapeType="1"/>
            </p:cNvSpPr>
            <p:nvPr/>
          </p:nvSpPr>
          <p:spPr bwMode="auto">
            <a:xfrm>
              <a:off x="5148" y="1933"/>
              <a:ext cx="9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365" name="Line 180"/>
            <p:cNvSpPr>
              <a:spLocks noChangeShapeType="1"/>
            </p:cNvSpPr>
            <p:nvPr/>
          </p:nvSpPr>
          <p:spPr bwMode="auto">
            <a:xfrm>
              <a:off x="5194" y="1888"/>
              <a:ext cx="0" cy="91"/>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0349" name="Group 181"/>
          <p:cNvGrpSpPr>
            <a:grpSpLocks/>
          </p:cNvGrpSpPr>
          <p:nvPr/>
        </p:nvGrpSpPr>
        <p:grpSpPr bwMode="auto">
          <a:xfrm>
            <a:off x="5148263" y="5530850"/>
            <a:ext cx="144462" cy="144463"/>
            <a:chOff x="5148" y="1888"/>
            <a:chExt cx="91" cy="91"/>
          </a:xfrm>
        </p:grpSpPr>
        <p:sp>
          <p:nvSpPr>
            <p:cNvPr id="140362" name="Line 182"/>
            <p:cNvSpPr>
              <a:spLocks noChangeShapeType="1"/>
            </p:cNvSpPr>
            <p:nvPr/>
          </p:nvSpPr>
          <p:spPr bwMode="auto">
            <a:xfrm>
              <a:off x="5148" y="1933"/>
              <a:ext cx="9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363" name="Line 183"/>
            <p:cNvSpPr>
              <a:spLocks noChangeShapeType="1"/>
            </p:cNvSpPr>
            <p:nvPr/>
          </p:nvSpPr>
          <p:spPr bwMode="auto">
            <a:xfrm>
              <a:off x="5194" y="1888"/>
              <a:ext cx="0" cy="91"/>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0350" name="Group 184"/>
          <p:cNvGrpSpPr>
            <a:grpSpLocks/>
          </p:cNvGrpSpPr>
          <p:nvPr/>
        </p:nvGrpSpPr>
        <p:grpSpPr bwMode="auto">
          <a:xfrm>
            <a:off x="5724525" y="5530850"/>
            <a:ext cx="144463" cy="144463"/>
            <a:chOff x="5148" y="1888"/>
            <a:chExt cx="91" cy="91"/>
          </a:xfrm>
        </p:grpSpPr>
        <p:sp>
          <p:nvSpPr>
            <p:cNvPr id="140360" name="Line 185"/>
            <p:cNvSpPr>
              <a:spLocks noChangeShapeType="1"/>
            </p:cNvSpPr>
            <p:nvPr/>
          </p:nvSpPr>
          <p:spPr bwMode="auto">
            <a:xfrm>
              <a:off x="5148" y="1933"/>
              <a:ext cx="9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361" name="Line 186"/>
            <p:cNvSpPr>
              <a:spLocks noChangeShapeType="1"/>
            </p:cNvSpPr>
            <p:nvPr/>
          </p:nvSpPr>
          <p:spPr bwMode="auto">
            <a:xfrm>
              <a:off x="5194" y="1888"/>
              <a:ext cx="0" cy="91"/>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0351" name="Group 187"/>
          <p:cNvGrpSpPr>
            <a:grpSpLocks/>
          </p:cNvGrpSpPr>
          <p:nvPr/>
        </p:nvGrpSpPr>
        <p:grpSpPr bwMode="auto">
          <a:xfrm>
            <a:off x="6300788" y="5530850"/>
            <a:ext cx="144462" cy="144463"/>
            <a:chOff x="5148" y="1888"/>
            <a:chExt cx="91" cy="91"/>
          </a:xfrm>
        </p:grpSpPr>
        <p:sp>
          <p:nvSpPr>
            <p:cNvPr id="140358" name="Line 188"/>
            <p:cNvSpPr>
              <a:spLocks noChangeShapeType="1"/>
            </p:cNvSpPr>
            <p:nvPr/>
          </p:nvSpPr>
          <p:spPr bwMode="auto">
            <a:xfrm>
              <a:off x="5148" y="1933"/>
              <a:ext cx="9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0359" name="Line 189"/>
            <p:cNvSpPr>
              <a:spLocks noChangeShapeType="1"/>
            </p:cNvSpPr>
            <p:nvPr/>
          </p:nvSpPr>
          <p:spPr bwMode="auto">
            <a:xfrm>
              <a:off x="5194" y="1888"/>
              <a:ext cx="0" cy="91"/>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sp>
        <p:nvSpPr>
          <p:cNvPr id="171198" name="Rectangle 190"/>
          <p:cNvSpPr>
            <a:spLocks noChangeArrowheads="1"/>
          </p:cNvSpPr>
          <p:nvPr/>
        </p:nvSpPr>
        <p:spPr bwMode="auto">
          <a:xfrm>
            <a:off x="971550" y="1773238"/>
            <a:ext cx="7777163" cy="460851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71199" name="Rectangle 191"/>
          <p:cNvSpPr>
            <a:spLocks noChangeArrowheads="1"/>
          </p:cNvSpPr>
          <p:nvPr/>
        </p:nvSpPr>
        <p:spPr bwMode="auto">
          <a:xfrm>
            <a:off x="971550" y="2492375"/>
            <a:ext cx="7777163" cy="381635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71200" name="Rectangle 192"/>
          <p:cNvSpPr>
            <a:spLocks noChangeArrowheads="1"/>
          </p:cNvSpPr>
          <p:nvPr/>
        </p:nvSpPr>
        <p:spPr bwMode="auto">
          <a:xfrm>
            <a:off x="971550" y="3213100"/>
            <a:ext cx="7777163" cy="316865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71201" name="Rectangle 193"/>
          <p:cNvSpPr>
            <a:spLocks noChangeArrowheads="1"/>
          </p:cNvSpPr>
          <p:nvPr/>
        </p:nvSpPr>
        <p:spPr bwMode="auto">
          <a:xfrm>
            <a:off x="971550" y="3933825"/>
            <a:ext cx="7777163" cy="23749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71202" name="Rectangle 194"/>
          <p:cNvSpPr>
            <a:spLocks noChangeArrowheads="1"/>
          </p:cNvSpPr>
          <p:nvPr/>
        </p:nvSpPr>
        <p:spPr bwMode="auto">
          <a:xfrm>
            <a:off x="971550" y="4724400"/>
            <a:ext cx="7777163" cy="15843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71203" name="Rectangle 195"/>
          <p:cNvSpPr>
            <a:spLocks noChangeArrowheads="1"/>
          </p:cNvSpPr>
          <p:nvPr/>
        </p:nvSpPr>
        <p:spPr bwMode="auto">
          <a:xfrm>
            <a:off x="971550" y="5446713"/>
            <a:ext cx="7777163" cy="93503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xit" presetSubtype="4" fill="hold" grpId="0" nodeType="clickEffect">
                                  <p:stCondLst>
                                    <p:cond delay="0"/>
                                  </p:stCondLst>
                                  <p:childTnLst>
                                    <p:anim calcmode="lin" valueType="num">
                                      <p:cBhvr additive="base">
                                        <p:cTn id="6" dur="500"/>
                                        <p:tgtEl>
                                          <p:spTgt spid="171198"/>
                                        </p:tgtEl>
                                        <p:attrNameLst>
                                          <p:attrName>ppt_x</p:attrName>
                                        </p:attrNameLst>
                                      </p:cBhvr>
                                      <p:tavLst>
                                        <p:tav tm="0">
                                          <p:val>
                                            <p:strVal val="ppt_x"/>
                                          </p:val>
                                        </p:tav>
                                        <p:tav tm="100000">
                                          <p:val>
                                            <p:strVal val="ppt_x"/>
                                          </p:val>
                                        </p:tav>
                                      </p:tavLst>
                                    </p:anim>
                                    <p:anim calcmode="lin" valueType="num">
                                      <p:cBhvr additive="base">
                                        <p:cTn id="7" dur="500"/>
                                        <p:tgtEl>
                                          <p:spTgt spid="171198"/>
                                        </p:tgtEl>
                                        <p:attrNameLst>
                                          <p:attrName>ppt_y</p:attrName>
                                        </p:attrNameLst>
                                      </p:cBhvr>
                                      <p:tavLst>
                                        <p:tav tm="0">
                                          <p:val>
                                            <p:strVal val="ppt_y"/>
                                          </p:val>
                                        </p:tav>
                                        <p:tav tm="100000">
                                          <p:val>
                                            <p:strVal val="1+ppt_h/2"/>
                                          </p:val>
                                        </p:tav>
                                      </p:tavLst>
                                    </p:anim>
                                    <p:set>
                                      <p:cBhvr>
                                        <p:cTn id="8" dur="1" fill="hold">
                                          <p:stCondLst>
                                            <p:cond delay="499"/>
                                          </p:stCondLst>
                                        </p:cTn>
                                        <p:tgtEl>
                                          <p:spTgt spid="171198"/>
                                        </p:tgtEl>
                                        <p:attrNameLst>
                                          <p:attrName>style.visibility</p:attrName>
                                        </p:attrNameLst>
                                      </p:cBhvr>
                                      <p:to>
                                        <p:strVal val="hidden"/>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xit" presetSubtype="4" fill="hold" grpId="0" nodeType="clickEffect">
                                  <p:stCondLst>
                                    <p:cond delay="0"/>
                                  </p:stCondLst>
                                  <p:childTnLst>
                                    <p:anim calcmode="lin" valueType="num">
                                      <p:cBhvr additive="base">
                                        <p:cTn id="12" dur="500"/>
                                        <p:tgtEl>
                                          <p:spTgt spid="171199"/>
                                        </p:tgtEl>
                                        <p:attrNameLst>
                                          <p:attrName>ppt_x</p:attrName>
                                        </p:attrNameLst>
                                      </p:cBhvr>
                                      <p:tavLst>
                                        <p:tav tm="0">
                                          <p:val>
                                            <p:strVal val="ppt_x"/>
                                          </p:val>
                                        </p:tav>
                                        <p:tav tm="100000">
                                          <p:val>
                                            <p:strVal val="ppt_x"/>
                                          </p:val>
                                        </p:tav>
                                      </p:tavLst>
                                    </p:anim>
                                    <p:anim calcmode="lin" valueType="num">
                                      <p:cBhvr additive="base">
                                        <p:cTn id="13" dur="500"/>
                                        <p:tgtEl>
                                          <p:spTgt spid="171199"/>
                                        </p:tgtEl>
                                        <p:attrNameLst>
                                          <p:attrName>ppt_y</p:attrName>
                                        </p:attrNameLst>
                                      </p:cBhvr>
                                      <p:tavLst>
                                        <p:tav tm="0">
                                          <p:val>
                                            <p:strVal val="ppt_y"/>
                                          </p:val>
                                        </p:tav>
                                        <p:tav tm="100000">
                                          <p:val>
                                            <p:strVal val="1+ppt_h/2"/>
                                          </p:val>
                                        </p:tav>
                                      </p:tavLst>
                                    </p:anim>
                                    <p:set>
                                      <p:cBhvr>
                                        <p:cTn id="14" dur="1" fill="hold">
                                          <p:stCondLst>
                                            <p:cond delay="499"/>
                                          </p:stCondLst>
                                        </p:cTn>
                                        <p:tgtEl>
                                          <p:spTgt spid="171199"/>
                                        </p:tgtEl>
                                        <p:attrNameLst>
                                          <p:attrName>style.visibility</p:attrName>
                                        </p:attrNameLst>
                                      </p:cBhvr>
                                      <p:to>
                                        <p:strVal val="hidden"/>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xit" presetSubtype="4" fill="hold" grpId="0" nodeType="clickEffect">
                                  <p:stCondLst>
                                    <p:cond delay="0"/>
                                  </p:stCondLst>
                                  <p:childTnLst>
                                    <p:anim calcmode="lin" valueType="num">
                                      <p:cBhvr additive="base">
                                        <p:cTn id="18" dur="500"/>
                                        <p:tgtEl>
                                          <p:spTgt spid="171200"/>
                                        </p:tgtEl>
                                        <p:attrNameLst>
                                          <p:attrName>ppt_x</p:attrName>
                                        </p:attrNameLst>
                                      </p:cBhvr>
                                      <p:tavLst>
                                        <p:tav tm="0">
                                          <p:val>
                                            <p:strVal val="ppt_x"/>
                                          </p:val>
                                        </p:tav>
                                        <p:tav tm="100000">
                                          <p:val>
                                            <p:strVal val="ppt_x"/>
                                          </p:val>
                                        </p:tav>
                                      </p:tavLst>
                                    </p:anim>
                                    <p:anim calcmode="lin" valueType="num">
                                      <p:cBhvr additive="base">
                                        <p:cTn id="19" dur="500"/>
                                        <p:tgtEl>
                                          <p:spTgt spid="171200"/>
                                        </p:tgtEl>
                                        <p:attrNameLst>
                                          <p:attrName>ppt_y</p:attrName>
                                        </p:attrNameLst>
                                      </p:cBhvr>
                                      <p:tavLst>
                                        <p:tav tm="0">
                                          <p:val>
                                            <p:strVal val="ppt_y"/>
                                          </p:val>
                                        </p:tav>
                                        <p:tav tm="100000">
                                          <p:val>
                                            <p:strVal val="1+ppt_h/2"/>
                                          </p:val>
                                        </p:tav>
                                      </p:tavLst>
                                    </p:anim>
                                    <p:set>
                                      <p:cBhvr>
                                        <p:cTn id="20" dur="1" fill="hold">
                                          <p:stCondLst>
                                            <p:cond delay="499"/>
                                          </p:stCondLst>
                                        </p:cTn>
                                        <p:tgtEl>
                                          <p:spTgt spid="171200"/>
                                        </p:tgtEl>
                                        <p:attrNameLst>
                                          <p:attrName>style.visibility</p:attrName>
                                        </p:attrNameLst>
                                      </p:cBhvr>
                                      <p:to>
                                        <p:strVal val="hidden"/>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xit" presetSubtype="4" fill="hold" grpId="0" nodeType="clickEffect">
                                  <p:stCondLst>
                                    <p:cond delay="0"/>
                                  </p:stCondLst>
                                  <p:childTnLst>
                                    <p:anim calcmode="lin" valueType="num">
                                      <p:cBhvr additive="base">
                                        <p:cTn id="24" dur="500"/>
                                        <p:tgtEl>
                                          <p:spTgt spid="171201"/>
                                        </p:tgtEl>
                                        <p:attrNameLst>
                                          <p:attrName>ppt_x</p:attrName>
                                        </p:attrNameLst>
                                      </p:cBhvr>
                                      <p:tavLst>
                                        <p:tav tm="0">
                                          <p:val>
                                            <p:strVal val="ppt_x"/>
                                          </p:val>
                                        </p:tav>
                                        <p:tav tm="100000">
                                          <p:val>
                                            <p:strVal val="ppt_x"/>
                                          </p:val>
                                        </p:tav>
                                      </p:tavLst>
                                    </p:anim>
                                    <p:anim calcmode="lin" valueType="num">
                                      <p:cBhvr additive="base">
                                        <p:cTn id="25" dur="500"/>
                                        <p:tgtEl>
                                          <p:spTgt spid="171201"/>
                                        </p:tgtEl>
                                        <p:attrNameLst>
                                          <p:attrName>ppt_y</p:attrName>
                                        </p:attrNameLst>
                                      </p:cBhvr>
                                      <p:tavLst>
                                        <p:tav tm="0">
                                          <p:val>
                                            <p:strVal val="ppt_y"/>
                                          </p:val>
                                        </p:tav>
                                        <p:tav tm="100000">
                                          <p:val>
                                            <p:strVal val="1+ppt_h/2"/>
                                          </p:val>
                                        </p:tav>
                                      </p:tavLst>
                                    </p:anim>
                                    <p:set>
                                      <p:cBhvr>
                                        <p:cTn id="26" dur="1" fill="hold">
                                          <p:stCondLst>
                                            <p:cond delay="499"/>
                                          </p:stCondLst>
                                        </p:cTn>
                                        <p:tgtEl>
                                          <p:spTgt spid="171201"/>
                                        </p:tgtEl>
                                        <p:attrNameLst>
                                          <p:attrName>style.visibility</p:attrName>
                                        </p:attrNameLst>
                                      </p:cBhvr>
                                      <p:to>
                                        <p:strVal val="hidden"/>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xit" presetSubtype="4" fill="hold" grpId="0" nodeType="clickEffect">
                                  <p:stCondLst>
                                    <p:cond delay="0"/>
                                  </p:stCondLst>
                                  <p:childTnLst>
                                    <p:anim calcmode="lin" valueType="num">
                                      <p:cBhvr additive="base">
                                        <p:cTn id="30" dur="500"/>
                                        <p:tgtEl>
                                          <p:spTgt spid="171202"/>
                                        </p:tgtEl>
                                        <p:attrNameLst>
                                          <p:attrName>ppt_x</p:attrName>
                                        </p:attrNameLst>
                                      </p:cBhvr>
                                      <p:tavLst>
                                        <p:tav tm="0">
                                          <p:val>
                                            <p:strVal val="ppt_x"/>
                                          </p:val>
                                        </p:tav>
                                        <p:tav tm="100000">
                                          <p:val>
                                            <p:strVal val="ppt_x"/>
                                          </p:val>
                                        </p:tav>
                                      </p:tavLst>
                                    </p:anim>
                                    <p:anim calcmode="lin" valueType="num">
                                      <p:cBhvr additive="base">
                                        <p:cTn id="31" dur="500"/>
                                        <p:tgtEl>
                                          <p:spTgt spid="171202"/>
                                        </p:tgtEl>
                                        <p:attrNameLst>
                                          <p:attrName>ppt_y</p:attrName>
                                        </p:attrNameLst>
                                      </p:cBhvr>
                                      <p:tavLst>
                                        <p:tav tm="0">
                                          <p:val>
                                            <p:strVal val="ppt_y"/>
                                          </p:val>
                                        </p:tav>
                                        <p:tav tm="100000">
                                          <p:val>
                                            <p:strVal val="1+ppt_h/2"/>
                                          </p:val>
                                        </p:tav>
                                      </p:tavLst>
                                    </p:anim>
                                    <p:set>
                                      <p:cBhvr>
                                        <p:cTn id="32" dur="1" fill="hold">
                                          <p:stCondLst>
                                            <p:cond delay="499"/>
                                          </p:stCondLst>
                                        </p:cTn>
                                        <p:tgtEl>
                                          <p:spTgt spid="171202"/>
                                        </p:tgtEl>
                                        <p:attrNameLst>
                                          <p:attrName>style.visibility</p:attrName>
                                        </p:attrNameLst>
                                      </p:cBhvr>
                                      <p:to>
                                        <p:strVal val="hidden"/>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xit" presetSubtype="4" fill="hold" grpId="0" nodeType="clickEffect">
                                  <p:stCondLst>
                                    <p:cond delay="0"/>
                                  </p:stCondLst>
                                  <p:childTnLst>
                                    <p:anim calcmode="lin" valueType="num">
                                      <p:cBhvr additive="base">
                                        <p:cTn id="36" dur="500"/>
                                        <p:tgtEl>
                                          <p:spTgt spid="171203"/>
                                        </p:tgtEl>
                                        <p:attrNameLst>
                                          <p:attrName>ppt_x</p:attrName>
                                        </p:attrNameLst>
                                      </p:cBhvr>
                                      <p:tavLst>
                                        <p:tav tm="0">
                                          <p:val>
                                            <p:strVal val="ppt_x"/>
                                          </p:val>
                                        </p:tav>
                                        <p:tav tm="100000">
                                          <p:val>
                                            <p:strVal val="ppt_x"/>
                                          </p:val>
                                        </p:tav>
                                      </p:tavLst>
                                    </p:anim>
                                    <p:anim calcmode="lin" valueType="num">
                                      <p:cBhvr additive="base">
                                        <p:cTn id="37" dur="500"/>
                                        <p:tgtEl>
                                          <p:spTgt spid="171203"/>
                                        </p:tgtEl>
                                        <p:attrNameLst>
                                          <p:attrName>ppt_y</p:attrName>
                                        </p:attrNameLst>
                                      </p:cBhvr>
                                      <p:tavLst>
                                        <p:tav tm="0">
                                          <p:val>
                                            <p:strVal val="ppt_y"/>
                                          </p:val>
                                        </p:tav>
                                        <p:tav tm="100000">
                                          <p:val>
                                            <p:strVal val="1+ppt_h/2"/>
                                          </p:val>
                                        </p:tav>
                                      </p:tavLst>
                                    </p:anim>
                                    <p:set>
                                      <p:cBhvr>
                                        <p:cTn id="38" dur="1" fill="hold">
                                          <p:stCondLst>
                                            <p:cond delay="499"/>
                                          </p:stCondLst>
                                        </p:cTn>
                                        <p:tgtEl>
                                          <p:spTgt spid="17120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198" grpId="0" animBg="1"/>
      <p:bldP spid="171199" grpId="0" animBg="1"/>
      <p:bldP spid="171200" grpId="0" animBg="1"/>
      <p:bldP spid="171201" grpId="0" animBg="1"/>
      <p:bldP spid="171202" grpId="0" animBg="1"/>
      <p:bldP spid="171203" grpId="0" animBg="1"/>
    </p:bld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页脚占位符 4"/>
          <p:cNvSpPr>
            <a:spLocks noGrp="1"/>
          </p:cNvSpPr>
          <p:nvPr>
            <p:ph type="ftr" sz="quarter" idx="11"/>
          </p:nvPr>
        </p:nvSpPr>
        <p:spPr/>
        <p:txBody>
          <a:bodyPr/>
          <a:lstStyle/>
          <a:p>
            <a:pPr>
              <a:defRPr/>
            </a:pPr>
            <a:endParaRPr lang="en-US" altLang="zh-CN"/>
          </a:p>
          <a:p>
            <a:pPr>
              <a:defRPr/>
            </a:pPr>
            <a:r>
              <a:rPr lang="en-US" altLang="zh-CN"/>
              <a:t>Prof. Q. Wang</a:t>
            </a:r>
          </a:p>
        </p:txBody>
      </p:sp>
      <p:pic>
        <p:nvPicPr>
          <p:cNvPr id="141315"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6238" y="2003425"/>
            <a:ext cx="4284662" cy="1930400"/>
          </a:xfrm>
          <a:prstGeom prst="rect">
            <a:avLst/>
          </a:prstGeom>
          <a:noFill/>
          <a:ln>
            <a:noFill/>
          </a:ln>
          <a:effectLst>
            <a:outerShdw dist="107763" dir="2700000" algn="ctr" rotWithShape="0">
              <a:srgbClr val="808080">
                <a:alpha val="5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1316" name="Picture 4" descr="TU4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900" y="1878013"/>
            <a:ext cx="8964613" cy="2630487"/>
          </a:xfrm>
          <a:prstGeom prst="rect">
            <a:avLst/>
          </a:prstGeom>
          <a:noFill/>
          <a:ln>
            <a:noFill/>
          </a:ln>
          <a:effectLst>
            <a:outerShdw dist="107763" dir="2700000" algn="ctr" rotWithShape="0">
              <a:srgbClr val="808080">
                <a:alpha val="5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1317" name="Rectangle 5"/>
          <p:cNvSpPr>
            <a:spLocks noGrp="1" noChangeArrowheads="1"/>
          </p:cNvSpPr>
          <p:nvPr>
            <p:ph type="title"/>
          </p:nvPr>
        </p:nvSpPr>
        <p:spPr/>
        <p:txBody>
          <a:bodyPr/>
          <a:lstStyle/>
          <a:p>
            <a:pPr eaLnBrk="1" hangingPunct="1"/>
            <a:r>
              <a:rPr lang="en-US" altLang="zh-CN" smtClean="0"/>
              <a:t>Principle</a:t>
            </a:r>
          </a:p>
        </p:txBody>
      </p:sp>
    </p:spTree>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142339" name="Text Box 6"/>
          <p:cNvSpPr txBox="1">
            <a:spLocks noChangeArrowheads="1"/>
          </p:cNvSpPr>
          <p:nvPr/>
        </p:nvSpPr>
        <p:spPr bwMode="auto">
          <a:xfrm>
            <a:off x="222250" y="333375"/>
            <a:ext cx="8693150" cy="6238875"/>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lnSpc>
                <a:spcPct val="105000"/>
              </a:lnSpc>
            </a:pPr>
            <a:r>
              <a:rPr kumimoji="1" lang="en-US" altLang="zh-CN" sz="2400">
                <a:latin typeface="Times New Roman" pitchFamily="18" charset="0"/>
                <a:ea typeface="仿宋_GB2312" pitchFamily="49" charset="-122"/>
              </a:rPr>
              <a:t>#include "queue.h</a:t>
            </a:r>
            <a:r>
              <a:rPr kumimoji="1" lang="en-US" altLang="zh-CN" sz="2400" i="1">
                <a:latin typeface="Times New Roman" pitchFamily="18" charset="0"/>
                <a:ea typeface="仿宋_GB2312" pitchFamily="49" charset="-122"/>
              </a:rPr>
              <a:t>"</a:t>
            </a:r>
            <a:endParaRPr kumimoji="1" lang="en-US" altLang="zh-CN" sz="2400">
              <a:latin typeface="Times New Roman" pitchFamily="18" charset="0"/>
              <a:ea typeface="仿宋_GB2312" pitchFamily="49" charset="-122"/>
            </a:endParaRPr>
          </a:p>
          <a:p>
            <a:pPr eaLnBrk="1" hangingPunct="1">
              <a:lnSpc>
                <a:spcPct val="105000"/>
              </a:lnSpc>
            </a:pPr>
            <a:r>
              <a:rPr kumimoji="1" lang="en-US" altLang="zh-CN" sz="2400">
                <a:latin typeface="Times New Roman" pitchFamily="18" charset="0"/>
                <a:ea typeface="仿宋_GB2312" pitchFamily="49" charset="-122"/>
              </a:rPr>
              <a:t>void </a:t>
            </a:r>
            <a:r>
              <a:rPr kumimoji="1" lang="en-US" altLang="zh-CN" sz="2400" i="1">
                <a:latin typeface="Times New Roman" pitchFamily="18" charset="0"/>
                <a:ea typeface="仿宋_GB2312" pitchFamily="49" charset="-122"/>
              </a:rPr>
              <a:t>YANGVI</a:t>
            </a:r>
            <a:r>
              <a:rPr kumimoji="1" lang="en-US" altLang="zh-CN" sz="2400">
                <a:latin typeface="Times New Roman" pitchFamily="18" charset="0"/>
                <a:ea typeface="仿宋_GB2312" pitchFamily="49" charset="-122"/>
              </a:rPr>
              <a:t> (</a:t>
            </a:r>
            <a:r>
              <a:rPr kumimoji="1" lang="en-US" altLang="zh-CN" sz="2400" i="1">
                <a:latin typeface="Times New Roman" pitchFamily="18" charset="0"/>
                <a:ea typeface="仿宋_GB2312" pitchFamily="49" charset="-122"/>
              </a:rPr>
              <a:t> </a:t>
            </a:r>
            <a:r>
              <a:rPr kumimoji="1" lang="en-US" altLang="zh-CN" sz="2400">
                <a:latin typeface="Times New Roman" pitchFamily="18" charset="0"/>
                <a:ea typeface="仿宋_GB2312" pitchFamily="49" charset="-122"/>
              </a:rPr>
              <a:t>int </a:t>
            </a:r>
            <a:r>
              <a:rPr kumimoji="1" lang="en-US" altLang="zh-CN" sz="2400" i="1">
                <a:latin typeface="Times New Roman" pitchFamily="18" charset="0"/>
                <a:ea typeface="仿宋_GB2312" pitchFamily="49" charset="-122"/>
              </a:rPr>
              <a:t>n</a:t>
            </a:r>
            <a:r>
              <a:rPr kumimoji="1" lang="en-US" altLang="zh-CN" sz="2400">
                <a:latin typeface="Times New Roman" pitchFamily="18" charset="0"/>
                <a:ea typeface="仿宋_GB2312" pitchFamily="49" charset="-122"/>
              </a:rPr>
              <a:t> ) {</a:t>
            </a:r>
          </a:p>
          <a:p>
            <a:pPr eaLnBrk="1" hangingPunct="1">
              <a:lnSpc>
                <a:spcPct val="105000"/>
              </a:lnSpc>
            </a:pPr>
            <a:r>
              <a:rPr kumimoji="1" lang="en-US" altLang="zh-CN" sz="2400">
                <a:latin typeface="Times New Roman" pitchFamily="18" charset="0"/>
                <a:ea typeface="仿宋_GB2312" pitchFamily="49" charset="-122"/>
              </a:rPr>
              <a:t>    </a:t>
            </a:r>
            <a:r>
              <a:rPr kumimoji="1" lang="en-US" altLang="zh-CN" sz="2400" i="1">
                <a:latin typeface="Times New Roman" pitchFamily="18" charset="0"/>
                <a:ea typeface="仿宋_GB2312" pitchFamily="49" charset="-122"/>
              </a:rPr>
              <a:t>Queue q</a:t>
            </a:r>
            <a:r>
              <a:rPr kumimoji="1" lang="en-US" altLang="zh-CN" sz="2400">
                <a:latin typeface="Times New Roman" pitchFamily="18" charset="0"/>
                <a:ea typeface="仿宋_GB2312" pitchFamily="49" charset="-122"/>
              </a:rPr>
              <a:t>; </a:t>
            </a:r>
            <a:r>
              <a:rPr kumimoji="1" lang="en-US" altLang="zh-CN" sz="2400" i="1">
                <a:latin typeface="Times New Roman" pitchFamily="18" charset="0"/>
                <a:ea typeface="仿宋_GB2312" pitchFamily="49" charset="-122"/>
              </a:rPr>
              <a:t>createQueue </a:t>
            </a:r>
            <a:r>
              <a:rPr kumimoji="1" lang="en-US" altLang="zh-CN" sz="2400">
                <a:latin typeface="Times New Roman" pitchFamily="18" charset="0"/>
                <a:ea typeface="仿宋_GB2312" pitchFamily="49" charset="-122"/>
              </a:rPr>
              <a:t>( &amp;</a:t>
            </a:r>
            <a:r>
              <a:rPr kumimoji="1" lang="en-US" altLang="zh-CN" sz="2400" i="1">
                <a:latin typeface="Times New Roman" pitchFamily="18" charset="0"/>
                <a:ea typeface="仿宋_GB2312" pitchFamily="49" charset="-122"/>
              </a:rPr>
              <a:t>q</a:t>
            </a:r>
            <a:r>
              <a:rPr kumimoji="1" lang="en-US" altLang="zh-CN" sz="2400">
                <a:latin typeface="Times New Roman" pitchFamily="18" charset="0"/>
                <a:ea typeface="仿宋_GB2312" pitchFamily="49" charset="-122"/>
              </a:rPr>
              <a:t>); </a:t>
            </a:r>
            <a:r>
              <a:rPr kumimoji="1" lang="en-US" altLang="zh-CN" sz="2400" i="1">
                <a:latin typeface="Times New Roman" pitchFamily="18" charset="0"/>
                <a:ea typeface="仿宋_GB2312" pitchFamily="49" charset="-122"/>
              </a:rPr>
              <a:t>enQueue</a:t>
            </a:r>
            <a:r>
              <a:rPr kumimoji="1" lang="en-US" altLang="zh-CN" sz="2400">
                <a:latin typeface="Times New Roman" pitchFamily="18" charset="0"/>
                <a:ea typeface="仿宋_GB2312" pitchFamily="49" charset="-122"/>
              </a:rPr>
              <a:t> (&amp;</a:t>
            </a:r>
            <a:r>
              <a:rPr kumimoji="1" lang="en-US" altLang="zh-CN" sz="2400" i="1">
                <a:latin typeface="Times New Roman" pitchFamily="18" charset="0"/>
                <a:ea typeface="仿宋_GB2312" pitchFamily="49" charset="-122"/>
              </a:rPr>
              <a:t>q</a:t>
            </a:r>
            <a:r>
              <a:rPr kumimoji="1" lang="en-US" altLang="zh-CN" sz="2400">
                <a:latin typeface="Times New Roman" pitchFamily="18" charset="0"/>
                <a:ea typeface="仿宋_GB2312" pitchFamily="49" charset="-122"/>
              </a:rPr>
              <a:t>, </a:t>
            </a:r>
            <a:r>
              <a:rPr kumimoji="1" lang="en-US" altLang="zh-CN" sz="2400">
                <a:solidFill>
                  <a:srgbClr val="FFFF00"/>
                </a:solidFill>
                <a:latin typeface="Times New Roman" pitchFamily="18" charset="0"/>
                <a:ea typeface="仿宋_GB2312" pitchFamily="49" charset="-122"/>
              </a:rPr>
              <a:t>1</a:t>
            </a:r>
            <a:r>
              <a:rPr kumimoji="1" lang="en-US" altLang="zh-CN" sz="2400">
                <a:latin typeface="Times New Roman" pitchFamily="18" charset="0"/>
                <a:ea typeface="仿宋_GB2312" pitchFamily="49" charset="-122"/>
              </a:rPr>
              <a:t>);</a:t>
            </a:r>
            <a:r>
              <a:rPr kumimoji="1" lang="en-US" altLang="zh-CN" sz="2400" i="1">
                <a:latin typeface="Times New Roman" pitchFamily="18" charset="0"/>
                <a:ea typeface="仿宋_GB2312" pitchFamily="49" charset="-122"/>
              </a:rPr>
              <a:t> enQueue</a:t>
            </a:r>
            <a:r>
              <a:rPr kumimoji="1" lang="en-US" altLang="zh-CN" sz="2400">
                <a:latin typeface="Times New Roman" pitchFamily="18" charset="0"/>
                <a:ea typeface="仿宋_GB2312" pitchFamily="49" charset="-122"/>
              </a:rPr>
              <a:t> (&amp;</a:t>
            </a:r>
            <a:r>
              <a:rPr kumimoji="1" lang="en-US" altLang="zh-CN" sz="2400" i="1">
                <a:latin typeface="Times New Roman" pitchFamily="18" charset="0"/>
                <a:ea typeface="仿宋_GB2312" pitchFamily="49" charset="-122"/>
              </a:rPr>
              <a:t>q</a:t>
            </a:r>
            <a:r>
              <a:rPr kumimoji="1" lang="en-US" altLang="zh-CN" sz="2400">
                <a:latin typeface="Times New Roman" pitchFamily="18" charset="0"/>
                <a:ea typeface="仿宋_GB2312" pitchFamily="49" charset="-122"/>
              </a:rPr>
              <a:t>, </a:t>
            </a:r>
            <a:r>
              <a:rPr kumimoji="1" lang="en-US" altLang="zh-CN" sz="2400">
                <a:solidFill>
                  <a:srgbClr val="FFFF00"/>
                </a:solidFill>
                <a:latin typeface="Times New Roman" pitchFamily="18" charset="0"/>
                <a:ea typeface="仿宋_GB2312" pitchFamily="49" charset="-122"/>
              </a:rPr>
              <a:t>1</a:t>
            </a:r>
            <a:r>
              <a:rPr kumimoji="1" lang="en-US" altLang="zh-CN" sz="2400">
                <a:latin typeface="Times New Roman" pitchFamily="18" charset="0"/>
                <a:ea typeface="仿宋_GB2312" pitchFamily="49" charset="-122"/>
              </a:rPr>
              <a:t>);</a:t>
            </a:r>
          </a:p>
          <a:p>
            <a:pPr eaLnBrk="1" hangingPunct="1">
              <a:lnSpc>
                <a:spcPct val="105000"/>
              </a:lnSpc>
            </a:pPr>
            <a:r>
              <a:rPr kumimoji="1" lang="en-US" altLang="zh-CN" sz="2400">
                <a:latin typeface="Times New Roman" pitchFamily="18" charset="0"/>
                <a:ea typeface="仿宋_GB2312" pitchFamily="49" charset="-122"/>
              </a:rPr>
              <a:t>    int </a:t>
            </a:r>
            <a:r>
              <a:rPr kumimoji="1" lang="en-US" altLang="zh-CN" sz="2400" i="1">
                <a:latin typeface="Times New Roman" pitchFamily="18" charset="0"/>
                <a:ea typeface="仿宋_GB2312" pitchFamily="49" charset="-122"/>
              </a:rPr>
              <a:t>s =</a:t>
            </a:r>
            <a:r>
              <a:rPr kumimoji="1" lang="en-US" altLang="zh-CN" sz="2400">
                <a:latin typeface="Times New Roman" pitchFamily="18" charset="0"/>
                <a:ea typeface="仿宋_GB2312" pitchFamily="49" charset="-122"/>
              </a:rPr>
              <a:t> 0;</a:t>
            </a:r>
          </a:p>
          <a:p>
            <a:pPr eaLnBrk="1" hangingPunct="1">
              <a:lnSpc>
                <a:spcPct val="105000"/>
              </a:lnSpc>
            </a:pPr>
            <a:r>
              <a:rPr kumimoji="1" lang="en-US" altLang="zh-CN" sz="2400">
                <a:latin typeface="Times New Roman" pitchFamily="18" charset="0"/>
                <a:ea typeface="宋体" pitchFamily="2" charset="-122"/>
              </a:rPr>
              <a:t>    </a:t>
            </a:r>
            <a:r>
              <a:rPr kumimoji="1" lang="en-US" altLang="zh-CN" sz="2400">
                <a:latin typeface="Times New Roman" pitchFamily="18" charset="0"/>
                <a:ea typeface="仿宋_GB2312" pitchFamily="49" charset="-122"/>
              </a:rPr>
              <a:t>for (</a:t>
            </a:r>
            <a:r>
              <a:rPr kumimoji="1" lang="en-US" altLang="zh-CN" sz="2400" i="1">
                <a:latin typeface="Times New Roman" pitchFamily="18" charset="0"/>
                <a:ea typeface="仿宋_GB2312" pitchFamily="49" charset="-122"/>
              </a:rPr>
              <a:t> </a:t>
            </a:r>
            <a:r>
              <a:rPr kumimoji="1" lang="en-US" altLang="zh-CN" sz="2400">
                <a:latin typeface="Times New Roman" pitchFamily="18" charset="0"/>
                <a:ea typeface="仿宋_GB2312" pitchFamily="49" charset="-122"/>
              </a:rPr>
              <a:t>int</a:t>
            </a:r>
            <a:r>
              <a:rPr kumimoji="1" lang="en-US" altLang="zh-CN" sz="2400" i="1">
                <a:latin typeface="Times New Roman" pitchFamily="18" charset="0"/>
                <a:ea typeface="仿宋_GB2312" pitchFamily="49" charset="-122"/>
              </a:rPr>
              <a:t> i=</a:t>
            </a:r>
            <a:r>
              <a:rPr kumimoji="1" lang="en-US" altLang="zh-CN" sz="2400">
                <a:latin typeface="Times New Roman" pitchFamily="18" charset="0"/>
                <a:ea typeface="仿宋_GB2312" pitchFamily="49" charset="-122"/>
              </a:rPr>
              <a:t>1;</a:t>
            </a:r>
            <a:r>
              <a:rPr kumimoji="1" lang="en-US" altLang="zh-CN" sz="2400" i="1">
                <a:latin typeface="Times New Roman" pitchFamily="18" charset="0"/>
                <a:ea typeface="仿宋_GB2312" pitchFamily="49" charset="-122"/>
              </a:rPr>
              <a:t> i&lt;=n</a:t>
            </a:r>
            <a:r>
              <a:rPr kumimoji="1" lang="en-US" altLang="zh-CN" sz="2400">
                <a:latin typeface="Times New Roman" pitchFamily="18" charset="0"/>
                <a:ea typeface="仿宋_GB2312" pitchFamily="49" charset="-122"/>
              </a:rPr>
              <a:t>;</a:t>
            </a:r>
            <a:r>
              <a:rPr kumimoji="1" lang="en-US" altLang="zh-CN" sz="2400" i="1">
                <a:latin typeface="Times New Roman" pitchFamily="18" charset="0"/>
                <a:ea typeface="仿宋_GB2312" pitchFamily="49" charset="-122"/>
              </a:rPr>
              <a:t> i++ </a:t>
            </a:r>
            <a:r>
              <a:rPr kumimoji="1" lang="en-US" altLang="zh-CN" sz="2400">
                <a:latin typeface="Times New Roman" pitchFamily="18" charset="0"/>
                <a:ea typeface="仿宋_GB2312" pitchFamily="49" charset="-122"/>
              </a:rPr>
              <a:t>)</a:t>
            </a:r>
            <a:r>
              <a:rPr kumimoji="1" lang="en-US" altLang="zh-CN" sz="2400" i="1">
                <a:latin typeface="Times New Roman" pitchFamily="18" charset="0"/>
                <a:ea typeface="仿宋_GB2312" pitchFamily="49" charset="-122"/>
              </a:rPr>
              <a:t> </a:t>
            </a:r>
            <a:r>
              <a:rPr kumimoji="1" lang="en-US" altLang="zh-CN" sz="2400">
                <a:latin typeface="Times New Roman" pitchFamily="18" charset="0"/>
                <a:ea typeface="仿宋_GB2312" pitchFamily="49" charset="-122"/>
              </a:rPr>
              <a:t>{</a:t>
            </a:r>
          </a:p>
          <a:p>
            <a:pPr eaLnBrk="1" hangingPunct="1">
              <a:lnSpc>
                <a:spcPct val="105000"/>
              </a:lnSpc>
            </a:pPr>
            <a:r>
              <a:rPr kumimoji="1" lang="en-US" altLang="zh-CN" sz="2400">
                <a:latin typeface="Times New Roman" pitchFamily="18" charset="0"/>
                <a:ea typeface="仿宋_GB2312" pitchFamily="49" charset="-122"/>
              </a:rPr>
              <a:t>      printf (“\n”);</a:t>
            </a:r>
          </a:p>
          <a:p>
            <a:pPr eaLnBrk="1" hangingPunct="1">
              <a:lnSpc>
                <a:spcPct val="105000"/>
              </a:lnSpc>
            </a:pPr>
            <a:r>
              <a:rPr kumimoji="1" lang="en-US" altLang="zh-CN" sz="2400" i="1">
                <a:latin typeface="Times New Roman" pitchFamily="18" charset="0"/>
                <a:ea typeface="仿宋_GB2312" pitchFamily="49" charset="-122"/>
              </a:rPr>
              <a:t>      enQueue</a:t>
            </a:r>
            <a:r>
              <a:rPr kumimoji="1" lang="en-US" altLang="zh-CN" sz="2400">
                <a:latin typeface="Times New Roman" pitchFamily="18" charset="0"/>
                <a:ea typeface="仿宋_GB2312" pitchFamily="49" charset="-122"/>
              </a:rPr>
              <a:t> (&amp;</a:t>
            </a:r>
            <a:r>
              <a:rPr kumimoji="1" lang="en-US" altLang="zh-CN" sz="2400" i="1">
                <a:latin typeface="Times New Roman" pitchFamily="18" charset="0"/>
                <a:ea typeface="仿宋_GB2312" pitchFamily="49" charset="-122"/>
              </a:rPr>
              <a:t>q</a:t>
            </a:r>
            <a:r>
              <a:rPr kumimoji="1" lang="en-US" altLang="zh-CN" sz="2400">
                <a:latin typeface="Times New Roman" pitchFamily="18" charset="0"/>
                <a:ea typeface="仿宋_GB2312" pitchFamily="49" charset="-122"/>
              </a:rPr>
              <a:t>, </a:t>
            </a:r>
            <a:r>
              <a:rPr kumimoji="1" lang="en-US" altLang="zh-CN" sz="2400">
                <a:solidFill>
                  <a:srgbClr val="FFFF00"/>
                </a:solidFill>
                <a:latin typeface="Times New Roman" pitchFamily="18" charset="0"/>
                <a:ea typeface="仿宋_GB2312" pitchFamily="49" charset="-122"/>
              </a:rPr>
              <a:t>0</a:t>
            </a:r>
            <a:r>
              <a:rPr kumimoji="1" lang="en-US" altLang="zh-CN" sz="2400">
                <a:latin typeface="Times New Roman" pitchFamily="18" charset="0"/>
                <a:ea typeface="仿宋_GB2312" pitchFamily="49" charset="-122"/>
              </a:rPr>
              <a:t>);</a:t>
            </a:r>
            <a:endParaRPr kumimoji="1" lang="en-US" altLang="zh-CN" sz="2400" i="1">
              <a:latin typeface="Times New Roman" pitchFamily="18" charset="0"/>
              <a:ea typeface="仿宋_GB2312" pitchFamily="49" charset="-122"/>
            </a:endParaRPr>
          </a:p>
          <a:p>
            <a:pPr eaLnBrk="1" hangingPunct="1">
              <a:lnSpc>
                <a:spcPct val="105000"/>
              </a:lnSpc>
            </a:pPr>
            <a:r>
              <a:rPr kumimoji="1" lang="en-US" altLang="zh-CN" sz="2400">
                <a:latin typeface="Times New Roman" pitchFamily="18" charset="0"/>
                <a:ea typeface="仿宋_GB2312" pitchFamily="49" charset="-122"/>
              </a:rPr>
              <a:t>      for (</a:t>
            </a:r>
            <a:r>
              <a:rPr kumimoji="1" lang="en-US" altLang="zh-CN" sz="2400" i="1">
                <a:latin typeface="Times New Roman" pitchFamily="18" charset="0"/>
                <a:ea typeface="仿宋_GB2312" pitchFamily="49" charset="-122"/>
              </a:rPr>
              <a:t> </a:t>
            </a:r>
            <a:r>
              <a:rPr kumimoji="1" lang="en-US" altLang="zh-CN" sz="2400">
                <a:latin typeface="Times New Roman" pitchFamily="18" charset="0"/>
                <a:ea typeface="仿宋_GB2312" pitchFamily="49" charset="-122"/>
              </a:rPr>
              <a:t>int</a:t>
            </a:r>
            <a:r>
              <a:rPr kumimoji="1" lang="en-US" altLang="zh-CN" sz="2400" i="1">
                <a:latin typeface="Times New Roman" pitchFamily="18" charset="0"/>
                <a:ea typeface="仿宋_GB2312" pitchFamily="49" charset="-122"/>
              </a:rPr>
              <a:t> j=</a:t>
            </a:r>
            <a:r>
              <a:rPr kumimoji="1" lang="en-US" altLang="zh-CN" sz="2400">
                <a:latin typeface="Times New Roman" pitchFamily="18" charset="0"/>
                <a:ea typeface="仿宋_GB2312" pitchFamily="49" charset="-122"/>
              </a:rPr>
              <a:t>1;</a:t>
            </a:r>
            <a:r>
              <a:rPr kumimoji="1" lang="en-US" altLang="zh-CN" sz="2400" i="1">
                <a:latin typeface="Times New Roman" pitchFamily="18" charset="0"/>
                <a:ea typeface="仿宋_GB2312" pitchFamily="49" charset="-122"/>
              </a:rPr>
              <a:t> j&lt;=i+</a:t>
            </a:r>
            <a:r>
              <a:rPr kumimoji="1" lang="en-US" altLang="zh-CN" sz="2400">
                <a:latin typeface="Times New Roman" pitchFamily="18" charset="0"/>
                <a:ea typeface="仿宋_GB2312" pitchFamily="49" charset="-122"/>
              </a:rPr>
              <a:t>2;</a:t>
            </a:r>
            <a:r>
              <a:rPr kumimoji="1" lang="en-US" altLang="zh-CN" sz="2400" i="1">
                <a:latin typeface="Times New Roman" pitchFamily="18" charset="0"/>
                <a:ea typeface="仿宋_GB2312" pitchFamily="49" charset="-122"/>
              </a:rPr>
              <a:t> j++</a:t>
            </a:r>
            <a:r>
              <a:rPr kumimoji="1" lang="en-US" altLang="zh-CN" sz="2400">
                <a:latin typeface="Times New Roman" pitchFamily="18" charset="0"/>
                <a:ea typeface="仿宋_GB2312" pitchFamily="49" charset="-122"/>
              </a:rPr>
              <a:t> )</a:t>
            </a:r>
            <a:r>
              <a:rPr kumimoji="1" lang="en-US" altLang="zh-CN" sz="2400" i="1">
                <a:latin typeface="Times New Roman" pitchFamily="18" charset="0"/>
                <a:ea typeface="仿宋_GB2312" pitchFamily="49" charset="-122"/>
              </a:rPr>
              <a:t> </a:t>
            </a:r>
            <a:r>
              <a:rPr kumimoji="1" lang="en-US" altLang="zh-CN" sz="2400">
                <a:latin typeface="Times New Roman" pitchFamily="18" charset="0"/>
                <a:ea typeface="仿宋_GB2312" pitchFamily="49" charset="-122"/>
              </a:rPr>
              <a:t>{</a:t>
            </a:r>
          </a:p>
          <a:p>
            <a:pPr eaLnBrk="1" hangingPunct="1">
              <a:lnSpc>
                <a:spcPct val="105000"/>
              </a:lnSpc>
            </a:pPr>
            <a:r>
              <a:rPr kumimoji="1" lang="en-US" altLang="zh-CN" sz="2400">
                <a:latin typeface="Times New Roman" pitchFamily="18" charset="0"/>
                <a:ea typeface="仿宋_GB2312" pitchFamily="49" charset="-122"/>
              </a:rPr>
              <a:t>         int </a:t>
            </a:r>
            <a:r>
              <a:rPr kumimoji="1" lang="en-US" altLang="zh-CN" sz="2400" i="1">
                <a:latin typeface="Times New Roman" pitchFamily="18" charset="0"/>
                <a:ea typeface="仿宋_GB2312" pitchFamily="49" charset="-122"/>
              </a:rPr>
              <a:t>t;</a:t>
            </a:r>
          </a:p>
          <a:p>
            <a:pPr eaLnBrk="1" hangingPunct="1">
              <a:lnSpc>
                <a:spcPct val="105000"/>
              </a:lnSpc>
            </a:pPr>
            <a:r>
              <a:rPr kumimoji="1" lang="en-US" altLang="zh-CN" sz="2400" i="1">
                <a:latin typeface="Times New Roman" pitchFamily="18" charset="0"/>
                <a:ea typeface="仿宋_GB2312" pitchFamily="49" charset="-122"/>
              </a:rPr>
              <a:t>         getHead</a:t>
            </a:r>
            <a:r>
              <a:rPr kumimoji="1" lang="en-US" altLang="zh-CN" sz="2400">
                <a:latin typeface="Times New Roman" pitchFamily="18" charset="0"/>
                <a:ea typeface="仿宋_GB2312" pitchFamily="49" charset="-122"/>
              </a:rPr>
              <a:t> (&amp;</a:t>
            </a:r>
            <a:r>
              <a:rPr kumimoji="1" lang="en-US" altLang="zh-CN" sz="2400" i="1">
                <a:latin typeface="Times New Roman" pitchFamily="18" charset="0"/>
                <a:ea typeface="仿宋_GB2312" pitchFamily="49" charset="-122"/>
              </a:rPr>
              <a:t>q</a:t>
            </a:r>
            <a:r>
              <a:rPr kumimoji="1" lang="en-US" altLang="zh-CN" sz="2400">
                <a:latin typeface="Times New Roman" pitchFamily="18" charset="0"/>
                <a:ea typeface="仿宋_GB2312" pitchFamily="49" charset="-122"/>
              </a:rPr>
              <a:t>, &amp;</a:t>
            </a:r>
            <a:r>
              <a:rPr kumimoji="1" lang="en-US" altLang="zh-CN" sz="2400" i="1">
                <a:latin typeface="Times New Roman" pitchFamily="18" charset="0"/>
                <a:ea typeface="仿宋_GB2312" pitchFamily="49" charset="-122"/>
              </a:rPr>
              <a:t>t</a:t>
            </a:r>
            <a:r>
              <a:rPr kumimoji="1" lang="en-US" altLang="zh-CN" sz="2400">
                <a:latin typeface="Times New Roman" pitchFamily="18" charset="0"/>
                <a:ea typeface="仿宋_GB2312" pitchFamily="49" charset="-122"/>
              </a:rPr>
              <a:t>); </a:t>
            </a:r>
            <a:r>
              <a:rPr kumimoji="1" lang="en-US" altLang="zh-CN" sz="2400" i="1">
                <a:latin typeface="Times New Roman" pitchFamily="18" charset="0"/>
                <a:ea typeface="仿宋_GB2312" pitchFamily="49" charset="-122"/>
              </a:rPr>
              <a:t>deQueue </a:t>
            </a:r>
            <a:r>
              <a:rPr kumimoji="1" lang="en-US" altLang="zh-CN" sz="2400">
                <a:latin typeface="Times New Roman" pitchFamily="18" charset="0"/>
                <a:ea typeface="仿宋_GB2312" pitchFamily="49" charset="-122"/>
              </a:rPr>
              <a:t>(&amp;</a:t>
            </a:r>
            <a:r>
              <a:rPr kumimoji="1" lang="en-US" altLang="zh-CN" sz="2400" i="1">
                <a:latin typeface="Times New Roman" pitchFamily="18" charset="0"/>
                <a:ea typeface="仿宋_GB2312" pitchFamily="49" charset="-122"/>
              </a:rPr>
              <a:t>q</a:t>
            </a:r>
            <a:r>
              <a:rPr kumimoji="1" lang="en-US" altLang="zh-CN" sz="2400">
                <a:latin typeface="Times New Roman" pitchFamily="18" charset="0"/>
                <a:ea typeface="仿宋_GB2312" pitchFamily="49" charset="-122"/>
              </a:rPr>
              <a:t>);</a:t>
            </a:r>
          </a:p>
          <a:p>
            <a:pPr eaLnBrk="1" hangingPunct="1">
              <a:lnSpc>
                <a:spcPct val="105000"/>
              </a:lnSpc>
            </a:pPr>
            <a:r>
              <a:rPr kumimoji="1" lang="en-US" altLang="zh-CN" sz="2400" i="1">
                <a:latin typeface="Times New Roman" pitchFamily="18" charset="0"/>
                <a:ea typeface="仿宋_GB2312" pitchFamily="49" charset="-122"/>
              </a:rPr>
              <a:t>         enQueue </a:t>
            </a:r>
            <a:r>
              <a:rPr kumimoji="1" lang="en-US" altLang="zh-CN" sz="2400">
                <a:latin typeface="Times New Roman" pitchFamily="18" charset="0"/>
                <a:ea typeface="仿宋_GB2312" pitchFamily="49" charset="-122"/>
              </a:rPr>
              <a:t>(&amp;</a:t>
            </a:r>
            <a:r>
              <a:rPr kumimoji="1" lang="en-US" altLang="zh-CN" sz="2400" i="1">
                <a:latin typeface="Times New Roman" pitchFamily="18" charset="0"/>
                <a:ea typeface="仿宋_GB2312" pitchFamily="49" charset="-122"/>
              </a:rPr>
              <a:t>q, s+t </a:t>
            </a:r>
            <a:r>
              <a:rPr kumimoji="1" lang="en-US" altLang="zh-CN" sz="2400">
                <a:latin typeface="Times New Roman" pitchFamily="18" charset="0"/>
                <a:ea typeface="仿宋_GB2312" pitchFamily="49" charset="-122"/>
              </a:rPr>
              <a:t>);</a:t>
            </a:r>
          </a:p>
          <a:p>
            <a:pPr eaLnBrk="1" hangingPunct="1">
              <a:lnSpc>
                <a:spcPct val="105000"/>
              </a:lnSpc>
            </a:pPr>
            <a:r>
              <a:rPr kumimoji="1" lang="en-US" altLang="zh-CN" sz="2400">
                <a:latin typeface="Times New Roman" pitchFamily="18" charset="0"/>
                <a:ea typeface="仿宋_GB2312" pitchFamily="49" charset="-122"/>
              </a:rPr>
              <a:t>         </a:t>
            </a:r>
            <a:r>
              <a:rPr kumimoji="1" lang="en-US" altLang="zh-CN" sz="2400" i="1">
                <a:latin typeface="Times New Roman" pitchFamily="18" charset="0"/>
                <a:ea typeface="仿宋_GB2312" pitchFamily="49" charset="-122"/>
              </a:rPr>
              <a:t>s = t</a:t>
            </a:r>
            <a:r>
              <a:rPr kumimoji="1" lang="en-US" altLang="zh-CN" sz="2400">
                <a:latin typeface="Times New Roman" pitchFamily="18" charset="0"/>
                <a:ea typeface="仿宋_GB2312" pitchFamily="49" charset="-122"/>
              </a:rPr>
              <a:t>;</a:t>
            </a:r>
          </a:p>
          <a:p>
            <a:pPr eaLnBrk="1" hangingPunct="1">
              <a:lnSpc>
                <a:spcPct val="105000"/>
              </a:lnSpc>
            </a:pPr>
            <a:r>
              <a:rPr kumimoji="1" lang="en-US" altLang="zh-CN" sz="2400">
                <a:latin typeface="Times New Roman" pitchFamily="18" charset="0"/>
                <a:ea typeface="仿宋_GB2312" pitchFamily="49" charset="-122"/>
              </a:rPr>
              <a:t>         if (</a:t>
            </a:r>
            <a:r>
              <a:rPr kumimoji="1" lang="en-US" altLang="zh-CN" sz="2400" i="1">
                <a:latin typeface="Times New Roman" pitchFamily="18" charset="0"/>
                <a:ea typeface="仿宋_GB2312" pitchFamily="49" charset="-122"/>
              </a:rPr>
              <a:t> j</a:t>
            </a:r>
            <a:r>
              <a:rPr kumimoji="1" lang="en-US" altLang="zh-CN" sz="2400">
                <a:latin typeface="Times New Roman" pitchFamily="18" charset="0"/>
                <a:ea typeface="仿宋_GB2312" pitchFamily="49" charset="-122"/>
              </a:rPr>
              <a:t> !</a:t>
            </a:r>
            <a:r>
              <a:rPr kumimoji="1" lang="en-US" altLang="zh-CN" sz="2400" i="1">
                <a:latin typeface="Times New Roman" pitchFamily="18" charset="0"/>
                <a:ea typeface="仿宋_GB2312" pitchFamily="49" charset="-122"/>
              </a:rPr>
              <a:t>= i+</a:t>
            </a:r>
            <a:r>
              <a:rPr kumimoji="1" lang="en-US" altLang="zh-CN" sz="2400">
                <a:latin typeface="Times New Roman" pitchFamily="18" charset="0"/>
                <a:ea typeface="仿宋_GB2312" pitchFamily="49" charset="-122"/>
              </a:rPr>
              <a:t>2 ) printf (“%d ”, </a:t>
            </a:r>
            <a:r>
              <a:rPr kumimoji="1" lang="en-US" altLang="zh-CN" sz="2400" i="1">
                <a:latin typeface="Times New Roman" pitchFamily="18" charset="0"/>
                <a:ea typeface="仿宋_GB2312" pitchFamily="49" charset="-122"/>
              </a:rPr>
              <a:t>s </a:t>
            </a:r>
            <a:r>
              <a:rPr kumimoji="1" lang="en-US" altLang="zh-CN" sz="2400">
                <a:latin typeface="Times New Roman" pitchFamily="18" charset="0"/>
                <a:ea typeface="仿宋_GB2312" pitchFamily="49" charset="-122"/>
              </a:rPr>
              <a:t>);	</a:t>
            </a:r>
          </a:p>
          <a:p>
            <a:pPr eaLnBrk="1" hangingPunct="1">
              <a:lnSpc>
                <a:spcPct val="105000"/>
              </a:lnSpc>
            </a:pPr>
            <a:r>
              <a:rPr kumimoji="1" lang="en-US" altLang="zh-CN" sz="2400">
                <a:latin typeface="Times New Roman" pitchFamily="18" charset="0"/>
                <a:ea typeface="仿宋_GB2312" pitchFamily="49" charset="-122"/>
              </a:rPr>
              <a:t>      }</a:t>
            </a:r>
          </a:p>
          <a:p>
            <a:pPr eaLnBrk="1" hangingPunct="1">
              <a:lnSpc>
                <a:spcPct val="105000"/>
              </a:lnSpc>
            </a:pPr>
            <a:r>
              <a:rPr kumimoji="1" lang="en-US" altLang="zh-CN" sz="2400">
                <a:latin typeface="Times New Roman" pitchFamily="18" charset="0"/>
                <a:ea typeface="仿宋_GB2312" pitchFamily="49" charset="-122"/>
              </a:rPr>
              <a:t>   }</a:t>
            </a:r>
          </a:p>
          <a:p>
            <a:pPr eaLnBrk="1" hangingPunct="1">
              <a:lnSpc>
                <a:spcPct val="105000"/>
              </a:lnSpc>
            </a:pPr>
            <a:r>
              <a:rPr kumimoji="1" lang="en-US" altLang="zh-CN" sz="2400">
                <a:latin typeface="Times New Roman" pitchFamily="18" charset="0"/>
                <a:ea typeface="仿宋_GB2312" pitchFamily="49" charset="-122"/>
              </a:rPr>
              <a:t>}</a:t>
            </a:r>
          </a:p>
        </p:txBody>
      </p:sp>
      <p:sp>
        <p:nvSpPr>
          <p:cNvPr id="142340" name="Rectangle 8"/>
          <p:cNvSpPr>
            <a:spLocks noChangeArrowheads="1"/>
          </p:cNvSpPr>
          <p:nvPr/>
        </p:nvSpPr>
        <p:spPr bwMode="auto">
          <a:xfrm>
            <a:off x="539750" y="3070225"/>
            <a:ext cx="6624638" cy="2663825"/>
          </a:xfrm>
          <a:prstGeom prst="rect">
            <a:avLst/>
          </a:prstGeom>
          <a:noFill/>
          <a:ln w="28575">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zh-CN"/>
          </a:p>
        </p:txBody>
      </p:sp>
      <p:sp>
        <p:nvSpPr>
          <p:cNvPr id="142341" name="Text Box 9"/>
          <p:cNvSpPr txBox="1">
            <a:spLocks noChangeArrowheads="1"/>
          </p:cNvSpPr>
          <p:nvPr/>
        </p:nvSpPr>
        <p:spPr bwMode="auto">
          <a:xfrm>
            <a:off x="7223125" y="3133725"/>
            <a:ext cx="1885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a:solidFill>
                  <a:srgbClr val="FFFF00"/>
                </a:solidFill>
              </a:rPr>
              <a:t>Process one row</a:t>
            </a:r>
          </a:p>
        </p:txBody>
      </p:sp>
    </p:spTree>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143363" name="Rectangle 7"/>
          <p:cNvSpPr>
            <a:spLocks noGrp="1" noChangeArrowheads="1"/>
          </p:cNvSpPr>
          <p:nvPr>
            <p:ph type="title"/>
          </p:nvPr>
        </p:nvSpPr>
        <p:spPr/>
        <p:txBody>
          <a:bodyPr/>
          <a:lstStyle/>
          <a:p>
            <a:pPr eaLnBrk="1" hangingPunct="1"/>
            <a:r>
              <a:rPr lang="zh-CN" altLang="en-US" sz="4000" dirty="0" smtClean="0"/>
              <a:t>“划分无冲突子集问题”求解</a:t>
            </a:r>
          </a:p>
        </p:txBody>
      </p:sp>
      <p:sp>
        <p:nvSpPr>
          <p:cNvPr id="143364" name="Rectangle 8"/>
          <p:cNvSpPr>
            <a:spLocks noGrp="1" noChangeArrowheads="1"/>
          </p:cNvSpPr>
          <p:nvPr>
            <p:ph type="body" idx="1"/>
          </p:nvPr>
        </p:nvSpPr>
        <p:spPr/>
        <p:txBody>
          <a:bodyPr/>
          <a:lstStyle/>
          <a:p>
            <a:pPr eaLnBrk="1" hangingPunct="1">
              <a:lnSpc>
                <a:spcPct val="90000"/>
              </a:lnSpc>
            </a:pPr>
            <a:r>
              <a:rPr lang="zh-CN" altLang="en-US" dirty="0" smtClean="0">
                <a:effectLst/>
              </a:rPr>
              <a:t>某运动会设立</a:t>
            </a:r>
            <a:r>
              <a:rPr lang="en-US" altLang="zh-CN" dirty="0" smtClean="0">
                <a:effectLst/>
              </a:rPr>
              <a:t>n</a:t>
            </a:r>
            <a:r>
              <a:rPr lang="zh-CN" altLang="en-US" dirty="0" smtClean="0">
                <a:effectLst/>
              </a:rPr>
              <a:t>个比赛项目，每个运动员可以参加</a:t>
            </a:r>
            <a:r>
              <a:rPr lang="en-US" altLang="zh-CN" dirty="0" smtClean="0">
                <a:effectLst/>
              </a:rPr>
              <a:t>1</a:t>
            </a:r>
            <a:r>
              <a:rPr lang="zh-CN" altLang="en-US" dirty="0" smtClean="0">
                <a:effectLst/>
              </a:rPr>
              <a:t>至</a:t>
            </a:r>
            <a:r>
              <a:rPr lang="en-US" altLang="zh-CN" dirty="0" smtClean="0">
                <a:effectLst/>
              </a:rPr>
              <a:t>3</a:t>
            </a:r>
            <a:r>
              <a:rPr lang="zh-CN" altLang="en-US" dirty="0" smtClean="0">
                <a:effectLst/>
              </a:rPr>
              <a:t>个项目。试问如何安排比赛日程既可以使同一运动员参加的项目不安排在同一单位时间进行，又使总的竞赛日程最短。</a:t>
            </a:r>
          </a:p>
          <a:p>
            <a:pPr eaLnBrk="1" hangingPunct="1">
              <a:lnSpc>
                <a:spcPct val="90000"/>
              </a:lnSpc>
            </a:pPr>
            <a:r>
              <a:rPr lang="zh-CN" altLang="en-US" dirty="0" smtClean="0">
                <a:effectLst/>
              </a:rPr>
              <a:t>若将此问题抽象成数学模型，则归属于“划分子集”问题。</a:t>
            </a:r>
            <a:r>
              <a:rPr lang="en-US" altLang="zh-CN" dirty="0" smtClean="0">
                <a:effectLst/>
              </a:rPr>
              <a:t>n</a:t>
            </a:r>
            <a:r>
              <a:rPr lang="zh-CN" altLang="en-US" dirty="0" smtClean="0">
                <a:effectLst/>
              </a:rPr>
              <a:t>个比赛项目构成一个大小为</a:t>
            </a:r>
            <a:r>
              <a:rPr lang="en-US" altLang="zh-CN" dirty="0" smtClean="0">
                <a:effectLst/>
              </a:rPr>
              <a:t>n</a:t>
            </a:r>
            <a:r>
              <a:rPr lang="zh-CN" altLang="en-US" dirty="0" smtClean="0">
                <a:effectLst/>
              </a:rPr>
              <a:t>的集合，有同一运动员参加的项目则抽象为“冲突”关系。</a:t>
            </a:r>
          </a:p>
        </p:txBody>
      </p:sp>
    </p:spTree>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210948" name="Text Box 4"/>
          <p:cNvSpPr txBox="1">
            <a:spLocks noChangeArrowheads="1"/>
          </p:cNvSpPr>
          <p:nvPr/>
        </p:nvSpPr>
        <p:spPr bwMode="auto">
          <a:xfrm>
            <a:off x="107950" y="458788"/>
            <a:ext cx="8991600" cy="518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lnSpc>
                <a:spcPct val="115000"/>
              </a:lnSpc>
            </a:pPr>
            <a:r>
              <a:rPr kumimoji="1" lang="zh-CN" altLang="en-US" sz="3200" dirty="0">
                <a:latin typeface="Times New Roman" pitchFamily="18" charset="0"/>
              </a:rPr>
              <a:t>例如：</a:t>
            </a:r>
          </a:p>
          <a:p>
            <a:pPr>
              <a:lnSpc>
                <a:spcPct val="115000"/>
              </a:lnSpc>
            </a:pPr>
            <a:r>
              <a:rPr kumimoji="1" lang="zh-CN" altLang="en-US" sz="3200" dirty="0">
                <a:latin typeface="Times New Roman" pitchFamily="18" charset="0"/>
              </a:rPr>
              <a:t>某运动会设有 </a:t>
            </a:r>
            <a:r>
              <a:rPr kumimoji="1" lang="en-US" altLang="zh-CN" sz="3200" dirty="0">
                <a:latin typeface="Times New Roman" pitchFamily="18" charset="0"/>
              </a:rPr>
              <a:t>9 </a:t>
            </a:r>
            <a:r>
              <a:rPr kumimoji="1" lang="zh-CN" altLang="en-US" sz="3200" dirty="0">
                <a:latin typeface="Times New Roman" pitchFamily="18" charset="0"/>
              </a:rPr>
              <a:t>个项目</a:t>
            </a:r>
            <a:r>
              <a:rPr kumimoji="1" lang="en-US" altLang="zh-CN" sz="3200" dirty="0">
                <a:latin typeface="Times New Roman" pitchFamily="18" charset="0"/>
              </a:rPr>
              <a:t>:</a:t>
            </a:r>
          </a:p>
          <a:p>
            <a:pPr>
              <a:lnSpc>
                <a:spcPct val="115000"/>
              </a:lnSpc>
            </a:pPr>
            <a:r>
              <a:rPr kumimoji="1" lang="en-US" altLang="zh-CN" sz="3200" dirty="0">
                <a:latin typeface="Times New Roman" pitchFamily="18" charset="0"/>
              </a:rPr>
              <a:t>    A ={ 0, 1, 2, 3, 4, 5, 6, 7, 8 }</a:t>
            </a:r>
            <a:r>
              <a:rPr kumimoji="1" lang="zh-CN" altLang="en-US" sz="3200" dirty="0">
                <a:latin typeface="Times New Roman" pitchFamily="18" charset="0"/>
              </a:rPr>
              <a:t>，</a:t>
            </a:r>
          </a:p>
          <a:p>
            <a:pPr>
              <a:lnSpc>
                <a:spcPct val="115000"/>
              </a:lnSpc>
            </a:pPr>
            <a:r>
              <a:rPr kumimoji="1" lang="en-US" altLang="zh-CN" sz="3200" dirty="0">
                <a:latin typeface="Times New Roman" pitchFamily="18" charset="0"/>
              </a:rPr>
              <a:t>7</a:t>
            </a:r>
            <a:r>
              <a:rPr kumimoji="1" lang="zh-CN" altLang="en-US" sz="3200" dirty="0">
                <a:latin typeface="Times New Roman" pitchFamily="18" charset="0"/>
              </a:rPr>
              <a:t>名运动员报名参加的项目分别为：</a:t>
            </a:r>
          </a:p>
          <a:p>
            <a:pPr>
              <a:lnSpc>
                <a:spcPct val="115000"/>
              </a:lnSpc>
            </a:pPr>
            <a:r>
              <a:rPr kumimoji="1" lang="en-US" altLang="zh-CN" sz="3200" dirty="0">
                <a:latin typeface="Times New Roman" pitchFamily="18" charset="0"/>
              </a:rPr>
              <a:t>(1, 4, 8), (1, 7), (8, 3), (1, 0, 5), (3, 4), (5, 6, 2), (6, 4)</a:t>
            </a:r>
          </a:p>
          <a:p>
            <a:pPr>
              <a:lnSpc>
                <a:spcPct val="115000"/>
              </a:lnSpc>
            </a:pPr>
            <a:r>
              <a:rPr kumimoji="1" lang="zh-CN" altLang="en-US" sz="3200" dirty="0">
                <a:latin typeface="Times New Roman" pitchFamily="18" charset="0"/>
              </a:rPr>
              <a:t>它们之间的冲突关系为</a:t>
            </a:r>
            <a:r>
              <a:rPr kumimoji="1" lang="en-US" altLang="zh-CN" sz="3200" dirty="0">
                <a:latin typeface="Times New Roman" pitchFamily="18" charset="0"/>
              </a:rPr>
              <a:t>: </a:t>
            </a:r>
            <a:endParaRPr kumimoji="1" lang="en-US" altLang="zh-CN" sz="3200" dirty="0" smtClean="0">
              <a:latin typeface="Times New Roman" pitchFamily="18" charset="0"/>
            </a:endParaRPr>
          </a:p>
          <a:p>
            <a:pPr>
              <a:lnSpc>
                <a:spcPct val="115000"/>
              </a:lnSpc>
            </a:pPr>
            <a:r>
              <a:rPr kumimoji="1" lang="en-US" altLang="zh-CN" sz="3200" dirty="0" smtClean="0">
                <a:latin typeface="Times New Roman" pitchFamily="18" charset="0"/>
              </a:rPr>
              <a:t>R </a:t>
            </a:r>
            <a:r>
              <a:rPr kumimoji="1" lang="en-US" altLang="zh-CN" sz="3200" dirty="0">
                <a:latin typeface="Times New Roman" pitchFamily="18" charset="0"/>
              </a:rPr>
              <a:t>= </a:t>
            </a:r>
            <a:r>
              <a:rPr kumimoji="1" lang="en-US" altLang="zh-CN" sz="3200" dirty="0" smtClean="0">
                <a:latin typeface="Times New Roman" pitchFamily="18" charset="0"/>
              </a:rPr>
              <a:t>{(1, 4), (4, 8), (1, 8), (1, 7), (8, 3), (1, 0), (0, 5), (1, 5), (3, 4), (5, 6), (5, 2), (6, 2), (6, 4)} </a:t>
            </a:r>
          </a:p>
          <a:p>
            <a:pPr>
              <a:lnSpc>
                <a:spcPct val="115000"/>
              </a:lnSpc>
            </a:pPr>
            <a:r>
              <a:rPr kumimoji="1" lang="en-US" altLang="zh-CN" sz="3200" dirty="0" smtClean="0">
                <a:latin typeface="Times New Roman" pitchFamily="18" charset="0"/>
              </a:rPr>
              <a:t>|</a:t>
            </a:r>
            <a:r>
              <a:rPr kumimoji="1" lang="en-US" altLang="zh-CN" sz="3200" dirty="0" smtClean="0">
                <a:latin typeface="Times New Roman" pitchFamily="18" charset="0"/>
              </a:rPr>
              <a:t>R|=13</a:t>
            </a:r>
            <a:endParaRPr kumimoji="1" lang="en-US" altLang="zh-CN" sz="3200" dirty="0">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210948"/>
                                        </p:tgtEl>
                                        <p:attrNameLst>
                                          <p:attrName>style.visibility</p:attrName>
                                        </p:attrNameLst>
                                      </p:cBhvr>
                                      <p:to>
                                        <p:strVal val="visible"/>
                                      </p:to>
                                    </p:set>
                                    <p:animEffect transition="in" filter="wipe(up)">
                                      <p:cBhvr>
                                        <p:cTn id="7" dur="500"/>
                                        <p:tgtEl>
                                          <p:spTgt spid="2109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48"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页脚占位符 2"/>
          <p:cNvSpPr>
            <a:spLocks noGrp="1"/>
          </p:cNvSpPr>
          <p:nvPr>
            <p:ph type="ftr" sz="quarter" idx="11"/>
          </p:nvPr>
        </p:nvSpPr>
        <p:spPr/>
        <p:txBody>
          <a:bodyPr/>
          <a:lstStyle/>
          <a:p>
            <a:pPr>
              <a:defRPr/>
            </a:pPr>
            <a:endParaRPr lang="en-US" altLang="zh-CN"/>
          </a:p>
          <a:p>
            <a:pPr>
              <a:defRPr/>
            </a:pPr>
            <a:r>
              <a:rPr lang="en-US" altLang="zh-CN"/>
              <a:t>Prof. Q. Wang</a:t>
            </a:r>
          </a:p>
        </p:txBody>
      </p:sp>
      <p:sp>
        <p:nvSpPr>
          <p:cNvPr id="16387" name="Rectangle 4"/>
          <p:cNvSpPr>
            <a:spLocks noChangeArrowheads="1"/>
          </p:cNvSpPr>
          <p:nvPr/>
        </p:nvSpPr>
        <p:spPr bwMode="auto">
          <a:xfrm>
            <a:off x="455613" y="276225"/>
            <a:ext cx="5597525" cy="457200"/>
          </a:xfrm>
          <a:prstGeom prst="rect">
            <a:avLst/>
          </a:prstGeom>
          <a:solidFill>
            <a:srgbClr val="0033CC"/>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a:solidFill>
                  <a:srgbClr val="FFFF00"/>
                </a:solidFill>
                <a:latin typeface="Times New Roman" pitchFamily="18" charset="0"/>
              </a:rPr>
              <a:t>Algorithm 3.2  Judge a stack is empty or not</a:t>
            </a:r>
          </a:p>
        </p:txBody>
      </p:sp>
      <p:sp>
        <p:nvSpPr>
          <p:cNvPr id="16388" name="Rectangle 9"/>
          <p:cNvSpPr>
            <a:spLocks noChangeArrowheads="1"/>
          </p:cNvSpPr>
          <p:nvPr/>
        </p:nvSpPr>
        <p:spPr bwMode="auto">
          <a:xfrm>
            <a:off x="503238" y="1052513"/>
            <a:ext cx="7596187"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kumimoji="1" lang="en-US" altLang="zh-CN" sz="2400">
                <a:latin typeface="Times New Roman" pitchFamily="18" charset="0"/>
              </a:rPr>
              <a:t>int  </a:t>
            </a:r>
            <a:r>
              <a:rPr kumimoji="1" lang="en-US" altLang="zh-CN" sz="2400">
                <a:solidFill>
                  <a:srgbClr val="FFFF00"/>
                </a:solidFill>
                <a:latin typeface="Times New Roman" pitchFamily="18" charset="0"/>
              </a:rPr>
              <a:t>isEmptyStack_seq </a:t>
            </a:r>
            <a:r>
              <a:rPr kumimoji="1" lang="en-US" altLang="zh-CN" sz="2400">
                <a:latin typeface="Times New Roman" pitchFamily="18" charset="0"/>
              </a:rPr>
              <a:t>( PSeqStack pastack )</a:t>
            </a:r>
          </a:p>
          <a:p>
            <a:pPr eaLnBrk="0" hangingPunct="0"/>
            <a:r>
              <a:rPr kumimoji="1" lang="en-US" altLang="zh-CN" sz="2400">
                <a:latin typeface="Times New Roman" pitchFamily="18" charset="0"/>
              </a:rPr>
              <a:t>{</a:t>
            </a:r>
          </a:p>
          <a:p>
            <a:pPr eaLnBrk="0" hangingPunct="0"/>
            <a:r>
              <a:rPr kumimoji="1" lang="en-US" altLang="zh-CN" sz="2400">
                <a:latin typeface="Times New Roman" pitchFamily="18" charset="0"/>
              </a:rPr>
              <a:t>	return ( pastack-&gt;top == -1 );</a:t>
            </a:r>
          </a:p>
          <a:p>
            <a:pPr eaLnBrk="0" hangingPunct="0"/>
            <a:r>
              <a:rPr kumimoji="1" lang="en-US" altLang="zh-CN" sz="2400">
                <a:latin typeface="Times New Roman" pitchFamily="18" charset="0"/>
              </a:rPr>
              <a:t>}</a:t>
            </a:r>
          </a:p>
        </p:txBody>
      </p:sp>
      <p:sp>
        <p:nvSpPr>
          <p:cNvPr id="16389" name="AutoShape 11">
            <a:hlinkClick r:id="rId2" action="ppaction://hlinksldjump" highlightClick="1"/>
          </p:cNvPr>
          <p:cNvSpPr>
            <a:spLocks noChangeArrowheads="1"/>
          </p:cNvSpPr>
          <p:nvPr/>
        </p:nvSpPr>
        <p:spPr bwMode="auto">
          <a:xfrm>
            <a:off x="7667625" y="5661025"/>
            <a:ext cx="647700" cy="358775"/>
          </a:xfrm>
          <a:prstGeom prst="actionButtonBackPrevious">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211972" name="Text Box 4"/>
          <p:cNvSpPr txBox="1">
            <a:spLocks noChangeArrowheads="1"/>
          </p:cNvSpPr>
          <p:nvPr/>
        </p:nvSpPr>
        <p:spPr bwMode="auto">
          <a:xfrm>
            <a:off x="323850" y="1556792"/>
            <a:ext cx="849630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lgn="just">
              <a:lnSpc>
                <a:spcPct val="125000"/>
              </a:lnSpc>
            </a:pPr>
            <a:r>
              <a:rPr kumimoji="1" lang="en-US" altLang="zh-CN" sz="3200" dirty="0">
                <a:latin typeface="Times New Roman" pitchFamily="18" charset="0"/>
              </a:rPr>
              <a:t>        </a:t>
            </a:r>
            <a:r>
              <a:rPr kumimoji="1" lang="zh-CN" altLang="en-US" sz="3200" dirty="0">
                <a:latin typeface="Times New Roman" pitchFamily="18" charset="0"/>
              </a:rPr>
              <a:t>将集合</a:t>
            </a:r>
            <a:r>
              <a:rPr kumimoji="1" lang="en-US" altLang="zh-CN" sz="3200" dirty="0">
                <a:latin typeface="Times New Roman" pitchFamily="18" charset="0"/>
              </a:rPr>
              <a:t>A</a:t>
            </a:r>
            <a:r>
              <a:rPr kumimoji="1" lang="zh-CN" altLang="en-US" sz="3200" dirty="0">
                <a:latin typeface="Times New Roman" pitchFamily="18" charset="0"/>
              </a:rPr>
              <a:t>划分成</a:t>
            </a:r>
            <a:r>
              <a:rPr kumimoji="1" lang="en-US" altLang="zh-CN" sz="3200" dirty="0">
                <a:latin typeface="Times New Roman" pitchFamily="18" charset="0"/>
              </a:rPr>
              <a:t>k</a:t>
            </a:r>
            <a:r>
              <a:rPr kumimoji="1" lang="zh-CN" altLang="en-US" sz="3200" dirty="0">
                <a:latin typeface="Times New Roman" pitchFamily="18" charset="0"/>
              </a:rPr>
              <a:t>个互不相交的</a:t>
            </a:r>
            <a:r>
              <a:rPr kumimoji="1" lang="zh-CN" altLang="en-US" sz="3200" dirty="0" smtClean="0">
                <a:latin typeface="Times New Roman" pitchFamily="18" charset="0"/>
              </a:rPr>
              <a:t>子集</a:t>
            </a:r>
            <a:r>
              <a:rPr kumimoji="1" lang="en-US" altLang="zh-CN" sz="3200" dirty="0" smtClean="0">
                <a:latin typeface="Times New Roman" pitchFamily="18" charset="0"/>
              </a:rPr>
              <a:t>A</a:t>
            </a:r>
            <a:r>
              <a:rPr kumimoji="1" lang="en-US" altLang="zh-CN" sz="3200" baseline="-30000" dirty="0" smtClean="0">
                <a:latin typeface="Times New Roman" pitchFamily="18" charset="0"/>
              </a:rPr>
              <a:t>1</a:t>
            </a:r>
            <a:r>
              <a:rPr kumimoji="1" lang="en-US" altLang="zh-CN" sz="3200" dirty="0" smtClean="0">
                <a:latin typeface="Times New Roman" pitchFamily="18" charset="0"/>
              </a:rPr>
              <a:t>, </a:t>
            </a:r>
            <a:r>
              <a:rPr kumimoji="1" lang="en-US" altLang="zh-CN" sz="3200" dirty="0" err="1" smtClean="0">
                <a:latin typeface="Times New Roman" pitchFamily="18" charset="0"/>
              </a:rPr>
              <a:t>A</a:t>
            </a:r>
            <a:r>
              <a:rPr kumimoji="1" lang="en-US" altLang="zh-CN" sz="3200" baseline="-30000" dirty="0" err="1" smtClean="0">
                <a:latin typeface="Times New Roman" pitchFamily="18" charset="0"/>
              </a:rPr>
              <a:t>2</a:t>
            </a:r>
            <a:r>
              <a:rPr kumimoji="1" lang="en-US" altLang="zh-CN" sz="3200" dirty="0" smtClean="0">
                <a:latin typeface="Times New Roman" pitchFamily="18" charset="0"/>
              </a:rPr>
              <a:t>, </a:t>
            </a:r>
            <a:r>
              <a:rPr kumimoji="1" lang="en-US" altLang="zh-CN" sz="3200" b="1" dirty="0" smtClean="0">
                <a:latin typeface="Times New Roman" pitchFamily="18" charset="0"/>
              </a:rPr>
              <a:t>…</a:t>
            </a:r>
            <a:r>
              <a:rPr kumimoji="1" lang="en-US" altLang="zh-CN" sz="3200" dirty="0" smtClean="0">
                <a:latin typeface="Times New Roman" pitchFamily="18" charset="0"/>
              </a:rPr>
              <a:t>, </a:t>
            </a:r>
            <a:r>
              <a:rPr kumimoji="1" lang="en-US" altLang="zh-CN" sz="3200" dirty="0" err="1" smtClean="0">
                <a:latin typeface="Times New Roman" pitchFamily="18" charset="0"/>
              </a:rPr>
              <a:t>A</a:t>
            </a:r>
            <a:r>
              <a:rPr kumimoji="1" lang="en-US" altLang="zh-CN" sz="3200" baseline="-30000" dirty="0" err="1" smtClean="0">
                <a:latin typeface="Times New Roman" pitchFamily="18" charset="0"/>
              </a:rPr>
              <a:t>k</a:t>
            </a:r>
            <a:r>
              <a:rPr kumimoji="1" lang="en-US" altLang="zh-CN" sz="3200" dirty="0" smtClean="0">
                <a:latin typeface="Times New Roman" pitchFamily="18" charset="0"/>
              </a:rPr>
              <a:t>(</a:t>
            </a:r>
            <a:r>
              <a:rPr kumimoji="1" lang="en-US" altLang="zh-CN" sz="3200" dirty="0" err="1" smtClean="0">
                <a:latin typeface="Times New Roman" pitchFamily="18" charset="0"/>
              </a:rPr>
              <a:t>k</a:t>
            </a:r>
            <a:r>
              <a:rPr kumimoji="1" lang="en-US" altLang="zh-CN" sz="3200" dirty="0" err="1">
                <a:latin typeface="Times New Roman" pitchFamily="18" charset="0"/>
              </a:rPr>
              <a:t>≤</a:t>
            </a:r>
            <a:r>
              <a:rPr kumimoji="1" lang="en-US" altLang="zh-CN" sz="3200" dirty="0" err="1" smtClean="0">
                <a:latin typeface="Times New Roman" pitchFamily="18" charset="0"/>
              </a:rPr>
              <a:t>n</a:t>
            </a:r>
            <a:r>
              <a:rPr kumimoji="1" lang="en-US" altLang="zh-CN" sz="3200" dirty="0" smtClean="0">
                <a:latin typeface="Times New Roman" pitchFamily="18" charset="0"/>
              </a:rPr>
              <a:t>), </a:t>
            </a:r>
            <a:r>
              <a:rPr kumimoji="1" lang="zh-CN" altLang="en-US" sz="3200" dirty="0" smtClean="0">
                <a:latin typeface="Times New Roman" pitchFamily="18" charset="0"/>
              </a:rPr>
              <a:t>使</a:t>
            </a:r>
            <a:r>
              <a:rPr kumimoji="1" lang="zh-CN" altLang="en-US" sz="3200" dirty="0">
                <a:latin typeface="Times New Roman" pitchFamily="18" charset="0"/>
              </a:rPr>
              <a:t>同一子集中的元素均无冲突关系，</a:t>
            </a:r>
            <a:r>
              <a:rPr kumimoji="1" lang="zh-CN" altLang="en-US" sz="3200" dirty="0" smtClean="0">
                <a:latin typeface="Times New Roman" pitchFamily="18" charset="0"/>
              </a:rPr>
              <a:t>并且要求</a:t>
            </a:r>
            <a:r>
              <a:rPr kumimoji="1" lang="zh-CN" altLang="en-US" sz="3200" dirty="0">
                <a:latin typeface="Times New Roman" pitchFamily="18" charset="0"/>
              </a:rPr>
              <a:t>划分的子集数目尽可能地少。</a:t>
            </a:r>
          </a:p>
        </p:txBody>
      </p:sp>
      <p:sp>
        <p:nvSpPr>
          <p:cNvPr id="211973" name="Rectangle 5"/>
          <p:cNvSpPr>
            <a:spLocks noChangeArrowheads="1"/>
          </p:cNvSpPr>
          <p:nvPr/>
        </p:nvSpPr>
        <p:spPr bwMode="auto">
          <a:xfrm>
            <a:off x="1650367" y="381000"/>
            <a:ext cx="5843266" cy="8525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lnSpc>
                <a:spcPct val="125000"/>
              </a:lnSpc>
            </a:pPr>
            <a:r>
              <a:rPr kumimoji="1" lang="en-US" altLang="zh-CN" sz="4400" b="1" dirty="0">
                <a:latin typeface="Times New Roman" pitchFamily="18" charset="0"/>
                <a:ea typeface="楷体_GB2312" pitchFamily="49" charset="-122"/>
              </a:rPr>
              <a:t>“</a:t>
            </a:r>
            <a:r>
              <a:rPr kumimoji="1" lang="zh-CN" altLang="en-US" sz="4400" b="1" dirty="0">
                <a:latin typeface="楷体_GB2312" pitchFamily="49" charset="-122"/>
                <a:ea typeface="楷体_GB2312" pitchFamily="49" charset="-122"/>
              </a:rPr>
              <a:t>划分子集</a:t>
            </a:r>
            <a:r>
              <a:rPr kumimoji="1" lang="zh-CN" altLang="en-US" sz="4400" b="1" dirty="0">
                <a:latin typeface="Times New Roman" pitchFamily="18" charset="0"/>
                <a:ea typeface="楷体_GB2312" pitchFamily="49" charset="-122"/>
              </a:rPr>
              <a:t>”</a:t>
            </a:r>
            <a:r>
              <a:rPr kumimoji="1" lang="zh-CN" altLang="en-US" sz="4400" b="1" dirty="0">
                <a:latin typeface="楷体_GB2312" pitchFamily="49" charset="-122"/>
                <a:ea typeface="楷体_GB2312" pitchFamily="49" charset="-122"/>
              </a:rPr>
              <a:t>问题即为</a:t>
            </a:r>
            <a:r>
              <a:rPr kumimoji="1" lang="en-US" altLang="zh-CN" sz="4400" b="1" dirty="0">
                <a:latin typeface="楷体_GB2312" pitchFamily="49" charset="-122"/>
                <a:ea typeface="楷体_GB2312" pitchFamily="49" charset="-122"/>
              </a:rPr>
              <a:t>:</a:t>
            </a:r>
          </a:p>
        </p:txBody>
      </p:sp>
      <p:sp>
        <p:nvSpPr>
          <p:cNvPr id="211974" name="Rectangle 6"/>
          <p:cNvSpPr>
            <a:spLocks noChangeArrowheads="1"/>
          </p:cNvSpPr>
          <p:nvPr/>
        </p:nvSpPr>
        <p:spPr bwMode="auto">
          <a:xfrm>
            <a:off x="323850" y="3789040"/>
            <a:ext cx="861060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lnSpc>
                <a:spcPct val="125000"/>
              </a:lnSpc>
            </a:pPr>
            <a:r>
              <a:rPr kumimoji="1" lang="en-US" altLang="zh-CN" sz="3200" dirty="0">
                <a:latin typeface="Times New Roman" pitchFamily="18" charset="0"/>
              </a:rPr>
              <a:t>    </a:t>
            </a:r>
            <a:r>
              <a:rPr kumimoji="1" lang="en-US" altLang="zh-CN" sz="3200" dirty="0" smtClean="0">
                <a:latin typeface="Times New Roman" pitchFamily="18" charset="0"/>
              </a:rPr>
              <a:t>    </a:t>
            </a:r>
            <a:r>
              <a:rPr kumimoji="1" lang="zh-CN" altLang="en-US" sz="3200" dirty="0" smtClean="0">
                <a:latin typeface="Times New Roman" pitchFamily="18" charset="0"/>
              </a:rPr>
              <a:t>对</a:t>
            </a:r>
            <a:r>
              <a:rPr kumimoji="1" lang="zh-CN" altLang="en-US" sz="3200" dirty="0">
                <a:latin typeface="Times New Roman" pitchFamily="18" charset="0"/>
              </a:rPr>
              <a:t>前述例子而言，问题即为</a:t>
            </a:r>
            <a:r>
              <a:rPr kumimoji="1" lang="en-US" altLang="zh-CN" sz="3200" dirty="0">
                <a:latin typeface="Times New Roman" pitchFamily="18" charset="0"/>
              </a:rPr>
              <a:t>:</a:t>
            </a:r>
          </a:p>
          <a:p>
            <a:pPr eaLnBrk="0" hangingPunct="0">
              <a:lnSpc>
                <a:spcPct val="125000"/>
              </a:lnSpc>
            </a:pPr>
            <a:r>
              <a:rPr kumimoji="1" lang="en-US" altLang="zh-CN" sz="3200" dirty="0">
                <a:latin typeface="Times New Roman" pitchFamily="18" charset="0"/>
              </a:rPr>
              <a:t>    </a:t>
            </a:r>
            <a:r>
              <a:rPr kumimoji="1" lang="en-US" altLang="zh-CN" sz="3200" dirty="0" smtClean="0">
                <a:latin typeface="Times New Roman" pitchFamily="18" charset="0"/>
              </a:rPr>
              <a:t>    </a:t>
            </a:r>
            <a:r>
              <a:rPr kumimoji="1" lang="zh-CN" altLang="en-US" sz="3200" dirty="0" smtClean="0">
                <a:latin typeface="Times New Roman" pitchFamily="18" charset="0"/>
              </a:rPr>
              <a:t>同</a:t>
            </a:r>
            <a:r>
              <a:rPr kumimoji="1" lang="zh-CN" altLang="en-US" sz="3200" dirty="0">
                <a:latin typeface="Times New Roman" pitchFamily="18" charset="0"/>
              </a:rPr>
              <a:t>一子集的项目为可以同时进行的项目，显然希望运动会的日程尽可能短。</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1973"/>
                                        </p:tgtEl>
                                        <p:attrNameLst>
                                          <p:attrName>style.visibility</p:attrName>
                                        </p:attrNameLst>
                                      </p:cBhvr>
                                      <p:to>
                                        <p:strVal val="visible"/>
                                      </p:to>
                                    </p:set>
                                    <p:animEffect transition="in" filter="wipe(left)">
                                      <p:cBhvr>
                                        <p:cTn id="7" dur="500"/>
                                        <p:tgtEl>
                                          <p:spTgt spid="21197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11972"/>
                                        </p:tgtEl>
                                        <p:attrNameLst>
                                          <p:attrName>style.visibility</p:attrName>
                                        </p:attrNameLst>
                                      </p:cBhvr>
                                      <p:to>
                                        <p:strVal val="visible"/>
                                      </p:to>
                                    </p:set>
                                    <p:animEffect transition="in" filter="wipe(up)">
                                      <p:cBhvr>
                                        <p:cTn id="12" dur="500"/>
                                        <p:tgtEl>
                                          <p:spTgt spid="211972"/>
                                        </p:tgtEl>
                                      </p:cBhvr>
                                    </p:animEffect>
                                  </p:childTnLst>
                                </p:cTn>
                              </p:par>
                            </p:childTnLst>
                          </p:cTn>
                        </p:par>
                        <p:par>
                          <p:cTn id="13" fill="hold" nodeType="afterGroup">
                            <p:stCondLst>
                              <p:cond delay="500"/>
                            </p:stCondLst>
                            <p:childTnLst>
                              <p:par>
                                <p:cTn id="14" presetID="22" presetClass="entr" presetSubtype="1" fill="hold" grpId="0" nodeType="afterEffect">
                                  <p:stCondLst>
                                    <p:cond delay="0"/>
                                  </p:stCondLst>
                                  <p:childTnLst>
                                    <p:set>
                                      <p:cBhvr>
                                        <p:cTn id="15" dur="1" fill="hold">
                                          <p:stCondLst>
                                            <p:cond delay="0"/>
                                          </p:stCondLst>
                                        </p:cTn>
                                        <p:tgtEl>
                                          <p:spTgt spid="211974"/>
                                        </p:tgtEl>
                                        <p:attrNameLst>
                                          <p:attrName>style.visibility</p:attrName>
                                        </p:attrNameLst>
                                      </p:cBhvr>
                                      <p:to>
                                        <p:strVal val="visible"/>
                                      </p:to>
                                    </p:set>
                                    <p:animEffect transition="in" filter="wipe(up)">
                                      <p:cBhvr>
                                        <p:cTn id="16" dur="500"/>
                                        <p:tgtEl>
                                          <p:spTgt spid="2119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1972" grpId="0" autoUpdateAnimBg="0"/>
      <p:bldP spid="211973" grpId="0" autoUpdateAnimBg="0"/>
      <p:bldP spid="211974" grpId="0" autoUpdateAnimBg="0"/>
    </p:bld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146435" name="Rectangle 2"/>
          <p:cNvSpPr>
            <a:spLocks noGrp="1" noChangeArrowheads="1"/>
          </p:cNvSpPr>
          <p:nvPr>
            <p:ph type="title"/>
          </p:nvPr>
        </p:nvSpPr>
        <p:spPr/>
        <p:txBody>
          <a:bodyPr/>
          <a:lstStyle/>
          <a:p>
            <a:pPr eaLnBrk="1" hangingPunct="1"/>
            <a:r>
              <a:rPr lang="zh-CN" altLang="en-US" dirty="0" smtClean="0"/>
              <a:t>求解方法</a:t>
            </a:r>
          </a:p>
        </p:txBody>
      </p:sp>
      <p:sp>
        <p:nvSpPr>
          <p:cNvPr id="146436" name="Rectangle 3"/>
          <p:cNvSpPr>
            <a:spLocks noGrp="1" noChangeArrowheads="1"/>
          </p:cNvSpPr>
          <p:nvPr>
            <p:ph type="body" idx="1"/>
          </p:nvPr>
        </p:nvSpPr>
        <p:spPr/>
        <p:txBody>
          <a:bodyPr/>
          <a:lstStyle/>
          <a:p>
            <a:pPr eaLnBrk="1" hangingPunct="1"/>
            <a:r>
              <a:rPr kumimoji="1" lang="zh-CN" altLang="en-US" dirty="0" smtClean="0">
                <a:effectLst/>
              </a:rPr>
              <a:t>冲突关系：</a:t>
            </a:r>
            <a:r>
              <a:rPr kumimoji="1" lang="en-US" altLang="zh-CN" dirty="0" smtClean="0">
                <a:effectLst/>
              </a:rPr>
              <a:t>R = {(1, 4), (4, 8), (1, 8), (1, 7), (8, 3), (1, 0), (0, 5), (1, 5), (3, 4), (5, 6), (5, 2), (6, 2), (6, 4)}</a:t>
            </a:r>
          </a:p>
        </p:txBody>
      </p:sp>
      <p:grpSp>
        <p:nvGrpSpPr>
          <p:cNvPr id="146437" name="Group 27"/>
          <p:cNvGrpSpPr>
            <a:grpSpLocks/>
          </p:cNvGrpSpPr>
          <p:nvPr/>
        </p:nvGrpSpPr>
        <p:grpSpPr bwMode="auto">
          <a:xfrm>
            <a:off x="263525" y="3644900"/>
            <a:ext cx="4175125" cy="2520950"/>
            <a:chOff x="204" y="2341"/>
            <a:chExt cx="2630" cy="1588"/>
          </a:xfrm>
        </p:grpSpPr>
        <p:sp>
          <p:nvSpPr>
            <p:cNvPr id="146452" name="Oval 4"/>
            <p:cNvSpPr>
              <a:spLocks noChangeArrowheads="1"/>
            </p:cNvSpPr>
            <p:nvPr/>
          </p:nvSpPr>
          <p:spPr bwMode="auto">
            <a:xfrm>
              <a:off x="204" y="2341"/>
              <a:ext cx="2630" cy="1588"/>
            </a:xfrm>
            <a:prstGeom prst="ellipse">
              <a:avLst/>
            </a:prstGeom>
            <a:solidFill>
              <a:srgbClr val="FFFF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zh-CN" sz="2400">
                <a:solidFill>
                  <a:srgbClr val="CC0000"/>
                </a:solidFill>
              </a:endParaRPr>
            </a:p>
          </p:txBody>
        </p:sp>
        <p:sp>
          <p:nvSpPr>
            <p:cNvPr id="146453" name="Text Box 7"/>
            <p:cNvSpPr txBox="1">
              <a:spLocks noChangeArrowheads="1"/>
            </p:cNvSpPr>
            <p:nvPr/>
          </p:nvSpPr>
          <p:spPr bwMode="auto">
            <a:xfrm>
              <a:off x="703" y="2840"/>
              <a:ext cx="2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2400">
                  <a:solidFill>
                    <a:srgbClr val="CC0000"/>
                  </a:solidFill>
                </a:rPr>
                <a:t>2</a:t>
              </a:r>
            </a:p>
          </p:txBody>
        </p:sp>
        <p:sp>
          <p:nvSpPr>
            <p:cNvPr id="146454" name="Text Box 8"/>
            <p:cNvSpPr txBox="1">
              <a:spLocks noChangeArrowheads="1"/>
            </p:cNvSpPr>
            <p:nvPr/>
          </p:nvSpPr>
          <p:spPr bwMode="auto">
            <a:xfrm>
              <a:off x="884" y="2522"/>
              <a:ext cx="2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2400">
                  <a:solidFill>
                    <a:srgbClr val="CC0000"/>
                  </a:solidFill>
                </a:rPr>
                <a:t>0</a:t>
              </a:r>
            </a:p>
          </p:txBody>
        </p:sp>
        <p:sp>
          <p:nvSpPr>
            <p:cNvPr id="146455" name="Text Box 9"/>
            <p:cNvSpPr txBox="1">
              <a:spLocks noChangeArrowheads="1"/>
            </p:cNvSpPr>
            <p:nvPr/>
          </p:nvSpPr>
          <p:spPr bwMode="auto">
            <a:xfrm>
              <a:off x="1704" y="2613"/>
              <a:ext cx="2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2400">
                  <a:solidFill>
                    <a:srgbClr val="CC0000"/>
                  </a:solidFill>
                </a:rPr>
                <a:t>1</a:t>
              </a:r>
            </a:p>
          </p:txBody>
        </p:sp>
        <p:sp>
          <p:nvSpPr>
            <p:cNvPr id="146456" name="Text Box 10"/>
            <p:cNvSpPr txBox="1">
              <a:spLocks noChangeArrowheads="1"/>
            </p:cNvSpPr>
            <p:nvPr/>
          </p:nvSpPr>
          <p:spPr bwMode="auto">
            <a:xfrm>
              <a:off x="521" y="3203"/>
              <a:ext cx="2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2400">
                  <a:solidFill>
                    <a:srgbClr val="CC0000"/>
                  </a:solidFill>
                </a:rPr>
                <a:t>3</a:t>
              </a:r>
            </a:p>
          </p:txBody>
        </p:sp>
        <p:sp>
          <p:nvSpPr>
            <p:cNvPr id="146457" name="Text Box 11"/>
            <p:cNvSpPr txBox="1">
              <a:spLocks noChangeArrowheads="1"/>
            </p:cNvSpPr>
            <p:nvPr/>
          </p:nvSpPr>
          <p:spPr bwMode="auto">
            <a:xfrm>
              <a:off x="1202" y="2477"/>
              <a:ext cx="2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2400">
                  <a:solidFill>
                    <a:srgbClr val="CC0000"/>
                  </a:solidFill>
                </a:rPr>
                <a:t>7</a:t>
              </a:r>
            </a:p>
          </p:txBody>
        </p:sp>
        <p:sp>
          <p:nvSpPr>
            <p:cNvPr id="146458" name="Text Box 12"/>
            <p:cNvSpPr txBox="1">
              <a:spLocks noChangeArrowheads="1"/>
            </p:cNvSpPr>
            <p:nvPr/>
          </p:nvSpPr>
          <p:spPr bwMode="auto">
            <a:xfrm>
              <a:off x="2154" y="2749"/>
              <a:ext cx="2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2400">
                  <a:solidFill>
                    <a:srgbClr val="CC0000"/>
                  </a:solidFill>
                </a:rPr>
                <a:t>6</a:t>
              </a:r>
            </a:p>
          </p:txBody>
        </p:sp>
        <p:sp>
          <p:nvSpPr>
            <p:cNvPr id="146459" name="Text Box 13"/>
            <p:cNvSpPr txBox="1">
              <a:spLocks noChangeArrowheads="1"/>
            </p:cNvSpPr>
            <p:nvPr/>
          </p:nvSpPr>
          <p:spPr bwMode="auto">
            <a:xfrm>
              <a:off x="1519" y="3112"/>
              <a:ext cx="2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2400">
                  <a:solidFill>
                    <a:srgbClr val="CC0000"/>
                  </a:solidFill>
                </a:rPr>
                <a:t>8</a:t>
              </a:r>
            </a:p>
          </p:txBody>
        </p:sp>
        <p:sp>
          <p:nvSpPr>
            <p:cNvPr id="146460" name="Text Box 14"/>
            <p:cNvSpPr txBox="1">
              <a:spLocks noChangeArrowheads="1"/>
            </p:cNvSpPr>
            <p:nvPr/>
          </p:nvSpPr>
          <p:spPr bwMode="auto">
            <a:xfrm>
              <a:off x="1202" y="3475"/>
              <a:ext cx="2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2400">
                  <a:solidFill>
                    <a:srgbClr val="CC0000"/>
                  </a:solidFill>
                </a:rPr>
                <a:t>4</a:t>
              </a:r>
            </a:p>
          </p:txBody>
        </p:sp>
        <p:sp>
          <p:nvSpPr>
            <p:cNvPr id="146461" name="Text Box 15"/>
            <p:cNvSpPr txBox="1">
              <a:spLocks noChangeArrowheads="1"/>
            </p:cNvSpPr>
            <p:nvPr/>
          </p:nvSpPr>
          <p:spPr bwMode="auto">
            <a:xfrm>
              <a:off x="1837" y="3429"/>
              <a:ext cx="2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2400">
                  <a:solidFill>
                    <a:srgbClr val="CC0000"/>
                  </a:solidFill>
                </a:rPr>
                <a:t>5</a:t>
              </a:r>
            </a:p>
          </p:txBody>
        </p:sp>
      </p:grpSp>
      <p:grpSp>
        <p:nvGrpSpPr>
          <p:cNvPr id="237594" name="Group 26"/>
          <p:cNvGrpSpPr>
            <a:grpSpLocks/>
          </p:cNvGrpSpPr>
          <p:nvPr/>
        </p:nvGrpSpPr>
        <p:grpSpPr bwMode="auto">
          <a:xfrm>
            <a:off x="4705350" y="3644900"/>
            <a:ext cx="4175125" cy="2520950"/>
            <a:chOff x="3130" y="2251"/>
            <a:chExt cx="2630" cy="1588"/>
          </a:xfrm>
        </p:grpSpPr>
        <p:sp>
          <p:nvSpPr>
            <p:cNvPr id="146442" name="Oval 16"/>
            <p:cNvSpPr>
              <a:spLocks noChangeArrowheads="1"/>
            </p:cNvSpPr>
            <p:nvPr/>
          </p:nvSpPr>
          <p:spPr bwMode="auto">
            <a:xfrm>
              <a:off x="3130" y="2251"/>
              <a:ext cx="2630" cy="1588"/>
            </a:xfrm>
            <a:prstGeom prst="ellipse">
              <a:avLst/>
            </a:prstGeom>
            <a:solidFill>
              <a:srgbClr val="FFFF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zh-CN" sz="2400">
                <a:solidFill>
                  <a:srgbClr val="CC0000"/>
                </a:solidFill>
              </a:endParaRPr>
            </a:p>
          </p:txBody>
        </p:sp>
        <p:sp>
          <p:nvSpPr>
            <p:cNvPr id="146443" name="Text Box 17"/>
            <p:cNvSpPr txBox="1">
              <a:spLocks noChangeArrowheads="1"/>
            </p:cNvSpPr>
            <p:nvPr/>
          </p:nvSpPr>
          <p:spPr bwMode="auto">
            <a:xfrm>
              <a:off x="3629" y="2750"/>
              <a:ext cx="2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2400">
                  <a:solidFill>
                    <a:srgbClr val="CC0000"/>
                  </a:solidFill>
                </a:rPr>
                <a:t>2</a:t>
              </a:r>
            </a:p>
          </p:txBody>
        </p:sp>
        <p:sp>
          <p:nvSpPr>
            <p:cNvPr id="146444" name="Text Box 18"/>
            <p:cNvSpPr txBox="1">
              <a:spLocks noChangeArrowheads="1"/>
            </p:cNvSpPr>
            <p:nvPr/>
          </p:nvSpPr>
          <p:spPr bwMode="auto">
            <a:xfrm>
              <a:off x="3810" y="2432"/>
              <a:ext cx="2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2400">
                  <a:solidFill>
                    <a:srgbClr val="CC0000"/>
                  </a:solidFill>
                </a:rPr>
                <a:t>0</a:t>
              </a:r>
            </a:p>
          </p:txBody>
        </p:sp>
        <p:sp>
          <p:nvSpPr>
            <p:cNvPr id="146445" name="Text Box 19"/>
            <p:cNvSpPr txBox="1">
              <a:spLocks noChangeArrowheads="1"/>
            </p:cNvSpPr>
            <p:nvPr/>
          </p:nvSpPr>
          <p:spPr bwMode="auto">
            <a:xfrm>
              <a:off x="4630" y="2523"/>
              <a:ext cx="2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2400">
                  <a:solidFill>
                    <a:srgbClr val="CC0000"/>
                  </a:solidFill>
                </a:rPr>
                <a:t>1</a:t>
              </a:r>
            </a:p>
          </p:txBody>
        </p:sp>
        <p:sp>
          <p:nvSpPr>
            <p:cNvPr id="146446" name="Text Box 20"/>
            <p:cNvSpPr txBox="1">
              <a:spLocks noChangeArrowheads="1"/>
            </p:cNvSpPr>
            <p:nvPr/>
          </p:nvSpPr>
          <p:spPr bwMode="auto">
            <a:xfrm>
              <a:off x="3447" y="3113"/>
              <a:ext cx="2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2400">
                  <a:solidFill>
                    <a:srgbClr val="CC0000"/>
                  </a:solidFill>
                </a:rPr>
                <a:t>3</a:t>
              </a:r>
            </a:p>
          </p:txBody>
        </p:sp>
        <p:sp>
          <p:nvSpPr>
            <p:cNvPr id="146447" name="Text Box 21"/>
            <p:cNvSpPr txBox="1">
              <a:spLocks noChangeArrowheads="1"/>
            </p:cNvSpPr>
            <p:nvPr/>
          </p:nvSpPr>
          <p:spPr bwMode="auto">
            <a:xfrm>
              <a:off x="4128" y="2387"/>
              <a:ext cx="2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2400">
                  <a:solidFill>
                    <a:srgbClr val="CC0000"/>
                  </a:solidFill>
                </a:rPr>
                <a:t>7</a:t>
              </a:r>
            </a:p>
          </p:txBody>
        </p:sp>
        <p:sp>
          <p:nvSpPr>
            <p:cNvPr id="146448" name="Text Box 22"/>
            <p:cNvSpPr txBox="1">
              <a:spLocks noChangeArrowheads="1"/>
            </p:cNvSpPr>
            <p:nvPr/>
          </p:nvSpPr>
          <p:spPr bwMode="auto">
            <a:xfrm>
              <a:off x="5080" y="2659"/>
              <a:ext cx="2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2400">
                  <a:solidFill>
                    <a:srgbClr val="CC0000"/>
                  </a:solidFill>
                </a:rPr>
                <a:t>6</a:t>
              </a:r>
            </a:p>
          </p:txBody>
        </p:sp>
        <p:sp>
          <p:nvSpPr>
            <p:cNvPr id="146449" name="Text Box 23"/>
            <p:cNvSpPr txBox="1">
              <a:spLocks noChangeArrowheads="1"/>
            </p:cNvSpPr>
            <p:nvPr/>
          </p:nvSpPr>
          <p:spPr bwMode="auto">
            <a:xfrm>
              <a:off x="4445" y="3022"/>
              <a:ext cx="2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2400">
                  <a:solidFill>
                    <a:srgbClr val="CC0000"/>
                  </a:solidFill>
                </a:rPr>
                <a:t>8</a:t>
              </a:r>
            </a:p>
          </p:txBody>
        </p:sp>
        <p:sp>
          <p:nvSpPr>
            <p:cNvPr id="146450" name="Text Box 24"/>
            <p:cNvSpPr txBox="1">
              <a:spLocks noChangeArrowheads="1"/>
            </p:cNvSpPr>
            <p:nvPr/>
          </p:nvSpPr>
          <p:spPr bwMode="auto">
            <a:xfrm>
              <a:off x="4128" y="3385"/>
              <a:ext cx="2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2400">
                  <a:solidFill>
                    <a:srgbClr val="CC0000"/>
                  </a:solidFill>
                </a:rPr>
                <a:t>4</a:t>
              </a:r>
            </a:p>
          </p:txBody>
        </p:sp>
        <p:sp>
          <p:nvSpPr>
            <p:cNvPr id="146451" name="Text Box 25"/>
            <p:cNvSpPr txBox="1">
              <a:spLocks noChangeArrowheads="1"/>
            </p:cNvSpPr>
            <p:nvPr/>
          </p:nvSpPr>
          <p:spPr bwMode="auto">
            <a:xfrm>
              <a:off x="4763" y="3339"/>
              <a:ext cx="2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2400">
                  <a:solidFill>
                    <a:srgbClr val="CC0000"/>
                  </a:solidFill>
                </a:rPr>
                <a:t>5</a:t>
              </a:r>
            </a:p>
          </p:txBody>
        </p:sp>
      </p:grpSp>
      <p:sp>
        <p:nvSpPr>
          <p:cNvPr id="237596" name="Freeform 28"/>
          <p:cNvSpPr>
            <a:spLocks/>
          </p:cNvSpPr>
          <p:nvPr/>
        </p:nvSpPr>
        <p:spPr bwMode="auto">
          <a:xfrm>
            <a:off x="5626100" y="3678238"/>
            <a:ext cx="1441450" cy="2233612"/>
          </a:xfrm>
          <a:custGeom>
            <a:avLst/>
            <a:gdLst>
              <a:gd name="T0" fmla="*/ 1441450 w 908"/>
              <a:gd name="T1" fmla="*/ 0 h 1407"/>
              <a:gd name="T2" fmla="*/ 1296988 w 908"/>
              <a:gd name="T3" fmla="*/ 433387 h 1407"/>
              <a:gd name="T4" fmla="*/ 792163 w 908"/>
              <a:gd name="T5" fmla="*/ 865187 h 1407"/>
              <a:gd name="T6" fmla="*/ 288925 w 908"/>
              <a:gd name="T7" fmla="*/ 1368425 h 1407"/>
              <a:gd name="T8" fmla="*/ 73025 w 908"/>
              <a:gd name="T9" fmla="*/ 2017712 h 1407"/>
              <a:gd name="T10" fmla="*/ 0 w 908"/>
              <a:gd name="T11" fmla="*/ 2233612 h 140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08" h="1407">
                <a:moveTo>
                  <a:pt x="908" y="0"/>
                </a:moveTo>
                <a:cubicBezTo>
                  <a:pt x="896" y="91"/>
                  <a:pt x="885" y="182"/>
                  <a:pt x="817" y="273"/>
                </a:cubicBezTo>
                <a:cubicBezTo>
                  <a:pt x="749" y="364"/>
                  <a:pt x="605" y="447"/>
                  <a:pt x="499" y="545"/>
                </a:cubicBezTo>
                <a:cubicBezTo>
                  <a:pt x="393" y="643"/>
                  <a:pt x="257" y="741"/>
                  <a:pt x="182" y="862"/>
                </a:cubicBezTo>
                <a:cubicBezTo>
                  <a:pt x="107" y="983"/>
                  <a:pt x="76" y="1180"/>
                  <a:pt x="46" y="1271"/>
                </a:cubicBezTo>
                <a:cubicBezTo>
                  <a:pt x="16" y="1362"/>
                  <a:pt x="8" y="1384"/>
                  <a:pt x="0" y="1407"/>
                </a:cubicBezTo>
              </a:path>
            </a:pathLst>
          </a:custGeom>
          <a:noFill/>
          <a:ln w="38100" cmpd="sng">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37597" name="Freeform 29"/>
          <p:cNvSpPr>
            <a:spLocks/>
          </p:cNvSpPr>
          <p:nvPr/>
        </p:nvSpPr>
        <p:spPr bwMode="auto">
          <a:xfrm>
            <a:off x="6804025" y="4365625"/>
            <a:ext cx="2016125" cy="382588"/>
          </a:xfrm>
          <a:custGeom>
            <a:avLst/>
            <a:gdLst>
              <a:gd name="T0" fmla="*/ 0 w 1270"/>
              <a:gd name="T1" fmla="*/ 0 h 241"/>
              <a:gd name="T2" fmla="*/ 288925 w 1270"/>
              <a:gd name="T3" fmla="*/ 215900 h 241"/>
              <a:gd name="T4" fmla="*/ 792163 w 1270"/>
              <a:gd name="T5" fmla="*/ 358775 h 241"/>
              <a:gd name="T6" fmla="*/ 2016125 w 1270"/>
              <a:gd name="T7" fmla="*/ 358775 h 24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70" h="241">
                <a:moveTo>
                  <a:pt x="0" y="0"/>
                </a:moveTo>
                <a:cubicBezTo>
                  <a:pt x="49" y="49"/>
                  <a:pt x="99" y="98"/>
                  <a:pt x="182" y="136"/>
                </a:cubicBezTo>
                <a:cubicBezTo>
                  <a:pt x="265" y="174"/>
                  <a:pt x="318" y="211"/>
                  <a:pt x="499" y="226"/>
                </a:cubicBezTo>
                <a:cubicBezTo>
                  <a:pt x="680" y="241"/>
                  <a:pt x="975" y="233"/>
                  <a:pt x="1270" y="226"/>
                </a:cubicBezTo>
              </a:path>
            </a:pathLst>
          </a:custGeom>
          <a:noFill/>
          <a:ln w="38100" cmpd="sng">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37598" name="Freeform 30"/>
          <p:cNvSpPr>
            <a:spLocks/>
          </p:cNvSpPr>
          <p:nvPr/>
        </p:nvSpPr>
        <p:spPr bwMode="auto">
          <a:xfrm>
            <a:off x="5857875" y="5275263"/>
            <a:ext cx="2484438" cy="446087"/>
          </a:xfrm>
          <a:custGeom>
            <a:avLst/>
            <a:gdLst>
              <a:gd name="T0" fmla="*/ 34925 w 1565"/>
              <a:gd name="T1" fmla="*/ 12700 h 281"/>
              <a:gd name="T2" fmla="*/ 107950 w 1565"/>
              <a:gd name="T3" fmla="*/ 12700 h 281"/>
              <a:gd name="T4" fmla="*/ 684213 w 1565"/>
              <a:gd name="T5" fmla="*/ 85725 h 281"/>
              <a:gd name="T6" fmla="*/ 1692275 w 1565"/>
              <a:gd name="T7" fmla="*/ 85725 h 281"/>
              <a:gd name="T8" fmla="*/ 2195513 w 1565"/>
              <a:gd name="T9" fmla="*/ 228600 h 281"/>
              <a:gd name="T10" fmla="*/ 2484438 w 1565"/>
              <a:gd name="T11" fmla="*/ 446087 h 28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65" h="281">
                <a:moveTo>
                  <a:pt x="22" y="8"/>
                </a:moveTo>
                <a:cubicBezTo>
                  <a:pt x="11" y="4"/>
                  <a:pt x="0" y="0"/>
                  <a:pt x="68" y="8"/>
                </a:cubicBezTo>
                <a:cubicBezTo>
                  <a:pt x="136" y="16"/>
                  <a:pt x="265" y="46"/>
                  <a:pt x="431" y="54"/>
                </a:cubicBezTo>
                <a:cubicBezTo>
                  <a:pt x="597" y="62"/>
                  <a:pt x="907" y="39"/>
                  <a:pt x="1066" y="54"/>
                </a:cubicBezTo>
                <a:cubicBezTo>
                  <a:pt x="1225" y="69"/>
                  <a:pt x="1300" y="106"/>
                  <a:pt x="1383" y="144"/>
                </a:cubicBezTo>
                <a:cubicBezTo>
                  <a:pt x="1466" y="182"/>
                  <a:pt x="1515" y="231"/>
                  <a:pt x="1565" y="281"/>
                </a:cubicBezTo>
              </a:path>
            </a:pathLst>
          </a:custGeom>
          <a:noFill/>
          <a:ln w="38100" cmpd="sng">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3759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759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759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75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7596" grpId="0" animBg="1"/>
      <p:bldP spid="237597" grpId="0" animBg="1"/>
      <p:bldP spid="237598" grpId="0" animBg="1"/>
    </p:bld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212996" name="Text Box 4"/>
          <p:cNvSpPr txBox="1">
            <a:spLocks noChangeArrowheads="1"/>
          </p:cNvSpPr>
          <p:nvPr/>
        </p:nvSpPr>
        <p:spPr bwMode="auto">
          <a:xfrm>
            <a:off x="381000" y="609600"/>
            <a:ext cx="8458200" cy="3722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lnSpc>
                <a:spcPct val="125000"/>
              </a:lnSpc>
            </a:pPr>
            <a:r>
              <a:rPr kumimoji="1" lang="en-US" altLang="zh-CN" sz="3200" dirty="0">
                <a:latin typeface="Times New Roman" pitchFamily="18" charset="0"/>
              </a:rPr>
              <a:t>        </a:t>
            </a:r>
            <a:r>
              <a:rPr kumimoji="1" lang="zh-CN" altLang="en-US" sz="3200" dirty="0">
                <a:latin typeface="Times New Roman" pitchFamily="18" charset="0"/>
              </a:rPr>
              <a:t>可利用</a:t>
            </a:r>
            <a:r>
              <a:rPr kumimoji="1" lang="zh-CN" altLang="en-US" sz="3200" b="1" dirty="0">
                <a:latin typeface="Times New Roman" pitchFamily="18" charset="0"/>
              </a:rPr>
              <a:t>“</a:t>
            </a:r>
            <a:r>
              <a:rPr kumimoji="1" lang="zh-CN" altLang="en-US" sz="3200" b="1" dirty="0">
                <a:solidFill>
                  <a:srgbClr val="FFFF00"/>
                </a:solidFill>
                <a:latin typeface="Times New Roman" pitchFamily="18" charset="0"/>
              </a:rPr>
              <a:t>过筛</a:t>
            </a:r>
            <a:r>
              <a:rPr kumimoji="1" lang="zh-CN" altLang="en-US" sz="3200" b="1" dirty="0">
                <a:latin typeface="Times New Roman" pitchFamily="18" charset="0"/>
              </a:rPr>
              <a:t>”</a:t>
            </a:r>
            <a:r>
              <a:rPr kumimoji="1" lang="zh-CN" altLang="en-US" sz="3200" dirty="0">
                <a:latin typeface="Times New Roman" pitchFamily="18" charset="0"/>
              </a:rPr>
              <a:t>的方法来解决划分子集问题。从第一个元素考虑起，</a:t>
            </a:r>
            <a:r>
              <a:rPr kumimoji="1" lang="zh-CN" altLang="en-US" sz="3200" b="1" dirty="0">
                <a:solidFill>
                  <a:srgbClr val="FFFF00"/>
                </a:solidFill>
                <a:latin typeface="Times New Roman" pitchFamily="18" charset="0"/>
              </a:rPr>
              <a:t>凡不和第一个元素发生冲突的元素都可以和它分在同一子集中</a:t>
            </a:r>
            <a:r>
              <a:rPr kumimoji="1" lang="zh-CN" altLang="en-US" sz="3200" dirty="0">
                <a:latin typeface="Times New Roman" pitchFamily="18" charset="0"/>
              </a:rPr>
              <a:t>，然后再“过筛”出一批互不冲突的元素为第二个子集，依次类推，直至所有元素都进入某个子集为止。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212996"/>
                                        </p:tgtEl>
                                        <p:attrNameLst>
                                          <p:attrName>style.visibility</p:attrName>
                                        </p:attrNameLst>
                                      </p:cBhvr>
                                      <p:to>
                                        <p:strVal val="visible"/>
                                      </p:to>
                                    </p:set>
                                    <p:animEffect transition="in" filter="wipe(up)">
                                      <p:cBhvr>
                                        <p:cTn id="7" dur="500"/>
                                        <p:tgtEl>
                                          <p:spTgt spid="2129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2996" grpId="0" autoUpdateAnimBg="0"/>
    </p:bldLst>
  </p:timing>
</p:sld>
</file>

<file path=ppt/slides/slide143.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grpSp>
        <p:nvGrpSpPr>
          <p:cNvPr id="148482" name="Group 664"/>
          <p:cNvGrpSpPr>
            <a:grpSpLocks/>
          </p:cNvGrpSpPr>
          <p:nvPr/>
        </p:nvGrpSpPr>
        <p:grpSpPr bwMode="auto">
          <a:xfrm>
            <a:off x="368300" y="520700"/>
            <a:ext cx="5943600" cy="6105525"/>
            <a:chOff x="-3" y="-3"/>
            <a:chExt cx="2528" cy="3846"/>
          </a:xfrm>
        </p:grpSpPr>
        <p:grpSp>
          <p:nvGrpSpPr>
            <p:cNvPr id="148511" name="Group 665"/>
            <p:cNvGrpSpPr>
              <a:grpSpLocks/>
            </p:cNvGrpSpPr>
            <p:nvPr/>
          </p:nvGrpSpPr>
          <p:grpSpPr bwMode="auto">
            <a:xfrm>
              <a:off x="0" y="0"/>
              <a:ext cx="2522" cy="3840"/>
              <a:chOff x="0" y="0"/>
              <a:chExt cx="2522" cy="3840"/>
            </a:xfrm>
          </p:grpSpPr>
          <p:grpSp>
            <p:nvGrpSpPr>
              <p:cNvPr id="148513" name="Group 666"/>
              <p:cNvGrpSpPr>
                <a:grpSpLocks/>
              </p:cNvGrpSpPr>
              <p:nvPr/>
            </p:nvGrpSpPr>
            <p:grpSpPr bwMode="auto">
              <a:xfrm>
                <a:off x="0" y="0"/>
                <a:ext cx="236" cy="384"/>
                <a:chOff x="0" y="0"/>
                <a:chExt cx="236" cy="384"/>
              </a:xfrm>
            </p:grpSpPr>
            <p:sp>
              <p:nvSpPr>
                <p:cNvPr id="148811" name="Rectangle 667"/>
                <p:cNvSpPr>
                  <a:spLocks noChangeArrowheads="1"/>
                </p:cNvSpPr>
                <p:nvPr/>
              </p:nvSpPr>
              <p:spPr bwMode="auto">
                <a:xfrm>
                  <a:off x="43" y="0"/>
                  <a:ext cx="150"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1000">
                      <a:solidFill>
                        <a:srgbClr val="000000"/>
                      </a:solidFill>
                      <a:latin typeface="Times New Roman" pitchFamily="18" charset="0"/>
                      <a:ea typeface="宋体" pitchFamily="2" charset="-122"/>
                    </a:rPr>
                    <a:t> </a:t>
                  </a:r>
                </a:p>
                <a:p>
                  <a:pPr algn="just" eaLnBrk="0" hangingPunct="0"/>
                  <a:endParaRPr kumimoji="1" lang="en-US" altLang="zh-CN" sz="2400">
                    <a:solidFill>
                      <a:srgbClr val="000000"/>
                    </a:solidFill>
                    <a:latin typeface="Times New Roman" pitchFamily="18" charset="0"/>
                    <a:ea typeface="宋体" pitchFamily="2" charset="-122"/>
                  </a:endParaRPr>
                </a:p>
              </p:txBody>
            </p:sp>
            <p:sp>
              <p:nvSpPr>
                <p:cNvPr id="148812" name="Rectangle 668"/>
                <p:cNvSpPr>
                  <a:spLocks noChangeArrowheads="1"/>
                </p:cNvSpPr>
                <p:nvPr/>
              </p:nvSpPr>
              <p:spPr bwMode="auto">
                <a:xfrm>
                  <a:off x="0" y="0"/>
                  <a:ext cx="236"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14" name="Group 669"/>
              <p:cNvGrpSpPr>
                <a:grpSpLocks/>
              </p:cNvGrpSpPr>
              <p:nvPr/>
            </p:nvGrpSpPr>
            <p:grpSpPr bwMode="auto">
              <a:xfrm>
                <a:off x="236" y="0"/>
                <a:ext cx="254" cy="384"/>
                <a:chOff x="236" y="0"/>
                <a:chExt cx="254" cy="384"/>
              </a:xfrm>
            </p:grpSpPr>
            <p:sp>
              <p:nvSpPr>
                <p:cNvPr id="148809" name="Rectangle 670"/>
                <p:cNvSpPr>
                  <a:spLocks noChangeArrowheads="1"/>
                </p:cNvSpPr>
                <p:nvPr/>
              </p:nvSpPr>
              <p:spPr bwMode="auto">
                <a:xfrm>
                  <a:off x="279" y="0"/>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FF5050"/>
                      </a:solidFill>
                      <a:latin typeface="Times New Roman" pitchFamily="18" charset="0"/>
                      <a:ea typeface="宋体" pitchFamily="2" charset="-122"/>
                    </a:rPr>
                    <a:t>0</a:t>
                  </a:r>
                  <a:endParaRPr kumimoji="1" lang="en-US" altLang="zh-CN" sz="2400">
                    <a:solidFill>
                      <a:srgbClr val="FF5050"/>
                    </a:solidFill>
                    <a:latin typeface="Times New Roman" pitchFamily="18" charset="0"/>
                    <a:ea typeface="宋体" pitchFamily="2" charset="-122"/>
                  </a:endParaRPr>
                </a:p>
              </p:txBody>
            </p:sp>
            <p:sp>
              <p:nvSpPr>
                <p:cNvPr id="148810" name="Rectangle 671"/>
                <p:cNvSpPr>
                  <a:spLocks noChangeArrowheads="1"/>
                </p:cNvSpPr>
                <p:nvPr/>
              </p:nvSpPr>
              <p:spPr bwMode="auto">
                <a:xfrm>
                  <a:off x="236" y="0"/>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15" name="Group 672"/>
              <p:cNvGrpSpPr>
                <a:grpSpLocks/>
              </p:cNvGrpSpPr>
              <p:nvPr/>
            </p:nvGrpSpPr>
            <p:grpSpPr bwMode="auto">
              <a:xfrm>
                <a:off x="490" y="0"/>
                <a:ext cx="254" cy="384"/>
                <a:chOff x="490" y="0"/>
                <a:chExt cx="254" cy="384"/>
              </a:xfrm>
            </p:grpSpPr>
            <p:sp>
              <p:nvSpPr>
                <p:cNvPr id="148807" name="Rectangle 673"/>
                <p:cNvSpPr>
                  <a:spLocks noChangeArrowheads="1"/>
                </p:cNvSpPr>
                <p:nvPr/>
              </p:nvSpPr>
              <p:spPr bwMode="auto">
                <a:xfrm>
                  <a:off x="533" y="0"/>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FF5050"/>
                      </a:solidFill>
                      <a:latin typeface="Times New Roman" pitchFamily="18" charset="0"/>
                      <a:ea typeface="宋体" pitchFamily="2" charset="-122"/>
                    </a:rPr>
                    <a:t>1</a:t>
                  </a:r>
                  <a:endParaRPr kumimoji="1" lang="en-US" altLang="zh-CN" sz="2400">
                    <a:solidFill>
                      <a:srgbClr val="FF5050"/>
                    </a:solidFill>
                    <a:latin typeface="Times New Roman" pitchFamily="18" charset="0"/>
                    <a:ea typeface="宋体" pitchFamily="2" charset="-122"/>
                  </a:endParaRPr>
                </a:p>
              </p:txBody>
            </p:sp>
            <p:sp>
              <p:nvSpPr>
                <p:cNvPr id="148808" name="Rectangle 674"/>
                <p:cNvSpPr>
                  <a:spLocks noChangeArrowheads="1"/>
                </p:cNvSpPr>
                <p:nvPr/>
              </p:nvSpPr>
              <p:spPr bwMode="auto">
                <a:xfrm>
                  <a:off x="490" y="0"/>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16" name="Group 675"/>
              <p:cNvGrpSpPr>
                <a:grpSpLocks/>
              </p:cNvGrpSpPr>
              <p:nvPr/>
            </p:nvGrpSpPr>
            <p:grpSpPr bwMode="auto">
              <a:xfrm>
                <a:off x="744" y="0"/>
                <a:ext cx="254" cy="384"/>
                <a:chOff x="744" y="0"/>
                <a:chExt cx="254" cy="384"/>
              </a:xfrm>
            </p:grpSpPr>
            <p:sp>
              <p:nvSpPr>
                <p:cNvPr id="148805" name="Rectangle 676"/>
                <p:cNvSpPr>
                  <a:spLocks noChangeArrowheads="1"/>
                </p:cNvSpPr>
                <p:nvPr/>
              </p:nvSpPr>
              <p:spPr bwMode="auto">
                <a:xfrm>
                  <a:off x="787" y="0"/>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FF5050"/>
                      </a:solidFill>
                      <a:latin typeface="Times New Roman" pitchFamily="18" charset="0"/>
                      <a:ea typeface="宋体" pitchFamily="2" charset="-122"/>
                    </a:rPr>
                    <a:t>2</a:t>
                  </a:r>
                  <a:endParaRPr kumimoji="1" lang="en-US" altLang="zh-CN" sz="2400">
                    <a:solidFill>
                      <a:srgbClr val="FF5050"/>
                    </a:solidFill>
                    <a:latin typeface="Times New Roman" pitchFamily="18" charset="0"/>
                    <a:ea typeface="宋体" pitchFamily="2" charset="-122"/>
                  </a:endParaRPr>
                </a:p>
              </p:txBody>
            </p:sp>
            <p:sp>
              <p:nvSpPr>
                <p:cNvPr id="148806" name="Rectangle 677"/>
                <p:cNvSpPr>
                  <a:spLocks noChangeArrowheads="1"/>
                </p:cNvSpPr>
                <p:nvPr/>
              </p:nvSpPr>
              <p:spPr bwMode="auto">
                <a:xfrm>
                  <a:off x="744" y="0"/>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17" name="Group 678"/>
              <p:cNvGrpSpPr>
                <a:grpSpLocks/>
              </p:cNvGrpSpPr>
              <p:nvPr/>
            </p:nvGrpSpPr>
            <p:grpSpPr bwMode="auto">
              <a:xfrm>
                <a:off x="998" y="0"/>
                <a:ext cx="254" cy="384"/>
                <a:chOff x="998" y="0"/>
                <a:chExt cx="254" cy="384"/>
              </a:xfrm>
            </p:grpSpPr>
            <p:sp>
              <p:nvSpPr>
                <p:cNvPr id="148803" name="Rectangle 679"/>
                <p:cNvSpPr>
                  <a:spLocks noChangeArrowheads="1"/>
                </p:cNvSpPr>
                <p:nvPr/>
              </p:nvSpPr>
              <p:spPr bwMode="auto">
                <a:xfrm>
                  <a:off x="1041" y="0"/>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FF5050"/>
                      </a:solidFill>
                      <a:latin typeface="Times New Roman" pitchFamily="18" charset="0"/>
                      <a:ea typeface="宋体" pitchFamily="2" charset="-122"/>
                    </a:rPr>
                    <a:t>3</a:t>
                  </a:r>
                </a:p>
              </p:txBody>
            </p:sp>
            <p:sp>
              <p:nvSpPr>
                <p:cNvPr id="148804" name="Rectangle 680"/>
                <p:cNvSpPr>
                  <a:spLocks noChangeArrowheads="1"/>
                </p:cNvSpPr>
                <p:nvPr/>
              </p:nvSpPr>
              <p:spPr bwMode="auto">
                <a:xfrm>
                  <a:off x="998" y="0"/>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18" name="Group 681"/>
              <p:cNvGrpSpPr>
                <a:grpSpLocks/>
              </p:cNvGrpSpPr>
              <p:nvPr/>
            </p:nvGrpSpPr>
            <p:grpSpPr bwMode="auto">
              <a:xfrm>
                <a:off x="1252" y="0"/>
                <a:ext cx="254" cy="384"/>
                <a:chOff x="1252" y="0"/>
                <a:chExt cx="254" cy="384"/>
              </a:xfrm>
            </p:grpSpPr>
            <p:sp>
              <p:nvSpPr>
                <p:cNvPr id="148801" name="Rectangle 682"/>
                <p:cNvSpPr>
                  <a:spLocks noChangeArrowheads="1"/>
                </p:cNvSpPr>
                <p:nvPr/>
              </p:nvSpPr>
              <p:spPr bwMode="auto">
                <a:xfrm>
                  <a:off x="1295" y="0"/>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FF5050"/>
                      </a:solidFill>
                      <a:latin typeface="Times New Roman" pitchFamily="18" charset="0"/>
                      <a:ea typeface="宋体" pitchFamily="2" charset="-122"/>
                    </a:rPr>
                    <a:t>4</a:t>
                  </a:r>
                </a:p>
              </p:txBody>
            </p:sp>
            <p:sp>
              <p:nvSpPr>
                <p:cNvPr id="148802" name="Rectangle 683"/>
                <p:cNvSpPr>
                  <a:spLocks noChangeArrowheads="1"/>
                </p:cNvSpPr>
                <p:nvPr/>
              </p:nvSpPr>
              <p:spPr bwMode="auto">
                <a:xfrm>
                  <a:off x="1252" y="0"/>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19" name="Group 684"/>
              <p:cNvGrpSpPr>
                <a:grpSpLocks/>
              </p:cNvGrpSpPr>
              <p:nvPr/>
            </p:nvGrpSpPr>
            <p:grpSpPr bwMode="auto">
              <a:xfrm>
                <a:off x="1506" y="0"/>
                <a:ext cx="254" cy="384"/>
                <a:chOff x="1506" y="0"/>
                <a:chExt cx="254" cy="384"/>
              </a:xfrm>
            </p:grpSpPr>
            <p:sp>
              <p:nvSpPr>
                <p:cNvPr id="148799" name="Rectangle 685"/>
                <p:cNvSpPr>
                  <a:spLocks noChangeArrowheads="1"/>
                </p:cNvSpPr>
                <p:nvPr/>
              </p:nvSpPr>
              <p:spPr bwMode="auto">
                <a:xfrm>
                  <a:off x="1549" y="0"/>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FF5050"/>
                      </a:solidFill>
                      <a:latin typeface="Times New Roman" pitchFamily="18" charset="0"/>
                      <a:ea typeface="宋体" pitchFamily="2" charset="-122"/>
                    </a:rPr>
                    <a:t>5</a:t>
                  </a:r>
                </a:p>
              </p:txBody>
            </p:sp>
            <p:sp>
              <p:nvSpPr>
                <p:cNvPr id="148800" name="Rectangle 686"/>
                <p:cNvSpPr>
                  <a:spLocks noChangeArrowheads="1"/>
                </p:cNvSpPr>
                <p:nvPr/>
              </p:nvSpPr>
              <p:spPr bwMode="auto">
                <a:xfrm>
                  <a:off x="1506" y="0"/>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20" name="Group 687"/>
              <p:cNvGrpSpPr>
                <a:grpSpLocks/>
              </p:cNvGrpSpPr>
              <p:nvPr/>
            </p:nvGrpSpPr>
            <p:grpSpPr bwMode="auto">
              <a:xfrm>
                <a:off x="1760" y="0"/>
                <a:ext cx="254" cy="384"/>
                <a:chOff x="1760" y="0"/>
                <a:chExt cx="254" cy="384"/>
              </a:xfrm>
            </p:grpSpPr>
            <p:sp>
              <p:nvSpPr>
                <p:cNvPr id="148797" name="Rectangle 688"/>
                <p:cNvSpPr>
                  <a:spLocks noChangeArrowheads="1"/>
                </p:cNvSpPr>
                <p:nvPr/>
              </p:nvSpPr>
              <p:spPr bwMode="auto">
                <a:xfrm>
                  <a:off x="1803" y="0"/>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FF5050"/>
                      </a:solidFill>
                      <a:latin typeface="Times New Roman" pitchFamily="18" charset="0"/>
                      <a:ea typeface="宋体" pitchFamily="2" charset="-122"/>
                    </a:rPr>
                    <a:t>6</a:t>
                  </a:r>
                </a:p>
              </p:txBody>
            </p:sp>
            <p:sp>
              <p:nvSpPr>
                <p:cNvPr id="148798" name="Rectangle 689"/>
                <p:cNvSpPr>
                  <a:spLocks noChangeArrowheads="1"/>
                </p:cNvSpPr>
                <p:nvPr/>
              </p:nvSpPr>
              <p:spPr bwMode="auto">
                <a:xfrm>
                  <a:off x="1760" y="0"/>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21" name="Group 690"/>
              <p:cNvGrpSpPr>
                <a:grpSpLocks/>
              </p:cNvGrpSpPr>
              <p:nvPr/>
            </p:nvGrpSpPr>
            <p:grpSpPr bwMode="auto">
              <a:xfrm>
                <a:off x="2014" y="0"/>
                <a:ext cx="254" cy="384"/>
                <a:chOff x="2014" y="0"/>
                <a:chExt cx="254" cy="384"/>
              </a:xfrm>
            </p:grpSpPr>
            <p:sp>
              <p:nvSpPr>
                <p:cNvPr id="148795" name="Rectangle 691"/>
                <p:cNvSpPr>
                  <a:spLocks noChangeArrowheads="1"/>
                </p:cNvSpPr>
                <p:nvPr/>
              </p:nvSpPr>
              <p:spPr bwMode="auto">
                <a:xfrm>
                  <a:off x="2057" y="0"/>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FF5050"/>
                      </a:solidFill>
                      <a:latin typeface="Times New Roman" pitchFamily="18" charset="0"/>
                      <a:ea typeface="宋体" pitchFamily="2" charset="-122"/>
                    </a:rPr>
                    <a:t>7</a:t>
                  </a:r>
                </a:p>
              </p:txBody>
            </p:sp>
            <p:sp>
              <p:nvSpPr>
                <p:cNvPr id="148796" name="Rectangle 692"/>
                <p:cNvSpPr>
                  <a:spLocks noChangeArrowheads="1"/>
                </p:cNvSpPr>
                <p:nvPr/>
              </p:nvSpPr>
              <p:spPr bwMode="auto">
                <a:xfrm>
                  <a:off x="2014" y="0"/>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22" name="Group 693"/>
              <p:cNvGrpSpPr>
                <a:grpSpLocks/>
              </p:cNvGrpSpPr>
              <p:nvPr/>
            </p:nvGrpSpPr>
            <p:grpSpPr bwMode="auto">
              <a:xfrm>
                <a:off x="2268" y="0"/>
                <a:ext cx="254" cy="384"/>
                <a:chOff x="2268" y="0"/>
                <a:chExt cx="254" cy="384"/>
              </a:xfrm>
            </p:grpSpPr>
            <p:sp>
              <p:nvSpPr>
                <p:cNvPr id="148793" name="Rectangle 694"/>
                <p:cNvSpPr>
                  <a:spLocks noChangeArrowheads="1"/>
                </p:cNvSpPr>
                <p:nvPr/>
              </p:nvSpPr>
              <p:spPr bwMode="auto">
                <a:xfrm>
                  <a:off x="2311" y="0"/>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FF5050"/>
                      </a:solidFill>
                      <a:latin typeface="Times New Roman" pitchFamily="18" charset="0"/>
                      <a:ea typeface="宋体" pitchFamily="2" charset="-122"/>
                    </a:rPr>
                    <a:t>8</a:t>
                  </a:r>
                </a:p>
              </p:txBody>
            </p:sp>
            <p:sp>
              <p:nvSpPr>
                <p:cNvPr id="148794" name="Rectangle 695"/>
                <p:cNvSpPr>
                  <a:spLocks noChangeArrowheads="1"/>
                </p:cNvSpPr>
                <p:nvPr/>
              </p:nvSpPr>
              <p:spPr bwMode="auto">
                <a:xfrm>
                  <a:off x="2268" y="0"/>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23" name="Group 696"/>
              <p:cNvGrpSpPr>
                <a:grpSpLocks/>
              </p:cNvGrpSpPr>
              <p:nvPr/>
            </p:nvGrpSpPr>
            <p:grpSpPr bwMode="auto">
              <a:xfrm>
                <a:off x="0" y="384"/>
                <a:ext cx="236" cy="384"/>
                <a:chOff x="0" y="384"/>
                <a:chExt cx="236" cy="384"/>
              </a:xfrm>
            </p:grpSpPr>
            <p:sp>
              <p:nvSpPr>
                <p:cNvPr id="148791" name="Rectangle 697"/>
                <p:cNvSpPr>
                  <a:spLocks noChangeArrowheads="1"/>
                </p:cNvSpPr>
                <p:nvPr/>
              </p:nvSpPr>
              <p:spPr bwMode="auto">
                <a:xfrm>
                  <a:off x="43" y="384"/>
                  <a:ext cx="150"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FF5050"/>
                      </a:solidFill>
                      <a:latin typeface="Times New Roman" pitchFamily="18" charset="0"/>
                      <a:ea typeface="宋体" pitchFamily="2" charset="-122"/>
                    </a:rPr>
                    <a:t>0</a:t>
                  </a:r>
                  <a:endParaRPr kumimoji="1" lang="en-US" altLang="zh-CN" sz="2400">
                    <a:solidFill>
                      <a:srgbClr val="FF5050"/>
                    </a:solidFill>
                    <a:latin typeface="Times New Roman" pitchFamily="18" charset="0"/>
                    <a:ea typeface="宋体" pitchFamily="2" charset="-122"/>
                  </a:endParaRPr>
                </a:p>
              </p:txBody>
            </p:sp>
            <p:sp>
              <p:nvSpPr>
                <p:cNvPr id="148792" name="Rectangle 698"/>
                <p:cNvSpPr>
                  <a:spLocks noChangeArrowheads="1"/>
                </p:cNvSpPr>
                <p:nvPr/>
              </p:nvSpPr>
              <p:spPr bwMode="auto">
                <a:xfrm>
                  <a:off x="0" y="384"/>
                  <a:ext cx="236"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24" name="Group 699"/>
              <p:cNvGrpSpPr>
                <a:grpSpLocks/>
              </p:cNvGrpSpPr>
              <p:nvPr/>
            </p:nvGrpSpPr>
            <p:grpSpPr bwMode="auto">
              <a:xfrm>
                <a:off x="236" y="384"/>
                <a:ext cx="254" cy="384"/>
                <a:chOff x="236" y="384"/>
                <a:chExt cx="254" cy="384"/>
              </a:xfrm>
            </p:grpSpPr>
            <p:sp>
              <p:nvSpPr>
                <p:cNvPr id="148789" name="Rectangle 700"/>
                <p:cNvSpPr>
                  <a:spLocks noChangeArrowheads="1"/>
                </p:cNvSpPr>
                <p:nvPr/>
              </p:nvSpPr>
              <p:spPr bwMode="auto">
                <a:xfrm>
                  <a:off x="279" y="384"/>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0</a:t>
                  </a:r>
                </a:p>
              </p:txBody>
            </p:sp>
            <p:sp>
              <p:nvSpPr>
                <p:cNvPr id="148790" name="Rectangle 701"/>
                <p:cNvSpPr>
                  <a:spLocks noChangeArrowheads="1"/>
                </p:cNvSpPr>
                <p:nvPr/>
              </p:nvSpPr>
              <p:spPr bwMode="auto">
                <a:xfrm>
                  <a:off x="236" y="384"/>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25" name="Group 702"/>
              <p:cNvGrpSpPr>
                <a:grpSpLocks/>
              </p:cNvGrpSpPr>
              <p:nvPr/>
            </p:nvGrpSpPr>
            <p:grpSpPr bwMode="auto">
              <a:xfrm>
                <a:off x="490" y="384"/>
                <a:ext cx="254" cy="384"/>
                <a:chOff x="490" y="384"/>
                <a:chExt cx="254" cy="384"/>
              </a:xfrm>
            </p:grpSpPr>
            <p:sp>
              <p:nvSpPr>
                <p:cNvPr id="148787" name="Rectangle 703"/>
                <p:cNvSpPr>
                  <a:spLocks noChangeArrowheads="1"/>
                </p:cNvSpPr>
                <p:nvPr/>
              </p:nvSpPr>
              <p:spPr bwMode="auto">
                <a:xfrm>
                  <a:off x="533" y="384"/>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1</a:t>
                  </a:r>
                  <a:endParaRPr kumimoji="1" lang="en-US" altLang="zh-CN" sz="2400">
                    <a:solidFill>
                      <a:srgbClr val="000000"/>
                    </a:solidFill>
                    <a:latin typeface="Times New Roman" pitchFamily="18" charset="0"/>
                    <a:ea typeface="宋体" pitchFamily="2" charset="-122"/>
                  </a:endParaRPr>
                </a:p>
              </p:txBody>
            </p:sp>
            <p:sp>
              <p:nvSpPr>
                <p:cNvPr id="148788" name="Rectangle 704"/>
                <p:cNvSpPr>
                  <a:spLocks noChangeArrowheads="1"/>
                </p:cNvSpPr>
                <p:nvPr/>
              </p:nvSpPr>
              <p:spPr bwMode="auto">
                <a:xfrm>
                  <a:off x="490" y="384"/>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26" name="Group 705"/>
              <p:cNvGrpSpPr>
                <a:grpSpLocks/>
              </p:cNvGrpSpPr>
              <p:nvPr/>
            </p:nvGrpSpPr>
            <p:grpSpPr bwMode="auto">
              <a:xfrm>
                <a:off x="744" y="384"/>
                <a:ext cx="254" cy="384"/>
                <a:chOff x="744" y="384"/>
                <a:chExt cx="254" cy="384"/>
              </a:xfrm>
            </p:grpSpPr>
            <p:sp>
              <p:nvSpPr>
                <p:cNvPr id="148785" name="Rectangle 706"/>
                <p:cNvSpPr>
                  <a:spLocks noChangeArrowheads="1"/>
                </p:cNvSpPr>
                <p:nvPr/>
              </p:nvSpPr>
              <p:spPr bwMode="auto">
                <a:xfrm>
                  <a:off x="787" y="384"/>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0</a:t>
                  </a:r>
                </a:p>
              </p:txBody>
            </p:sp>
            <p:sp>
              <p:nvSpPr>
                <p:cNvPr id="148786" name="Rectangle 707"/>
                <p:cNvSpPr>
                  <a:spLocks noChangeArrowheads="1"/>
                </p:cNvSpPr>
                <p:nvPr/>
              </p:nvSpPr>
              <p:spPr bwMode="auto">
                <a:xfrm>
                  <a:off x="744" y="384"/>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27" name="Group 708"/>
              <p:cNvGrpSpPr>
                <a:grpSpLocks/>
              </p:cNvGrpSpPr>
              <p:nvPr/>
            </p:nvGrpSpPr>
            <p:grpSpPr bwMode="auto">
              <a:xfrm>
                <a:off x="998" y="384"/>
                <a:ext cx="254" cy="384"/>
                <a:chOff x="998" y="384"/>
                <a:chExt cx="254" cy="384"/>
              </a:xfrm>
            </p:grpSpPr>
            <p:sp>
              <p:nvSpPr>
                <p:cNvPr id="148783" name="Rectangle 709"/>
                <p:cNvSpPr>
                  <a:spLocks noChangeArrowheads="1"/>
                </p:cNvSpPr>
                <p:nvPr/>
              </p:nvSpPr>
              <p:spPr bwMode="auto">
                <a:xfrm>
                  <a:off x="1041" y="384"/>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0</a:t>
                  </a:r>
                </a:p>
              </p:txBody>
            </p:sp>
            <p:sp>
              <p:nvSpPr>
                <p:cNvPr id="148784" name="Rectangle 710"/>
                <p:cNvSpPr>
                  <a:spLocks noChangeArrowheads="1"/>
                </p:cNvSpPr>
                <p:nvPr/>
              </p:nvSpPr>
              <p:spPr bwMode="auto">
                <a:xfrm>
                  <a:off x="998" y="384"/>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28" name="Group 711"/>
              <p:cNvGrpSpPr>
                <a:grpSpLocks/>
              </p:cNvGrpSpPr>
              <p:nvPr/>
            </p:nvGrpSpPr>
            <p:grpSpPr bwMode="auto">
              <a:xfrm>
                <a:off x="1252" y="384"/>
                <a:ext cx="254" cy="384"/>
                <a:chOff x="1252" y="384"/>
                <a:chExt cx="254" cy="384"/>
              </a:xfrm>
            </p:grpSpPr>
            <p:sp>
              <p:nvSpPr>
                <p:cNvPr id="148781" name="Rectangle 712"/>
                <p:cNvSpPr>
                  <a:spLocks noChangeArrowheads="1"/>
                </p:cNvSpPr>
                <p:nvPr/>
              </p:nvSpPr>
              <p:spPr bwMode="auto">
                <a:xfrm>
                  <a:off x="1295" y="384"/>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0</a:t>
                  </a:r>
                </a:p>
              </p:txBody>
            </p:sp>
            <p:sp>
              <p:nvSpPr>
                <p:cNvPr id="148782" name="Rectangle 713"/>
                <p:cNvSpPr>
                  <a:spLocks noChangeArrowheads="1"/>
                </p:cNvSpPr>
                <p:nvPr/>
              </p:nvSpPr>
              <p:spPr bwMode="auto">
                <a:xfrm>
                  <a:off x="1252" y="384"/>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29" name="Group 714"/>
              <p:cNvGrpSpPr>
                <a:grpSpLocks/>
              </p:cNvGrpSpPr>
              <p:nvPr/>
            </p:nvGrpSpPr>
            <p:grpSpPr bwMode="auto">
              <a:xfrm>
                <a:off x="1506" y="384"/>
                <a:ext cx="254" cy="384"/>
                <a:chOff x="1506" y="384"/>
                <a:chExt cx="254" cy="384"/>
              </a:xfrm>
            </p:grpSpPr>
            <p:sp>
              <p:nvSpPr>
                <p:cNvPr id="148779" name="Rectangle 715"/>
                <p:cNvSpPr>
                  <a:spLocks noChangeArrowheads="1"/>
                </p:cNvSpPr>
                <p:nvPr/>
              </p:nvSpPr>
              <p:spPr bwMode="auto">
                <a:xfrm>
                  <a:off x="1549" y="384"/>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1</a:t>
                  </a:r>
                </a:p>
              </p:txBody>
            </p:sp>
            <p:sp>
              <p:nvSpPr>
                <p:cNvPr id="148780" name="Rectangle 716"/>
                <p:cNvSpPr>
                  <a:spLocks noChangeArrowheads="1"/>
                </p:cNvSpPr>
                <p:nvPr/>
              </p:nvSpPr>
              <p:spPr bwMode="auto">
                <a:xfrm>
                  <a:off x="1506" y="384"/>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30" name="Group 717"/>
              <p:cNvGrpSpPr>
                <a:grpSpLocks/>
              </p:cNvGrpSpPr>
              <p:nvPr/>
            </p:nvGrpSpPr>
            <p:grpSpPr bwMode="auto">
              <a:xfrm>
                <a:off x="1760" y="384"/>
                <a:ext cx="254" cy="384"/>
                <a:chOff x="1760" y="384"/>
                <a:chExt cx="254" cy="384"/>
              </a:xfrm>
            </p:grpSpPr>
            <p:sp>
              <p:nvSpPr>
                <p:cNvPr id="148777" name="Rectangle 718"/>
                <p:cNvSpPr>
                  <a:spLocks noChangeArrowheads="1"/>
                </p:cNvSpPr>
                <p:nvPr/>
              </p:nvSpPr>
              <p:spPr bwMode="auto">
                <a:xfrm>
                  <a:off x="1803" y="384"/>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0</a:t>
                  </a:r>
                </a:p>
              </p:txBody>
            </p:sp>
            <p:sp>
              <p:nvSpPr>
                <p:cNvPr id="148778" name="Rectangle 719"/>
                <p:cNvSpPr>
                  <a:spLocks noChangeArrowheads="1"/>
                </p:cNvSpPr>
                <p:nvPr/>
              </p:nvSpPr>
              <p:spPr bwMode="auto">
                <a:xfrm>
                  <a:off x="1760" y="384"/>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31" name="Group 720"/>
              <p:cNvGrpSpPr>
                <a:grpSpLocks/>
              </p:cNvGrpSpPr>
              <p:nvPr/>
            </p:nvGrpSpPr>
            <p:grpSpPr bwMode="auto">
              <a:xfrm>
                <a:off x="2014" y="384"/>
                <a:ext cx="254" cy="384"/>
                <a:chOff x="2014" y="384"/>
                <a:chExt cx="254" cy="384"/>
              </a:xfrm>
            </p:grpSpPr>
            <p:sp>
              <p:nvSpPr>
                <p:cNvPr id="148775" name="Rectangle 721"/>
                <p:cNvSpPr>
                  <a:spLocks noChangeArrowheads="1"/>
                </p:cNvSpPr>
                <p:nvPr/>
              </p:nvSpPr>
              <p:spPr bwMode="auto">
                <a:xfrm>
                  <a:off x="2057" y="384"/>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0</a:t>
                  </a:r>
                </a:p>
              </p:txBody>
            </p:sp>
            <p:sp>
              <p:nvSpPr>
                <p:cNvPr id="148776" name="Rectangle 722"/>
                <p:cNvSpPr>
                  <a:spLocks noChangeArrowheads="1"/>
                </p:cNvSpPr>
                <p:nvPr/>
              </p:nvSpPr>
              <p:spPr bwMode="auto">
                <a:xfrm>
                  <a:off x="2014" y="384"/>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32" name="Group 723"/>
              <p:cNvGrpSpPr>
                <a:grpSpLocks/>
              </p:cNvGrpSpPr>
              <p:nvPr/>
            </p:nvGrpSpPr>
            <p:grpSpPr bwMode="auto">
              <a:xfrm>
                <a:off x="2268" y="384"/>
                <a:ext cx="254" cy="384"/>
                <a:chOff x="2268" y="384"/>
                <a:chExt cx="254" cy="384"/>
              </a:xfrm>
            </p:grpSpPr>
            <p:sp>
              <p:nvSpPr>
                <p:cNvPr id="148773" name="Rectangle 724"/>
                <p:cNvSpPr>
                  <a:spLocks noChangeArrowheads="1"/>
                </p:cNvSpPr>
                <p:nvPr/>
              </p:nvSpPr>
              <p:spPr bwMode="auto">
                <a:xfrm>
                  <a:off x="2311" y="384"/>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0</a:t>
                  </a:r>
                </a:p>
              </p:txBody>
            </p:sp>
            <p:sp>
              <p:nvSpPr>
                <p:cNvPr id="148774" name="Rectangle 725"/>
                <p:cNvSpPr>
                  <a:spLocks noChangeArrowheads="1"/>
                </p:cNvSpPr>
                <p:nvPr/>
              </p:nvSpPr>
              <p:spPr bwMode="auto">
                <a:xfrm>
                  <a:off x="2268" y="384"/>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33" name="Group 726"/>
              <p:cNvGrpSpPr>
                <a:grpSpLocks/>
              </p:cNvGrpSpPr>
              <p:nvPr/>
            </p:nvGrpSpPr>
            <p:grpSpPr bwMode="auto">
              <a:xfrm>
                <a:off x="0" y="768"/>
                <a:ext cx="236" cy="384"/>
                <a:chOff x="0" y="768"/>
                <a:chExt cx="236" cy="384"/>
              </a:xfrm>
            </p:grpSpPr>
            <p:sp>
              <p:nvSpPr>
                <p:cNvPr id="148771" name="Rectangle 727"/>
                <p:cNvSpPr>
                  <a:spLocks noChangeArrowheads="1"/>
                </p:cNvSpPr>
                <p:nvPr/>
              </p:nvSpPr>
              <p:spPr bwMode="auto">
                <a:xfrm>
                  <a:off x="43" y="768"/>
                  <a:ext cx="150"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FF5050"/>
                      </a:solidFill>
                      <a:latin typeface="Times New Roman" pitchFamily="18" charset="0"/>
                      <a:ea typeface="宋体" pitchFamily="2" charset="-122"/>
                    </a:rPr>
                    <a:t>1</a:t>
                  </a:r>
                </a:p>
              </p:txBody>
            </p:sp>
            <p:sp>
              <p:nvSpPr>
                <p:cNvPr id="148772" name="Rectangle 728"/>
                <p:cNvSpPr>
                  <a:spLocks noChangeArrowheads="1"/>
                </p:cNvSpPr>
                <p:nvPr/>
              </p:nvSpPr>
              <p:spPr bwMode="auto">
                <a:xfrm>
                  <a:off x="0" y="768"/>
                  <a:ext cx="236"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34" name="Group 729"/>
              <p:cNvGrpSpPr>
                <a:grpSpLocks/>
              </p:cNvGrpSpPr>
              <p:nvPr/>
            </p:nvGrpSpPr>
            <p:grpSpPr bwMode="auto">
              <a:xfrm>
                <a:off x="236" y="768"/>
                <a:ext cx="254" cy="384"/>
                <a:chOff x="236" y="768"/>
                <a:chExt cx="254" cy="384"/>
              </a:xfrm>
            </p:grpSpPr>
            <p:sp>
              <p:nvSpPr>
                <p:cNvPr id="148769" name="Rectangle 730"/>
                <p:cNvSpPr>
                  <a:spLocks noChangeArrowheads="1"/>
                </p:cNvSpPr>
                <p:nvPr/>
              </p:nvSpPr>
              <p:spPr bwMode="auto">
                <a:xfrm>
                  <a:off x="279" y="768"/>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1</a:t>
                  </a:r>
                </a:p>
              </p:txBody>
            </p:sp>
            <p:sp>
              <p:nvSpPr>
                <p:cNvPr id="148770" name="Rectangle 731"/>
                <p:cNvSpPr>
                  <a:spLocks noChangeArrowheads="1"/>
                </p:cNvSpPr>
                <p:nvPr/>
              </p:nvSpPr>
              <p:spPr bwMode="auto">
                <a:xfrm>
                  <a:off x="236" y="768"/>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35" name="Group 732"/>
              <p:cNvGrpSpPr>
                <a:grpSpLocks/>
              </p:cNvGrpSpPr>
              <p:nvPr/>
            </p:nvGrpSpPr>
            <p:grpSpPr bwMode="auto">
              <a:xfrm>
                <a:off x="490" y="768"/>
                <a:ext cx="254" cy="384"/>
                <a:chOff x="490" y="768"/>
                <a:chExt cx="254" cy="384"/>
              </a:xfrm>
            </p:grpSpPr>
            <p:sp>
              <p:nvSpPr>
                <p:cNvPr id="148767" name="Rectangle 733"/>
                <p:cNvSpPr>
                  <a:spLocks noChangeArrowheads="1"/>
                </p:cNvSpPr>
                <p:nvPr/>
              </p:nvSpPr>
              <p:spPr bwMode="auto">
                <a:xfrm>
                  <a:off x="533" y="768"/>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0</a:t>
                  </a:r>
                </a:p>
              </p:txBody>
            </p:sp>
            <p:sp>
              <p:nvSpPr>
                <p:cNvPr id="148768" name="Rectangle 734"/>
                <p:cNvSpPr>
                  <a:spLocks noChangeArrowheads="1"/>
                </p:cNvSpPr>
                <p:nvPr/>
              </p:nvSpPr>
              <p:spPr bwMode="auto">
                <a:xfrm>
                  <a:off x="490" y="768"/>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36" name="Group 735"/>
              <p:cNvGrpSpPr>
                <a:grpSpLocks/>
              </p:cNvGrpSpPr>
              <p:nvPr/>
            </p:nvGrpSpPr>
            <p:grpSpPr bwMode="auto">
              <a:xfrm>
                <a:off x="744" y="768"/>
                <a:ext cx="254" cy="384"/>
                <a:chOff x="744" y="768"/>
                <a:chExt cx="254" cy="384"/>
              </a:xfrm>
            </p:grpSpPr>
            <p:sp>
              <p:nvSpPr>
                <p:cNvPr id="148765" name="Rectangle 736"/>
                <p:cNvSpPr>
                  <a:spLocks noChangeArrowheads="1"/>
                </p:cNvSpPr>
                <p:nvPr/>
              </p:nvSpPr>
              <p:spPr bwMode="auto">
                <a:xfrm>
                  <a:off x="787" y="768"/>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0</a:t>
                  </a:r>
                </a:p>
              </p:txBody>
            </p:sp>
            <p:sp>
              <p:nvSpPr>
                <p:cNvPr id="148766" name="Rectangle 737"/>
                <p:cNvSpPr>
                  <a:spLocks noChangeArrowheads="1"/>
                </p:cNvSpPr>
                <p:nvPr/>
              </p:nvSpPr>
              <p:spPr bwMode="auto">
                <a:xfrm>
                  <a:off x="744" y="768"/>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37" name="Group 738"/>
              <p:cNvGrpSpPr>
                <a:grpSpLocks/>
              </p:cNvGrpSpPr>
              <p:nvPr/>
            </p:nvGrpSpPr>
            <p:grpSpPr bwMode="auto">
              <a:xfrm>
                <a:off x="998" y="768"/>
                <a:ext cx="254" cy="384"/>
                <a:chOff x="998" y="768"/>
                <a:chExt cx="254" cy="384"/>
              </a:xfrm>
            </p:grpSpPr>
            <p:sp>
              <p:nvSpPr>
                <p:cNvPr id="148763" name="Rectangle 739"/>
                <p:cNvSpPr>
                  <a:spLocks noChangeArrowheads="1"/>
                </p:cNvSpPr>
                <p:nvPr/>
              </p:nvSpPr>
              <p:spPr bwMode="auto">
                <a:xfrm>
                  <a:off x="1041" y="768"/>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0</a:t>
                  </a:r>
                </a:p>
              </p:txBody>
            </p:sp>
            <p:sp>
              <p:nvSpPr>
                <p:cNvPr id="148764" name="Rectangle 740"/>
                <p:cNvSpPr>
                  <a:spLocks noChangeArrowheads="1"/>
                </p:cNvSpPr>
                <p:nvPr/>
              </p:nvSpPr>
              <p:spPr bwMode="auto">
                <a:xfrm>
                  <a:off x="998" y="768"/>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38" name="Group 741"/>
              <p:cNvGrpSpPr>
                <a:grpSpLocks/>
              </p:cNvGrpSpPr>
              <p:nvPr/>
            </p:nvGrpSpPr>
            <p:grpSpPr bwMode="auto">
              <a:xfrm>
                <a:off x="1252" y="768"/>
                <a:ext cx="254" cy="384"/>
                <a:chOff x="1252" y="768"/>
                <a:chExt cx="254" cy="384"/>
              </a:xfrm>
            </p:grpSpPr>
            <p:sp>
              <p:nvSpPr>
                <p:cNvPr id="148761" name="Rectangle 742"/>
                <p:cNvSpPr>
                  <a:spLocks noChangeArrowheads="1"/>
                </p:cNvSpPr>
                <p:nvPr/>
              </p:nvSpPr>
              <p:spPr bwMode="auto">
                <a:xfrm>
                  <a:off x="1295" y="768"/>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1</a:t>
                  </a:r>
                </a:p>
              </p:txBody>
            </p:sp>
            <p:sp>
              <p:nvSpPr>
                <p:cNvPr id="148762" name="Rectangle 743"/>
                <p:cNvSpPr>
                  <a:spLocks noChangeArrowheads="1"/>
                </p:cNvSpPr>
                <p:nvPr/>
              </p:nvSpPr>
              <p:spPr bwMode="auto">
                <a:xfrm>
                  <a:off x="1252" y="768"/>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39" name="Group 744"/>
              <p:cNvGrpSpPr>
                <a:grpSpLocks/>
              </p:cNvGrpSpPr>
              <p:nvPr/>
            </p:nvGrpSpPr>
            <p:grpSpPr bwMode="auto">
              <a:xfrm>
                <a:off x="1506" y="768"/>
                <a:ext cx="254" cy="384"/>
                <a:chOff x="1506" y="768"/>
                <a:chExt cx="254" cy="384"/>
              </a:xfrm>
            </p:grpSpPr>
            <p:sp>
              <p:nvSpPr>
                <p:cNvPr id="148759" name="Rectangle 745"/>
                <p:cNvSpPr>
                  <a:spLocks noChangeArrowheads="1"/>
                </p:cNvSpPr>
                <p:nvPr/>
              </p:nvSpPr>
              <p:spPr bwMode="auto">
                <a:xfrm>
                  <a:off x="1549" y="768"/>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1</a:t>
                  </a:r>
                </a:p>
              </p:txBody>
            </p:sp>
            <p:sp>
              <p:nvSpPr>
                <p:cNvPr id="148760" name="Rectangle 746"/>
                <p:cNvSpPr>
                  <a:spLocks noChangeArrowheads="1"/>
                </p:cNvSpPr>
                <p:nvPr/>
              </p:nvSpPr>
              <p:spPr bwMode="auto">
                <a:xfrm>
                  <a:off x="1506" y="768"/>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40" name="Group 747"/>
              <p:cNvGrpSpPr>
                <a:grpSpLocks/>
              </p:cNvGrpSpPr>
              <p:nvPr/>
            </p:nvGrpSpPr>
            <p:grpSpPr bwMode="auto">
              <a:xfrm>
                <a:off x="1760" y="768"/>
                <a:ext cx="254" cy="384"/>
                <a:chOff x="1760" y="768"/>
                <a:chExt cx="254" cy="384"/>
              </a:xfrm>
            </p:grpSpPr>
            <p:sp>
              <p:nvSpPr>
                <p:cNvPr id="148757" name="Rectangle 748"/>
                <p:cNvSpPr>
                  <a:spLocks noChangeArrowheads="1"/>
                </p:cNvSpPr>
                <p:nvPr/>
              </p:nvSpPr>
              <p:spPr bwMode="auto">
                <a:xfrm>
                  <a:off x="1803" y="768"/>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0</a:t>
                  </a:r>
                </a:p>
              </p:txBody>
            </p:sp>
            <p:sp>
              <p:nvSpPr>
                <p:cNvPr id="148758" name="Rectangle 749"/>
                <p:cNvSpPr>
                  <a:spLocks noChangeArrowheads="1"/>
                </p:cNvSpPr>
                <p:nvPr/>
              </p:nvSpPr>
              <p:spPr bwMode="auto">
                <a:xfrm>
                  <a:off x="1760" y="768"/>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41" name="Group 750"/>
              <p:cNvGrpSpPr>
                <a:grpSpLocks/>
              </p:cNvGrpSpPr>
              <p:nvPr/>
            </p:nvGrpSpPr>
            <p:grpSpPr bwMode="auto">
              <a:xfrm>
                <a:off x="2014" y="768"/>
                <a:ext cx="254" cy="384"/>
                <a:chOff x="2014" y="768"/>
                <a:chExt cx="254" cy="384"/>
              </a:xfrm>
            </p:grpSpPr>
            <p:sp>
              <p:nvSpPr>
                <p:cNvPr id="148755" name="Rectangle 751"/>
                <p:cNvSpPr>
                  <a:spLocks noChangeArrowheads="1"/>
                </p:cNvSpPr>
                <p:nvPr/>
              </p:nvSpPr>
              <p:spPr bwMode="auto">
                <a:xfrm>
                  <a:off x="2057" y="768"/>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1</a:t>
                  </a:r>
                </a:p>
              </p:txBody>
            </p:sp>
            <p:sp>
              <p:nvSpPr>
                <p:cNvPr id="148756" name="Rectangle 752"/>
                <p:cNvSpPr>
                  <a:spLocks noChangeArrowheads="1"/>
                </p:cNvSpPr>
                <p:nvPr/>
              </p:nvSpPr>
              <p:spPr bwMode="auto">
                <a:xfrm>
                  <a:off x="2014" y="768"/>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42" name="Group 753"/>
              <p:cNvGrpSpPr>
                <a:grpSpLocks/>
              </p:cNvGrpSpPr>
              <p:nvPr/>
            </p:nvGrpSpPr>
            <p:grpSpPr bwMode="auto">
              <a:xfrm>
                <a:off x="2268" y="768"/>
                <a:ext cx="254" cy="384"/>
                <a:chOff x="2268" y="768"/>
                <a:chExt cx="254" cy="384"/>
              </a:xfrm>
            </p:grpSpPr>
            <p:sp>
              <p:nvSpPr>
                <p:cNvPr id="148753" name="Rectangle 754"/>
                <p:cNvSpPr>
                  <a:spLocks noChangeArrowheads="1"/>
                </p:cNvSpPr>
                <p:nvPr/>
              </p:nvSpPr>
              <p:spPr bwMode="auto">
                <a:xfrm>
                  <a:off x="2311" y="768"/>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1</a:t>
                  </a:r>
                </a:p>
              </p:txBody>
            </p:sp>
            <p:sp>
              <p:nvSpPr>
                <p:cNvPr id="148754" name="Rectangle 755"/>
                <p:cNvSpPr>
                  <a:spLocks noChangeArrowheads="1"/>
                </p:cNvSpPr>
                <p:nvPr/>
              </p:nvSpPr>
              <p:spPr bwMode="auto">
                <a:xfrm>
                  <a:off x="2268" y="768"/>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43" name="Group 756"/>
              <p:cNvGrpSpPr>
                <a:grpSpLocks/>
              </p:cNvGrpSpPr>
              <p:nvPr/>
            </p:nvGrpSpPr>
            <p:grpSpPr bwMode="auto">
              <a:xfrm>
                <a:off x="0" y="1152"/>
                <a:ext cx="236" cy="384"/>
                <a:chOff x="0" y="1152"/>
                <a:chExt cx="236" cy="384"/>
              </a:xfrm>
            </p:grpSpPr>
            <p:sp>
              <p:nvSpPr>
                <p:cNvPr id="148751" name="Rectangle 757"/>
                <p:cNvSpPr>
                  <a:spLocks noChangeArrowheads="1"/>
                </p:cNvSpPr>
                <p:nvPr/>
              </p:nvSpPr>
              <p:spPr bwMode="auto">
                <a:xfrm>
                  <a:off x="43" y="1152"/>
                  <a:ext cx="150"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FF5050"/>
                      </a:solidFill>
                      <a:latin typeface="Times New Roman" pitchFamily="18" charset="0"/>
                      <a:ea typeface="宋体" pitchFamily="2" charset="-122"/>
                    </a:rPr>
                    <a:t>2</a:t>
                  </a:r>
                </a:p>
              </p:txBody>
            </p:sp>
            <p:sp>
              <p:nvSpPr>
                <p:cNvPr id="148752" name="Rectangle 758"/>
                <p:cNvSpPr>
                  <a:spLocks noChangeArrowheads="1"/>
                </p:cNvSpPr>
                <p:nvPr/>
              </p:nvSpPr>
              <p:spPr bwMode="auto">
                <a:xfrm>
                  <a:off x="0" y="1152"/>
                  <a:ext cx="236"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44" name="Group 759"/>
              <p:cNvGrpSpPr>
                <a:grpSpLocks/>
              </p:cNvGrpSpPr>
              <p:nvPr/>
            </p:nvGrpSpPr>
            <p:grpSpPr bwMode="auto">
              <a:xfrm>
                <a:off x="236" y="1152"/>
                <a:ext cx="254" cy="384"/>
                <a:chOff x="236" y="1152"/>
                <a:chExt cx="254" cy="384"/>
              </a:xfrm>
            </p:grpSpPr>
            <p:sp>
              <p:nvSpPr>
                <p:cNvPr id="148749" name="Rectangle 760"/>
                <p:cNvSpPr>
                  <a:spLocks noChangeArrowheads="1"/>
                </p:cNvSpPr>
                <p:nvPr/>
              </p:nvSpPr>
              <p:spPr bwMode="auto">
                <a:xfrm>
                  <a:off x="279" y="1152"/>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0</a:t>
                  </a:r>
                </a:p>
              </p:txBody>
            </p:sp>
            <p:sp>
              <p:nvSpPr>
                <p:cNvPr id="148750" name="Rectangle 761"/>
                <p:cNvSpPr>
                  <a:spLocks noChangeArrowheads="1"/>
                </p:cNvSpPr>
                <p:nvPr/>
              </p:nvSpPr>
              <p:spPr bwMode="auto">
                <a:xfrm>
                  <a:off x="236" y="1152"/>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45" name="Group 762"/>
              <p:cNvGrpSpPr>
                <a:grpSpLocks/>
              </p:cNvGrpSpPr>
              <p:nvPr/>
            </p:nvGrpSpPr>
            <p:grpSpPr bwMode="auto">
              <a:xfrm>
                <a:off x="490" y="1152"/>
                <a:ext cx="254" cy="384"/>
                <a:chOff x="490" y="1152"/>
                <a:chExt cx="254" cy="384"/>
              </a:xfrm>
            </p:grpSpPr>
            <p:sp>
              <p:nvSpPr>
                <p:cNvPr id="148747" name="Rectangle 763"/>
                <p:cNvSpPr>
                  <a:spLocks noChangeArrowheads="1"/>
                </p:cNvSpPr>
                <p:nvPr/>
              </p:nvSpPr>
              <p:spPr bwMode="auto">
                <a:xfrm>
                  <a:off x="533" y="1152"/>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0</a:t>
                  </a:r>
                </a:p>
              </p:txBody>
            </p:sp>
            <p:sp>
              <p:nvSpPr>
                <p:cNvPr id="148748" name="Rectangle 764"/>
                <p:cNvSpPr>
                  <a:spLocks noChangeArrowheads="1"/>
                </p:cNvSpPr>
                <p:nvPr/>
              </p:nvSpPr>
              <p:spPr bwMode="auto">
                <a:xfrm>
                  <a:off x="490" y="1152"/>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46" name="Group 765"/>
              <p:cNvGrpSpPr>
                <a:grpSpLocks/>
              </p:cNvGrpSpPr>
              <p:nvPr/>
            </p:nvGrpSpPr>
            <p:grpSpPr bwMode="auto">
              <a:xfrm>
                <a:off x="744" y="1152"/>
                <a:ext cx="254" cy="384"/>
                <a:chOff x="744" y="1152"/>
                <a:chExt cx="254" cy="384"/>
              </a:xfrm>
            </p:grpSpPr>
            <p:sp>
              <p:nvSpPr>
                <p:cNvPr id="148745" name="Rectangle 766"/>
                <p:cNvSpPr>
                  <a:spLocks noChangeArrowheads="1"/>
                </p:cNvSpPr>
                <p:nvPr/>
              </p:nvSpPr>
              <p:spPr bwMode="auto">
                <a:xfrm>
                  <a:off x="787" y="1152"/>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0</a:t>
                  </a:r>
                </a:p>
              </p:txBody>
            </p:sp>
            <p:sp>
              <p:nvSpPr>
                <p:cNvPr id="148746" name="Rectangle 767"/>
                <p:cNvSpPr>
                  <a:spLocks noChangeArrowheads="1"/>
                </p:cNvSpPr>
                <p:nvPr/>
              </p:nvSpPr>
              <p:spPr bwMode="auto">
                <a:xfrm>
                  <a:off x="744" y="1152"/>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47" name="Group 768"/>
              <p:cNvGrpSpPr>
                <a:grpSpLocks/>
              </p:cNvGrpSpPr>
              <p:nvPr/>
            </p:nvGrpSpPr>
            <p:grpSpPr bwMode="auto">
              <a:xfrm>
                <a:off x="998" y="1152"/>
                <a:ext cx="254" cy="384"/>
                <a:chOff x="998" y="1152"/>
                <a:chExt cx="254" cy="384"/>
              </a:xfrm>
            </p:grpSpPr>
            <p:sp>
              <p:nvSpPr>
                <p:cNvPr id="148743" name="Rectangle 769"/>
                <p:cNvSpPr>
                  <a:spLocks noChangeArrowheads="1"/>
                </p:cNvSpPr>
                <p:nvPr/>
              </p:nvSpPr>
              <p:spPr bwMode="auto">
                <a:xfrm>
                  <a:off x="1041" y="1152"/>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0</a:t>
                  </a:r>
                </a:p>
              </p:txBody>
            </p:sp>
            <p:sp>
              <p:nvSpPr>
                <p:cNvPr id="148744" name="Rectangle 770"/>
                <p:cNvSpPr>
                  <a:spLocks noChangeArrowheads="1"/>
                </p:cNvSpPr>
                <p:nvPr/>
              </p:nvSpPr>
              <p:spPr bwMode="auto">
                <a:xfrm>
                  <a:off x="998" y="1152"/>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48" name="Group 771"/>
              <p:cNvGrpSpPr>
                <a:grpSpLocks/>
              </p:cNvGrpSpPr>
              <p:nvPr/>
            </p:nvGrpSpPr>
            <p:grpSpPr bwMode="auto">
              <a:xfrm>
                <a:off x="1252" y="1152"/>
                <a:ext cx="254" cy="384"/>
                <a:chOff x="1252" y="1152"/>
                <a:chExt cx="254" cy="384"/>
              </a:xfrm>
            </p:grpSpPr>
            <p:sp>
              <p:nvSpPr>
                <p:cNvPr id="148741" name="Rectangle 772"/>
                <p:cNvSpPr>
                  <a:spLocks noChangeArrowheads="1"/>
                </p:cNvSpPr>
                <p:nvPr/>
              </p:nvSpPr>
              <p:spPr bwMode="auto">
                <a:xfrm>
                  <a:off x="1295" y="1152"/>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0</a:t>
                  </a:r>
                </a:p>
              </p:txBody>
            </p:sp>
            <p:sp>
              <p:nvSpPr>
                <p:cNvPr id="148742" name="Rectangle 773"/>
                <p:cNvSpPr>
                  <a:spLocks noChangeArrowheads="1"/>
                </p:cNvSpPr>
                <p:nvPr/>
              </p:nvSpPr>
              <p:spPr bwMode="auto">
                <a:xfrm>
                  <a:off x="1252" y="1152"/>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49" name="Group 774"/>
              <p:cNvGrpSpPr>
                <a:grpSpLocks/>
              </p:cNvGrpSpPr>
              <p:nvPr/>
            </p:nvGrpSpPr>
            <p:grpSpPr bwMode="auto">
              <a:xfrm>
                <a:off x="1506" y="1152"/>
                <a:ext cx="254" cy="384"/>
                <a:chOff x="1506" y="1152"/>
                <a:chExt cx="254" cy="384"/>
              </a:xfrm>
            </p:grpSpPr>
            <p:sp>
              <p:nvSpPr>
                <p:cNvPr id="148739" name="Rectangle 775"/>
                <p:cNvSpPr>
                  <a:spLocks noChangeArrowheads="1"/>
                </p:cNvSpPr>
                <p:nvPr/>
              </p:nvSpPr>
              <p:spPr bwMode="auto">
                <a:xfrm>
                  <a:off x="1549" y="1152"/>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1</a:t>
                  </a:r>
                </a:p>
              </p:txBody>
            </p:sp>
            <p:sp>
              <p:nvSpPr>
                <p:cNvPr id="148740" name="Rectangle 776"/>
                <p:cNvSpPr>
                  <a:spLocks noChangeArrowheads="1"/>
                </p:cNvSpPr>
                <p:nvPr/>
              </p:nvSpPr>
              <p:spPr bwMode="auto">
                <a:xfrm>
                  <a:off x="1506" y="1152"/>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50" name="Group 777"/>
              <p:cNvGrpSpPr>
                <a:grpSpLocks/>
              </p:cNvGrpSpPr>
              <p:nvPr/>
            </p:nvGrpSpPr>
            <p:grpSpPr bwMode="auto">
              <a:xfrm>
                <a:off x="1760" y="1152"/>
                <a:ext cx="254" cy="384"/>
                <a:chOff x="1760" y="1152"/>
                <a:chExt cx="254" cy="384"/>
              </a:xfrm>
            </p:grpSpPr>
            <p:sp>
              <p:nvSpPr>
                <p:cNvPr id="148737" name="Rectangle 778"/>
                <p:cNvSpPr>
                  <a:spLocks noChangeArrowheads="1"/>
                </p:cNvSpPr>
                <p:nvPr/>
              </p:nvSpPr>
              <p:spPr bwMode="auto">
                <a:xfrm>
                  <a:off x="1803" y="1152"/>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1</a:t>
                  </a:r>
                </a:p>
              </p:txBody>
            </p:sp>
            <p:sp>
              <p:nvSpPr>
                <p:cNvPr id="148738" name="Rectangle 779"/>
                <p:cNvSpPr>
                  <a:spLocks noChangeArrowheads="1"/>
                </p:cNvSpPr>
                <p:nvPr/>
              </p:nvSpPr>
              <p:spPr bwMode="auto">
                <a:xfrm>
                  <a:off x="1760" y="1152"/>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51" name="Group 780"/>
              <p:cNvGrpSpPr>
                <a:grpSpLocks/>
              </p:cNvGrpSpPr>
              <p:nvPr/>
            </p:nvGrpSpPr>
            <p:grpSpPr bwMode="auto">
              <a:xfrm>
                <a:off x="2014" y="1152"/>
                <a:ext cx="254" cy="384"/>
                <a:chOff x="2014" y="1152"/>
                <a:chExt cx="254" cy="384"/>
              </a:xfrm>
            </p:grpSpPr>
            <p:sp>
              <p:nvSpPr>
                <p:cNvPr id="148735" name="Rectangle 781"/>
                <p:cNvSpPr>
                  <a:spLocks noChangeArrowheads="1"/>
                </p:cNvSpPr>
                <p:nvPr/>
              </p:nvSpPr>
              <p:spPr bwMode="auto">
                <a:xfrm>
                  <a:off x="2057" y="1152"/>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0</a:t>
                  </a:r>
                </a:p>
              </p:txBody>
            </p:sp>
            <p:sp>
              <p:nvSpPr>
                <p:cNvPr id="148736" name="Rectangle 782"/>
                <p:cNvSpPr>
                  <a:spLocks noChangeArrowheads="1"/>
                </p:cNvSpPr>
                <p:nvPr/>
              </p:nvSpPr>
              <p:spPr bwMode="auto">
                <a:xfrm>
                  <a:off x="2014" y="1152"/>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52" name="Group 783"/>
              <p:cNvGrpSpPr>
                <a:grpSpLocks/>
              </p:cNvGrpSpPr>
              <p:nvPr/>
            </p:nvGrpSpPr>
            <p:grpSpPr bwMode="auto">
              <a:xfrm>
                <a:off x="2268" y="1152"/>
                <a:ext cx="254" cy="384"/>
                <a:chOff x="2268" y="1152"/>
                <a:chExt cx="254" cy="384"/>
              </a:xfrm>
            </p:grpSpPr>
            <p:sp>
              <p:nvSpPr>
                <p:cNvPr id="148733" name="Rectangle 784"/>
                <p:cNvSpPr>
                  <a:spLocks noChangeArrowheads="1"/>
                </p:cNvSpPr>
                <p:nvPr/>
              </p:nvSpPr>
              <p:spPr bwMode="auto">
                <a:xfrm>
                  <a:off x="2311" y="1152"/>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0</a:t>
                  </a:r>
                </a:p>
              </p:txBody>
            </p:sp>
            <p:sp>
              <p:nvSpPr>
                <p:cNvPr id="148734" name="Rectangle 785"/>
                <p:cNvSpPr>
                  <a:spLocks noChangeArrowheads="1"/>
                </p:cNvSpPr>
                <p:nvPr/>
              </p:nvSpPr>
              <p:spPr bwMode="auto">
                <a:xfrm>
                  <a:off x="2268" y="1152"/>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53" name="Group 786"/>
              <p:cNvGrpSpPr>
                <a:grpSpLocks/>
              </p:cNvGrpSpPr>
              <p:nvPr/>
            </p:nvGrpSpPr>
            <p:grpSpPr bwMode="auto">
              <a:xfrm>
                <a:off x="0" y="1536"/>
                <a:ext cx="236" cy="384"/>
                <a:chOff x="0" y="1536"/>
                <a:chExt cx="236" cy="384"/>
              </a:xfrm>
            </p:grpSpPr>
            <p:sp>
              <p:nvSpPr>
                <p:cNvPr id="148731" name="Rectangle 787"/>
                <p:cNvSpPr>
                  <a:spLocks noChangeArrowheads="1"/>
                </p:cNvSpPr>
                <p:nvPr/>
              </p:nvSpPr>
              <p:spPr bwMode="auto">
                <a:xfrm>
                  <a:off x="43" y="1536"/>
                  <a:ext cx="150"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FF5050"/>
                      </a:solidFill>
                      <a:latin typeface="Times New Roman" pitchFamily="18" charset="0"/>
                      <a:ea typeface="宋体" pitchFamily="2" charset="-122"/>
                    </a:rPr>
                    <a:t>3</a:t>
                  </a:r>
                </a:p>
              </p:txBody>
            </p:sp>
            <p:sp>
              <p:nvSpPr>
                <p:cNvPr id="148732" name="Rectangle 788"/>
                <p:cNvSpPr>
                  <a:spLocks noChangeArrowheads="1"/>
                </p:cNvSpPr>
                <p:nvPr/>
              </p:nvSpPr>
              <p:spPr bwMode="auto">
                <a:xfrm>
                  <a:off x="0" y="1536"/>
                  <a:ext cx="236"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54" name="Group 789"/>
              <p:cNvGrpSpPr>
                <a:grpSpLocks/>
              </p:cNvGrpSpPr>
              <p:nvPr/>
            </p:nvGrpSpPr>
            <p:grpSpPr bwMode="auto">
              <a:xfrm>
                <a:off x="236" y="1536"/>
                <a:ext cx="254" cy="384"/>
                <a:chOff x="236" y="1536"/>
                <a:chExt cx="254" cy="384"/>
              </a:xfrm>
            </p:grpSpPr>
            <p:sp>
              <p:nvSpPr>
                <p:cNvPr id="148729" name="Rectangle 790"/>
                <p:cNvSpPr>
                  <a:spLocks noChangeArrowheads="1"/>
                </p:cNvSpPr>
                <p:nvPr/>
              </p:nvSpPr>
              <p:spPr bwMode="auto">
                <a:xfrm>
                  <a:off x="279" y="1536"/>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0</a:t>
                  </a:r>
                </a:p>
              </p:txBody>
            </p:sp>
            <p:sp>
              <p:nvSpPr>
                <p:cNvPr id="148730" name="Rectangle 791"/>
                <p:cNvSpPr>
                  <a:spLocks noChangeArrowheads="1"/>
                </p:cNvSpPr>
                <p:nvPr/>
              </p:nvSpPr>
              <p:spPr bwMode="auto">
                <a:xfrm>
                  <a:off x="236" y="1536"/>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55" name="Group 792"/>
              <p:cNvGrpSpPr>
                <a:grpSpLocks/>
              </p:cNvGrpSpPr>
              <p:nvPr/>
            </p:nvGrpSpPr>
            <p:grpSpPr bwMode="auto">
              <a:xfrm>
                <a:off x="490" y="1536"/>
                <a:ext cx="254" cy="384"/>
                <a:chOff x="490" y="1536"/>
                <a:chExt cx="254" cy="384"/>
              </a:xfrm>
            </p:grpSpPr>
            <p:sp>
              <p:nvSpPr>
                <p:cNvPr id="148727" name="Rectangle 793"/>
                <p:cNvSpPr>
                  <a:spLocks noChangeArrowheads="1"/>
                </p:cNvSpPr>
                <p:nvPr/>
              </p:nvSpPr>
              <p:spPr bwMode="auto">
                <a:xfrm>
                  <a:off x="533" y="1536"/>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0</a:t>
                  </a:r>
                </a:p>
              </p:txBody>
            </p:sp>
            <p:sp>
              <p:nvSpPr>
                <p:cNvPr id="148728" name="Rectangle 794"/>
                <p:cNvSpPr>
                  <a:spLocks noChangeArrowheads="1"/>
                </p:cNvSpPr>
                <p:nvPr/>
              </p:nvSpPr>
              <p:spPr bwMode="auto">
                <a:xfrm>
                  <a:off x="490" y="1536"/>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56" name="Group 795"/>
              <p:cNvGrpSpPr>
                <a:grpSpLocks/>
              </p:cNvGrpSpPr>
              <p:nvPr/>
            </p:nvGrpSpPr>
            <p:grpSpPr bwMode="auto">
              <a:xfrm>
                <a:off x="744" y="1536"/>
                <a:ext cx="254" cy="384"/>
                <a:chOff x="744" y="1536"/>
                <a:chExt cx="254" cy="384"/>
              </a:xfrm>
            </p:grpSpPr>
            <p:sp>
              <p:nvSpPr>
                <p:cNvPr id="148725" name="Rectangle 796"/>
                <p:cNvSpPr>
                  <a:spLocks noChangeArrowheads="1"/>
                </p:cNvSpPr>
                <p:nvPr/>
              </p:nvSpPr>
              <p:spPr bwMode="auto">
                <a:xfrm>
                  <a:off x="787" y="1536"/>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0</a:t>
                  </a:r>
                </a:p>
              </p:txBody>
            </p:sp>
            <p:sp>
              <p:nvSpPr>
                <p:cNvPr id="148726" name="Rectangle 797"/>
                <p:cNvSpPr>
                  <a:spLocks noChangeArrowheads="1"/>
                </p:cNvSpPr>
                <p:nvPr/>
              </p:nvSpPr>
              <p:spPr bwMode="auto">
                <a:xfrm>
                  <a:off x="744" y="1536"/>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57" name="Group 798"/>
              <p:cNvGrpSpPr>
                <a:grpSpLocks/>
              </p:cNvGrpSpPr>
              <p:nvPr/>
            </p:nvGrpSpPr>
            <p:grpSpPr bwMode="auto">
              <a:xfrm>
                <a:off x="998" y="1536"/>
                <a:ext cx="254" cy="384"/>
                <a:chOff x="998" y="1536"/>
                <a:chExt cx="254" cy="384"/>
              </a:xfrm>
            </p:grpSpPr>
            <p:sp>
              <p:nvSpPr>
                <p:cNvPr id="148723" name="Rectangle 799"/>
                <p:cNvSpPr>
                  <a:spLocks noChangeArrowheads="1"/>
                </p:cNvSpPr>
                <p:nvPr/>
              </p:nvSpPr>
              <p:spPr bwMode="auto">
                <a:xfrm>
                  <a:off x="1041" y="1536"/>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0</a:t>
                  </a:r>
                </a:p>
              </p:txBody>
            </p:sp>
            <p:sp>
              <p:nvSpPr>
                <p:cNvPr id="148724" name="Rectangle 800"/>
                <p:cNvSpPr>
                  <a:spLocks noChangeArrowheads="1"/>
                </p:cNvSpPr>
                <p:nvPr/>
              </p:nvSpPr>
              <p:spPr bwMode="auto">
                <a:xfrm>
                  <a:off x="998" y="1536"/>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58" name="Group 801"/>
              <p:cNvGrpSpPr>
                <a:grpSpLocks/>
              </p:cNvGrpSpPr>
              <p:nvPr/>
            </p:nvGrpSpPr>
            <p:grpSpPr bwMode="auto">
              <a:xfrm>
                <a:off x="1252" y="1536"/>
                <a:ext cx="254" cy="384"/>
                <a:chOff x="1252" y="1536"/>
                <a:chExt cx="254" cy="384"/>
              </a:xfrm>
            </p:grpSpPr>
            <p:sp>
              <p:nvSpPr>
                <p:cNvPr id="148721" name="Rectangle 802"/>
                <p:cNvSpPr>
                  <a:spLocks noChangeArrowheads="1"/>
                </p:cNvSpPr>
                <p:nvPr/>
              </p:nvSpPr>
              <p:spPr bwMode="auto">
                <a:xfrm>
                  <a:off x="1295" y="1536"/>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1</a:t>
                  </a:r>
                </a:p>
              </p:txBody>
            </p:sp>
            <p:sp>
              <p:nvSpPr>
                <p:cNvPr id="148722" name="Rectangle 803"/>
                <p:cNvSpPr>
                  <a:spLocks noChangeArrowheads="1"/>
                </p:cNvSpPr>
                <p:nvPr/>
              </p:nvSpPr>
              <p:spPr bwMode="auto">
                <a:xfrm>
                  <a:off x="1252" y="1536"/>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59" name="Group 804"/>
              <p:cNvGrpSpPr>
                <a:grpSpLocks/>
              </p:cNvGrpSpPr>
              <p:nvPr/>
            </p:nvGrpSpPr>
            <p:grpSpPr bwMode="auto">
              <a:xfrm>
                <a:off x="1506" y="1536"/>
                <a:ext cx="254" cy="384"/>
                <a:chOff x="1506" y="1536"/>
                <a:chExt cx="254" cy="384"/>
              </a:xfrm>
            </p:grpSpPr>
            <p:sp>
              <p:nvSpPr>
                <p:cNvPr id="148719" name="Rectangle 805"/>
                <p:cNvSpPr>
                  <a:spLocks noChangeArrowheads="1"/>
                </p:cNvSpPr>
                <p:nvPr/>
              </p:nvSpPr>
              <p:spPr bwMode="auto">
                <a:xfrm>
                  <a:off x="1549" y="1536"/>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0</a:t>
                  </a:r>
                </a:p>
              </p:txBody>
            </p:sp>
            <p:sp>
              <p:nvSpPr>
                <p:cNvPr id="148720" name="Rectangle 806"/>
                <p:cNvSpPr>
                  <a:spLocks noChangeArrowheads="1"/>
                </p:cNvSpPr>
                <p:nvPr/>
              </p:nvSpPr>
              <p:spPr bwMode="auto">
                <a:xfrm>
                  <a:off x="1506" y="1536"/>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60" name="Group 807"/>
              <p:cNvGrpSpPr>
                <a:grpSpLocks/>
              </p:cNvGrpSpPr>
              <p:nvPr/>
            </p:nvGrpSpPr>
            <p:grpSpPr bwMode="auto">
              <a:xfrm>
                <a:off x="1760" y="1536"/>
                <a:ext cx="254" cy="384"/>
                <a:chOff x="1760" y="1536"/>
                <a:chExt cx="254" cy="384"/>
              </a:xfrm>
            </p:grpSpPr>
            <p:sp>
              <p:nvSpPr>
                <p:cNvPr id="148717" name="Rectangle 808"/>
                <p:cNvSpPr>
                  <a:spLocks noChangeArrowheads="1"/>
                </p:cNvSpPr>
                <p:nvPr/>
              </p:nvSpPr>
              <p:spPr bwMode="auto">
                <a:xfrm>
                  <a:off x="1803" y="1536"/>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0</a:t>
                  </a:r>
                </a:p>
              </p:txBody>
            </p:sp>
            <p:sp>
              <p:nvSpPr>
                <p:cNvPr id="148718" name="Rectangle 809"/>
                <p:cNvSpPr>
                  <a:spLocks noChangeArrowheads="1"/>
                </p:cNvSpPr>
                <p:nvPr/>
              </p:nvSpPr>
              <p:spPr bwMode="auto">
                <a:xfrm>
                  <a:off x="1760" y="1536"/>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61" name="Group 810"/>
              <p:cNvGrpSpPr>
                <a:grpSpLocks/>
              </p:cNvGrpSpPr>
              <p:nvPr/>
            </p:nvGrpSpPr>
            <p:grpSpPr bwMode="auto">
              <a:xfrm>
                <a:off x="2014" y="1536"/>
                <a:ext cx="254" cy="384"/>
                <a:chOff x="2014" y="1536"/>
                <a:chExt cx="254" cy="384"/>
              </a:xfrm>
            </p:grpSpPr>
            <p:sp>
              <p:nvSpPr>
                <p:cNvPr id="148715" name="Rectangle 811"/>
                <p:cNvSpPr>
                  <a:spLocks noChangeArrowheads="1"/>
                </p:cNvSpPr>
                <p:nvPr/>
              </p:nvSpPr>
              <p:spPr bwMode="auto">
                <a:xfrm>
                  <a:off x="2057" y="1536"/>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0</a:t>
                  </a:r>
                </a:p>
              </p:txBody>
            </p:sp>
            <p:sp>
              <p:nvSpPr>
                <p:cNvPr id="148716" name="Rectangle 812"/>
                <p:cNvSpPr>
                  <a:spLocks noChangeArrowheads="1"/>
                </p:cNvSpPr>
                <p:nvPr/>
              </p:nvSpPr>
              <p:spPr bwMode="auto">
                <a:xfrm>
                  <a:off x="2014" y="1536"/>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62" name="Group 813"/>
              <p:cNvGrpSpPr>
                <a:grpSpLocks/>
              </p:cNvGrpSpPr>
              <p:nvPr/>
            </p:nvGrpSpPr>
            <p:grpSpPr bwMode="auto">
              <a:xfrm>
                <a:off x="2268" y="1536"/>
                <a:ext cx="254" cy="384"/>
                <a:chOff x="2268" y="1536"/>
                <a:chExt cx="254" cy="384"/>
              </a:xfrm>
            </p:grpSpPr>
            <p:sp>
              <p:nvSpPr>
                <p:cNvPr id="148713" name="Rectangle 814"/>
                <p:cNvSpPr>
                  <a:spLocks noChangeArrowheads="1"/>
                </p:cNvSpPr>
                <p:nvPr/>
              </p:nvSpPr>
              <p:spPr bwMode="auto">
                <a:xfrm>
                  <a:off x="2311" y="1536"/>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1</a:t>
                  </a:r>
                </a:p>
              </p:txBody>
            </p:sp>
            <p:sp>
              <p:nvSpPr>
                <p:cNvPr id="148714" name="Rectangle 815"/>
                <p:cNvSpPr>
                  <a:spLocks noChangeArrowheads="1"/>
                </p:cNvSpPr>
                <p:nvPr/>
              </p:nvSpPr>
              <p:spPr bwMode="auto">
                <a:xfrm>
                  <a:off x="2268" y="1536"/>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63" name="Group 816"/>
              <p:cNvGrpSpPr>
                <a:grpSpLocks/>
              </p:cNvGrpSpPr>
              <p:nvPr/>
            </p:nvGrpSpPr>
            <p:grpSpPr bwMode="auto">
              <a:xfrm>
                <a:off x="0" y="1920"/>
                <a:ext cx="236" cy="384"/>
                <a:chOff x="0" y="1920"/>
                <a:chExt cx="236" cy="384"/>
              </a:xfrm>
            </p:grpSpPr>
            <p:sp>
              <p:nvSpPr>
                <p:cNvPr id="148711" name="Rectangle 817"/>
                <p:cNvSpPr>
                  <a:spLocks noChangeArrowheads="1"/>
                </p:cNvSpPr>
                <p:nvPr/>
              </p:nvSpPr>
              <p:spPr bwMode="auto">
                <a:xfrm>
                  <a:off x="43" y="1920"/>
                  <a:ext cx="150"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FF5050"/>
                      </a:solidFill>
                      <a:latin typeface="Times New Roman" pitchFamily="18" charset="0"/>
                      <a:ea typeface="宋体" pitchFamily="2" charset="-122"/>
                    </a:rPr>
                    <a:t>4</a:t>
                  </a:r>
                </a:p>
              </p:txBody>
            </p:sp>
            <p:sp>
              <p:nvSpPr>
                <p:cNvPr id="148712" name="Rectangle 818"/>
                <p:cNvSpPr>
                  <a:spLocks noChangeArrowheads="1"/>
                </p:cNvSpPr>
                <p:nvPr/>
              </p:nvSpPr>
              <p:spPr bwMode="auto">
                <a:xfrm>
                  <a:off x="0" y="1920"/>
                  <a:ext cx="236"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64" name="Group 819"/>
              <p:cNvGrpSpPr>
                <a:grpSpLocks/>
              </p:cNvGrpSpPr>
              <p:nvPr/>
            </p:nvGrpSpPr>
            <p:grpSpPr bwMode="auto">
              <a:xfrm>
                <a:off x="236" y="1920"/>
                <a:ext cx="254" cy="384"/>
                <a:chOff x="236" y="1920"/>
                <a:chExt cx="254" cy="384"/>
              </a:xfrm>
            </p:grpSpPr>
            <p:sp>
              <p:nvSpPr>
                <p:cNvPr id="148709" name="Rectangle 820"/>
                <p:cNvSpPr>
                  <a:spLocks noChangeArrowheads="1"/>
                </p:cNvSpPr>
                <p:nvPr/>
              </p:nvSpPr>
              <p:spPr bwMode="auto">
                <a:xfrm>
                  <a:off x="279" y="1920"/>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0</a:t>
                  </a:r>
                </a:p>
              </p:txBody>
            </p:sp>
            <p:sp>
              <p:nvSpPr>
                <p:cNvPr id="148710" name="Rectangle 821"/>
                <p:cNvSpPr>
                  <a:spLocks noChangeArrowheads="1"/>
                </p:cNvSpPr>
                <p:nvPr/>
              </p:nvSpPr>
              <p:spPr bwMode="auto">
                <a:xfrm>
                  <a:off x="236" y="1920"/>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65" name="Group 822"/>
              <p:cNvGrpSpPr>
                <a:grpSpLocks/>
              </p:cNvGrpSpPr>
              <p:nvPr/>
            </p:nvGrpSpPr>
            <p:grpSpPr bwMode="auto">
              <a:xfrm>
                <a:off x="490" y="1920"/>
                <a:ext cx="254" cy="384"/>
                <a:chOff x="490" y="1920"/>
                <a:chExt cx="254" cy="384"/>
              </a:xfrm>
            </p:grpSpPr>
            <p:sp>
              <p:nvSpPr>
                <p:cNvPr id="148707" name="Rectangle 823"/>
                <p:cNvSpPr>
                  <a:spLocks noChangeArrowheads="1"/>
                </p:cNvSpPr>
                <p:nvPr/>
              </p:nvSpPr>
              <p:spPr bwMode="auto">
                <a:xfrm>
                  <a:off x="533" y="1920"/>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1</a:t>
                  </a:r>
                </a:p>
              </p:txBody>
            </p:sp>
            <p:sp>
              <p:nvSpPr>
                <p:cNvPr id="148708" name="Rectangle 824"/>
                <p:cNvSpPr>
                  <a:spLocks noChangeArrowheads="1"/>
                </p:cNvSpPr>
                <p:nvPr/>
              </p:nvSpPr>
              <p:spPr bwMode="auto">
                <a:xfrm>
                  <a:off x="490" y="1920"/>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66" name="Group 825"/>
              <p:cNvGrpSpPr>
                <a:grpSpLocks/>
              </p:cNvGrpSpPr>
              <p:nvPr/>
            </p:nvGrpSpPr>
            <p:grpSpPr bwMode="auto">
              <a:xfrm>
                <a:off x="744" y="1920"/>
                <a:ext cx="254" cy="384"/>
                <a:chOff x="744" y="1920"/>
                <a:chExt cx="254" cy="384"/>
              </a:xfrm>
            </p:grpSpPr>
            <p:sp>
              <p:nvSpPr>
                <p:cNvPr id="148705" name="Rectangle 826"/>
                <p:cNvSpPr>
                  <a:spLocks noChangeArrowheads="1"/>
                </p:cNvSpPr>
                <p:nvPr/>
              </p:nvSpPr>
              <p:spPr bwMode="auto">
                <a:xfrm>
                  <a:off x="787" y="1920"/>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0</a:t>
                  </a:r>
                </a:p>
              </p:txBody>
            </p:sp>
            <p:sp>
              <p:nvSpPr>
                <p:cNvPr id="148706" name="Rectangle 827"/>
                <p:cNvSpPr>
                  <a:spLocks noChangeArrowheads="1"/>
                </p:cNvSpPr>
                <p:nvPr/>
              </p:nvSpPr>
              <p:spPr bwMode="auto">
                <a:xfrm>
                  <a:off x="744" y="1920"/>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67" name="Group 828"/>
              <p:cNvGrpSpPr>
                <a:grpSpLocks/>
              </p:cNvGrpSpPr>
              <p:nvPr/>
            </p:nvGrpSpPr>
            <p:grpSpPr bwMode="auto">
              <a:xfrm>
                <a:off x="998" y="1920"/>
                <a:ext cx="254" cy="384"/>
                <a:chOff x="998" y="1920"/>
                <a:chExt cx="254" cy="384"/>
              </a:xfrm>
            </p:grpSpPr>
            <p:sp>
              <p:nvSpPr>
                <p:cNvPr id="148703" name="Rectangle 829"/>
                <p:cNvSpPr>
                  <a:spLocks noChangeArrowheads="1"/>
                </p:cNvSpPr>
                <p:nvPr/>
              </p:nvSpPr>
              <p:spPr bwMode="auto">
                <a:xfrm>
                  <a:off x="1041" y="1920"/>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1</a:t>
                  </a:r>
                </a:p>
              </p:txBody>
            </p:sp>
            <p:sp>
              <p:nvSpPr>
                <p:cNvPr id="148704" name="Rectangle 830"/>
                <p:cNvSpPr>
                  <a:spLocks noChangeArrowheads="1"/>
                </p:cNvSpPr>
                <p:nvPr/>
              </p:nvSpPr>
              <p:spPr bwMode="auto">
                <a:xfrm>
                  <a:off x="998" y="1920"/>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68" name="Group 831"/>
              <p:cNvGrpSpPr>
                <a:grpSpLocks/>
              </p:cNvGrpSpPr>
              <p:nvPr/>
            </p:nvGrpSpPr>
            <p:grpSpPr bwMode="auto">
              <a:xfrm>
                <a:off x="1252" y="1920"/>
                <a:ext cx="254" cy="384"/>
                <a:chOff x="1252" y="1920"/>
                <a:chExt cx="254" cy="384"/>
              </a:xfrm>
            </p:grpSpPr>
            <p:sp>
              <p:nvSpPr>
                <p:cNvPr id="148701" name="Rectangle 832"/>
                <p:cNvSpPr>
                  <a:spLocks noChangeArrowheads="1"/>
                </p:cNvSpPr>
                <p:nvPr/>
              </p:nvSpPr>
              <p:spPr bwMode="auto">
                <a:xfrm>
                  <a:off x="1295" y="1920"/>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0</a:t>
                  </a:r>
                </a:p>
              </p:txBody>
            </p:sp>
            <p:sp>
              <p:nvSpPr>
                <p:cNvPr id="148702" name="Rectangle 833"/>
                <p:cNvSpPr>
                  <a:spLocks noChangeArrowheads="1"/>
                </p:cNvSpPr>
                <p:nvPr/>
              </p:nvSpPr>
              <p:spPr bwMode="auto">
                <a:xfrm>
                  <a:off x="1252" y="1920"/>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69" name="Group 834"/>
              <p:cNvGrpSpPr>
                <a:grpSpLocks/>
              </p:cNvGrpSpPr>
              <p:nvPr/>
            </p:nvGrpSpPr>
            <p:grpSpPr bwMode="auto">
              <a:xfrm>
                <a:off x="1506" y="1920"/>
                <a:ext cx="254" cy="384"/>
                <a:chOff x="1506" y="1920"/>
                <a:chExt cx="254" cy="384"/>
              </a:xfrm>
            </p:grpSpPr>
            <p:sp>
              <p:nvSpPr>
                <p:cNvPr id="148699" name="Rectangle 835"/>
                <p:cNvSpPr>
                  <a:spLocks noChangeArrowheads="1"/>
                </p:cNvSpPr>
                <p:nvPr/>
              </p:nvSpPr>
              <p:spPr bwMode="auto">
                <a:xfrm>
                  <a:off x="1549" y="1920"/>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0</a:t>
                  </a:r>
                </a:p>
              </p:txBody>
            </p:sp>
            <p:sp>
              <p:nvSpPr>
                <p:cNvPr id="148700" name="Rectangle 836"/>
                <p:cNvSpPr>
                  <a:spLocks noChangeArrowheads="1"/>
                </p:cNvSpPr>
                <p:nvPr/>
              </p:nvSpPr>
              <p:spPr bwMode="auto">
                <a:xfrm>
                  <a:off x="1506" y="1920"/>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70" name="Group 837"/>
              <p:cNvGrpSpPr>
                <a:grpSpLocks/>
              </p:cNvGrpSpPr>
              <p:nvPr/>
            </p:nvGrpSpPr>
            <p:grpSpPr bwMode="auto">
              <a:xfrm>
                <a:off x="1760" y="1920"/>
                <a:ext cx="254" cy="384"/>
                <a:chOff x="1760" y="1920"/>
                <a:chExt cx="254" cy="384"/>
              </a:xfrm>
            </p:grpSpPr>
            <p:sp>
              <p:nvSpPr>
                <p:cNvPr id="148697" name="Rectangle 838"/>
                <p:cNvSpPr>
                  <a:spLocks noChangeArrowheads="1"/>
                </p:cNvSpPr>
                <p:nvPr/>
              </p:nvSpPr>
              <p:spPr bwMode="auto">
                <a:xfrm>
                  <a:off x="1803" y="1920"/>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1</a:t>
                  </a:r>
                </a:p>
              </p:txBody>
            </p:sp>
            <p:sp>
              <p:nvSpPr>
                <p:cNvPr id="148698" name="Rectangle 839"/>
                <p:cNvSpPr>
                  <a:spLocks noChangeArrowheads="1"/>
                </p:cNvSpPr>
                <p:nvPr/>
              </p:nvSpPr>
              <p:spPr bwMode="auto">
                <a:xfrm>
                  <a:off x="1760" y="1920"/>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71" name="Group 840"/>
              <p:cNvGrpSpPr>
                <a:grpSpLocks/>
              </p:cNvGrpSpPr>
              <p:nvPr/>
            </p:nvGrpSpPr>
            <p:grpSpPr bwMode="auto">
              <a:xfrm>
                <a:off x="2014" y="1920"/>
                <a:ext cx="254" cy="384"/>
                <a:chOff x="2014" y="1920"/>
                <a:chExt cx="254" cy="384"/>
              </a:xfrm>
            </p:grpSpPr>
            <p:sp>
              <p:nvSpPr>
                <p:cNvPr id="148695" name="Rectangle 841"/>
                <p:cNvSpPr>
                  <a:spLocks noChangeArrowheads="1"/>
                </p:cNvSpPr>
                <p:nvPr/>
              </p:nvSpPr>
              <p:spPr bwMode="auto">
                <a:xfrm>
                  <a:off x="2057" y="1920"/>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0</a:t>
                  </a:r>
                </a:p>
              </p:txBody>
            </p:sp>
            <p:sp>
              <p:nvSpPr>
                <p:cNvPr id="148696" name="Rectangle 842"/>
                <p:cNvSpPr>
                  <a:spLocks noChangeArrowheads="1"/>
                </p:cNvSpPr>
                <p:nvPr/>
              </p:nvSpPr>
              <p:spPr bwMode="auto">
                <a:xfrm>
                  <a:off x="2014" y="1920"/>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72" name="Group 843"/>
              <p:cNvGrpSpPr>
                <a:grpSpLocks/>
              </p:cNvGrpSpPr>
              <p:nvPr/>
            </p:nvGrpSpPr>
            <p:grpSpPr bwMode="auto">
              <a:xfrm>
                <a:off x="2268" y="1920"/>
                <a:ext cx="254" cy="384"/>
                <a:chOff x="2268" y="1920"/>
                <a:chExt cx="254" cy="384"/>
              </a:xfrm>
            </p:grpSpPr>
            <p:sp>
              <p:nvSpPr>
                <p:cNvPr id="148693" name="Rectangle 844"/>
                <p:cNvSpPr>
                  <a:spLocks noChangeArrowheads="1"/>
                </p:cNvSpPr>
                <p:nvPr/>
              </p:nvSpPr>
              <p:spPr bwMode="auto">
                <a:xfrm>
                  <a:off x="2311" y="1920"/>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1</a:t>
                  </a:r>
                </a:p>
              </p:txBody>
            </p:sp>
            <p:sp>
              <p:nvSpPr>
                <p:cNvPr id="148694" name="Rectangle 845"/>
                <p:cNvSpPr>
                  <a:spLocks noChangeArrowheads="1"/>
                </p:cNvSpPr>
                <p:nvPr/>
              </p:nvSpPr>
              <p:spPr bwMode="auto">
                <a:xfrm>
                  <a:off x="2268" y="1920"/>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73" name="Group 846"/>
              <p:cNvGrpSpPr>
                <a:grpSpLocks/>
              </p:cNvGrpSpPr>
              <p:nvPr/>
            </p:nvGrpSpPr>
            <p:grpSpPr bwMode="auto">
              <a:xfrm>
                <a:off x="0" y="2304"/>
                <a:ext cx="236" cy="384"/>
                <a:chOff x="0" y="2304"/>
                <a:chExt cx="236" cy="384"/>
              </a:xfrm>
            </p:grpSpPr>
            <p:sp>
              <p:nvSpPr>
                <p:cNvPr id="148691" name="Rectangle 847"/>
                <p:cNvSpPr>
                  <a:spLocks noChangeArrowheads="1"/>
                </p:cNvSpPr>
                <p:nvPr/>
              </p:nvSpPr>
              <p:spPr bwMode="auto">
                <a:xfrm>
                  <a:off x="43" y="2304"/>
                  <a:ext cx="150"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FF5050"/>
                      </a:solidFill>
                      <a:latin typeface="Times New Roman" pitchFamily="18" charset="0"/>
                      <a:ea typeface="宋体" pitchFamily="2" charset="-122"/>
                    </a:rPr>
                    <a:t>5</a:t>
                  </a:r>
                </a:p>
              </p:txBody>
            </p:sp>
            <p:sp>
              <p:nvSpPr>
                <p:cNvPr id="148692" name="Rectangle 848"/>
                <p:cNvSpPr>
                  <a:spLocks noChangeArrowheads="1"/>
                </p:cNvSpPr>
                <p:nvPr/>
              </p:nvSpPr>
              <p:spPr bwMode="auto">
                <a:xfrm>
                  <a:off x="0" y="2304"/>
                  <a:ext cx="236"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74" name="Group 849"/>
              <p:cNvGrpSpPr>
                <a:grpSpLocks/>
              </p:cNvGrpSpPr>
              <p:nvPr/>
            </p:nvGrpSpPr>
            <p:grpSpPr bwMode="auto">
              <a:xfrm>
                <a:off x="236" y="2304"/>
                <a:ext cx="254" cy="384"/>
                <a:chOff x="236" y="2304"/>
                <a:chExt cx="254" cy="384"/>
              </a:xfrm>
            </p:grpSpPr>
            <p:sp>
              <p:nvSpPr>
                <p:cNvPr id="148689" name="Rectangle 850"/>
                <p:cNvSpPr>
                  <a:spLocks noChangeArrowheads="1"/>
                </p:cNvSpPr>
                <p:nvPr/>
              </p:nvSpPr>
              <p:spPr bwMode="auto">
                <a:xfrm>
                  <a:off x="279" y="2304"/>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1</a:t>
                  </a:r>
                </a:p>
              </p:txBody>
            </p:sp>
            <p:sp>
              <p:nvSpPr>
                <p:cNvPr id="148690" name="Rectangle 851"/>
                <p:cNvSpPr>
                  <a:spLocks noChangeArrowheads="1"/>
                </p:cNvSpPr>
                <p:nvPr/>
              </p:nvSpPr>
              <p:spPr bwMode="auto">
                <a:xfrm>
                  <a:off x="236" y="2304"/>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75" name="Group 852"/>
              <p:cNvGrpSpPr>
                <a:grpSpLocks/>
              </p:cNvGrpSpPr>
              <p:nvPr/>
            </p:nvGrpSpPr>
            <p:grpSpPr bwMode="auto">
              <a:xfrm>
                <a:off x="490" y="2304"/>
                <a:ext cx="254" cy="384"/>
                <a:chOff x="490" y="2304"/>
                <a:chExt cx="254" cy="384"/>
              </a:xfrm>
            </p:grpSpPr>
            <p:sp>
              <p:nvSpPr>
                <p:cNvPr id="148687" name="Rectangle 853"/>
                <p:cNvSpPr>
                  <a:spLocks noChangeArrowheads="1"/>
                </p:cNvSpPr>
                <p:nvPr/>
              </p:nvSpPr>
              <p:spPr bwMode="auto">
                <a:xfrm>
                  <a:off x="533" y="2304"/>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1</a:t>
                  </a:r>
                </a:p>
              </p:txBody>
            </p:sp>
            <p:sp>
              <p:nvSpPr>
                <p:cNvPr id="148688" name="Rectangle 854"/>
                <p:cNvSpPr>
                  <a:spLocks noChangeArrowheads="1"/>
                </p:cNvSpPr>
                <p:nvPr/>
              </p:nvSpPr>
              <p:spPr bwMode="auto">
                <a:xfrm>
                  <a:off x="490" y="2304"/>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76" name="Group 855"/>
              <p:cNvGrpSpPr>
                <a:grpSpLocks/>
              </p:cNvGrpSpPr>
              <p:nvPr/>
            </p:nvGrpSpPr>
            <p:grpSpPr bwMode="auto">
              <a:xfrm>
                <a:off x="744" y="2304"/>
                <a:ext cx="254" cy="384"/>
                <a:chOff x="744" y="2304"/>
                <a:chExt cx="254" cy="384"/>
              </a:xfrm>
            </p:grpSpPr>
            <p:sp>
              <p:nvSpPr>
                <p:cNvPr id="148685" name="Rectangle 856"/>
                <p:cNvSpPr>
                  <a:spLocks noChangeArrowheads="1"/>
                </p:cNvSpPr>
                <p:nvPr/>
              </p:nvSpPr>
              <p:spPr bwMode="auto">
                <a:xfrm>
                  <a:off x="787" y="2304"/>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1</a:t>
                  </a:r>
                </a:p>
              </p:txBody>
            </p:sp>
            <p:sp>
              <p:nvSpPr>
                <p:cNvPr id="148686" name="Rectangle 857"/>
                <p:cNvSpPr>
                  <a:spLocks noChangeArrowheads="1"/>
                </p:cNvSpPr>
                <p:nvPr/>
              </p:nvSpPr>
              <p:spPr bwMode="auto">
                <a:xfrm>
                  <a:off x="744" y="2304"/>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77" name="Group 858"/>
              <p:cNvGrpSpPr>
                <a:grpSpLocks/>
              </p:cNvGrpSpPr>
              <p:nvPr/>
            </p:nvGrpSpPr>
            <p:grpSpPr bwMode="auto">
              <a:xfrm>
                <a:off x="998" y="2304"/>
                <a:ext cx="254" cy="384"/>
                <a:chOff x="998" y="2304"/>
                <a:chExt cx="254" cy="384"/>
              </a:xfrm>
            </p:grpSpPr>
            <p:sp>
              <p:nvSpPr>
                <p:cNvPr id="148683" name="Rectangle 859"/>
                <p:cNvSpPr>
                  <a:spLocks noChangeArrowheads="1"/>
                </p:cNvSpPr>
                <p:nvPr/>
              </p:nvSpPr>
              <p:spPr bwMode="auto">
                <a:xfrm>
                  <a:off x="1041" y="2304"/>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0</a:t>
                  </a:r>
                </a:p>
              </p:txBody>
            </p:sp>
            <p:sp>
              <p:nvSpPr>
                <p:cNvPr id="148684" name="Rectangle 860"/>
                <p:cNvSpPr>
                  <a:spLocks noChangeArrowheads="1"/>
                </p:cNvSpPr>
                <p:nvPr/>
              </p:nvSpPr>
              <p:spPr bwMode="auto">
                <a:xfrm>
                  <a:off x="998" y="2304"/>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78" name="Group 861"/>
              <p:cNvGrpSpPr>
                <a:grpSpLocks/>
              </p:cNvGrpSpPr>
              <p:nvPr/>
            </p:nvGrpSpPr>
            <p:grpSpPr bwMode="auto">
              <a:xfrm>
                <a:off x="1252" y="2304"/>
                <a:ext cx="254" cy="384"/>
                <a:chOff x="1252" y="2304"/>
                <a:chExt cx="254" cy="384"/>
              </a:xfrm>
            </p:grpSpPr>
            <p:sp>
              <p:nvSpPr>
                <p:cNvPr id="148681" name="Rectangle 862"/>
                <p:cNvSpPr>
                  <a:spLocks noChangeArrowheads="1"/>
                </p:cNvSpPr>
                <p:nvPr/>
              </p:nvSpPr>
              <p:spPr bwMode="auto">
                <a:xfrm>
                  <a:off x="1295" y="2304"/>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0</a:t>
                  </a:r>
                </a:p>
              </p:txBody>
            </p:sp>
            <p:sp>
              <p:nvSpPr>
                <p:cNvPr id="148682" name="Rectangle 863"/>
                <p:cNvSpPr>
                  <a:spLocks noChangeArrowheads="1"/>
                </p:cNvSpPr>
                <p:nvPr/>
              </p:nvSpPr>
              <p:spPr bwMode="auto">
                <a:xfrm>
                  <a:off x="1252" y="2304"/>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79" name="Group 864"/>
              <p:cNvGrpSpPr>
                <a:grpSpLocks/>
              </p:cNvGrpSpPr>
              <p:nvPr/>
            </p:nvGrpSpPr>
            <p:grpSpPr bwMode="auto">
              <a:xfrm>
                <a:off x="1506" y="2304"/>
                <a:ext cx="254" cy="384"/>
                <a:chOff x="1506" y="2304"/>
                <a:chExt cx="254" cy="384"/>
              </a:xfrm>
            </p:grpSpPr>
            <p:sp>
              <p:nvSpPr>
                <p:cNvPr id="148679" name="Rectangle 865"/>
                <p:cNvSpPr>
                  <a:spLocks noChangeArrowheads="1"/>
                </p:cNvSpPr>
                <p:nvPr/>
              </p:nvSpPr>
              <p:spPr bwMode="auto">
                <a:xfrm>
                  <a:off x="1549" y="2304"/>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0</a:t>
                  </a:r>
                </a:p>
              </p:txBody>
            </p:sp>
            <p:sp>
              <p:nvSpPr>
                <p:cNvPr id="148680" name="Rectangle 866"/>
                <p:cNvSpPr>
                  <a:spLocks noChangeArrowheads="1"/>
                </p:cNvSpPr>
                <p:nvPr/>
              </p:nvSpPr>
              <p:spPr bwMode="auto">
                <a:xfrm>
                  <a:off x="1506" y="2304"/>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80" name="Group 867"/>
              <p:cNvGrpSpPr>
                <a:grpSpLocks/>
              </p:cNvGrpSpPr>
              <p:nvPr/>
            </p:nvGrpSpPr>
            <p:grpSpPr bwMode="auto">
              <a:xfrm>
                <a:off x="1760" y="2304"/>
                <a:ext cx="254" cy="384"/>
                <a:chOff x="1760" y="2304"/>
                <a:chExt cx="254" cy="384"/>
              </a:xfrm>
            </p:grpSpPr>
            <p:sp>
              <p:nvSpPr>
                <p:cNvPr id="148677" name="Rectangle 868"/>
                <p:cNvSpPr>
                  <a:spLocks noChangeArrowheads="1"/>
                </p:cNvSpPr>
                <p:nvPr/>
              </p:nvSpPr>
              <p:spPr bwMode="auto">
                <a:xfrm>
                  <a:off x="1803" y="2304"/>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1</a:t>
                  </a:r>
                </a:p>
              </p:txBody>
            </p:sp>
            <p:sp>
              <p:nvSpPr>
                <p:cNvPr id="148678" name="Rectangle 869"/>
                <p:cNvSpPr>
                  <a:spLocks noChangeArrowheads="1"/>
                </p:cNvSpPr>
                <p:nvPr/>
              </p:nvSpPr>
              <p:spPr bwMode="auto">
                <a:xfrm>
                  <a:off x="1760" y="2304"/>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81" name="Group 870"/>
              <p:cNvGrpSpPr>
                <a:grpSpLocks/>
              </p:cNvGrpSpPr>
              <p:nvPr/>
            </p:nvGrpSpPr>
            <p:grpSpPr bwMode="auto">
              <a:xfrm>
                <a:off x="2014" y="2304"/>
                <a:ext cx="254" cy="384"/>
                <a:chOff x="2014" y="2304"/>
                <a:chExt cx="254" cy="384"/>
              </a:xfrm>
            </p:grpSpPr>
            <p:sp>
              <p:nvSpPr>
                <p:cNvPr id="148675" name="Rectangle 871"/>
                <p:cNvSpPr>
                  <a:spLocks noChangeArrowheads="1"/>
                </p:cNvSpPr>
                <p:nvPr/>
              </p:nvSpPr>
              <p:spPr bwMode="auto">
                <a:xfrm>
                  <a:off x="2057" y="2304"/>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0</a:t>
                  </a:r>
                </a:p>
              </p:txBody>
            </p:sp>
            <p:sp>
              <p:nvSpPr>
                <p:cNvPr id="148676" name="Rectangle 872"/>
                <p:cNvSpPr>
                  <a:spLocks noChangeArrowheads="1"/>
                </p:cNvSpPr>
                <p:nvPr/>
              </p:nvSpPr>
              <p:spPr bwMode="auto">
                <a:xfrm>
                  <a:off x="2014" y="2304"/>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82" name="Group 873"/>
              <p:cNvGrpSpPr>
                <a:grpSpLocks/>
              </p:cNvGrpSpPr>
              <p:nvPr/>
            </p:nvGrpSpPr>
            <p:grpSpPr bwMode="auto">
              <a:xfrm>
                <a:off x="2268" y="2304"/>
                <a:ext cx="254" cy="384"/>
                <a:chOff x="2268" y="2304"/>
                <a:chExt cx="254" cy="384"/>
              </a:xfrm>
            </p:grpSpPr>
            <p:sp>
              <p:nvSpPr>
                <p:cNvPr id="148673" name="Rectangle 874"/>
                <p:cNvSpPr>
                  <a:spLocks noChangeArrowheads="1"/>
                </p:cNvSpPr>
                <p:nvPr/>
              </p:nvSpPr>
              <p:spPr bwMode="auto">
                <a:xfrm>
                  <a:off x="2311" y="2304"/>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0</a:t>
                  </a:r>
                </a:p>
              </p:txBody>
            </p:sp>
            <p:sp>
              <p:nvSpPr>
                <p:cNvPr id="148674" name="Rectangle 875"/>
                <p:cNvSpPr>
                  <a:spLocks noChangeArrowheads="1"/>
                </p:cNvSpPr>
                <p:nvPr/>
              </p:nvSpPr>
              <p:spPr bwMode="auto">
                <a:xfrm>
                  <a:off x="2268" y="2304"/>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83" name="Group 876"/>
              <p:cNvGrpSpPr>
                <a:grpSpLocks/>
              </p:cNvGrpSpPr>
              <p:nvPr/>
            </p:nvGrpSpPr>
            <p:grpSpPr bwMode="auto">
              <a:xfrm>
                <a:off x="0" y="2688"/>
                <a:ext cx="236" cy="384"/>
                <a:chOff x="0" y="2688"/>
                <a:chExt cx="236" cy="384"/>
              </a:xfrm>
            </p:grpSpPr>
            <p:sp>
              <p:nvSpPr>
                <p:cNvPr id="148671" name="Rectangle 877"/>
                <p:cNvSpPr>
                  <a:spLocks noChangeArrowheads="1"/>
                </p:cNvSpPr>
                <p:nvPr/>
              </p:nvSpPr>
              <p:spPr bwMode="auto">
                <a:xfrm>
                  <a:off x="43" y="2688"/>
                  <a:ext cx="150"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FF5050"/>
                      </a:solidFill>
                      <a:latin typeface="Times New Roman" pitchFamily="18" charset="0"/>
                      <a:ea typeface="宋体" pitchFamily="2" charset="-122"/>
                    </a:rPr>
                    <a:t>6</a:t>
                  </a:r>
                </a:p>
              </p:txBody>
            </p:sp>
            <p:sp>
              <p:nvSpPr>
                <p:cNvPr id="148672" name="Rectangle 878"/>
                <p:cNvSpPr>
                  <a:spLocks noChangeArrowheads="1"/>
                </p:cNvSpPr>
                <p:nvPr/>
              </p:nvSpPr>
              <p:spPr bwMode="auto">
                <a:xfrm>
                  <a:off x="0" y="2688"/>
                  <a:ext cx="236"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84" name="Group 879"/>
              <p:cNvGrpSpPr>
                <a:grpSpLocks/>
              </p:cNvGrpSpPr>
              <p:nvPr/>
            </p:nvGrpSpPr>
            <p:grpSpPr bwMode="auto">
              <a:xfrm>
                <a:off x="236" y="2688"/>
                <a:ext cx="254" cy="384"/>
                <a:chOff x="236" y="2688"/>
                <a:chExt cx="254" cy="384"/>
              </a:xfrm>
            </p:grpSpPr>
            <p:sp>
              <p:nvSpPr>
                <p:cNvPr id="148669" name="Rectangle 880"/>
                <p:cNvSpPr>
                  <a:spLocks noChangeArrowheads="1"/>
                </p:cNvSpPr>
                <p:nvPr/>
              </p:nvSpPr>
              <p:spPr bwMode="auto">
                <a:xfrm>
                  <a:off x="279" y="2688"/>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0</a:t>
                  </a:r>
                </a:p>
              </p:txBody>
            </p:sp>
            <p:sp>
              <p:nvSpPr>
                <p:cNvPr id="148670" name="Rectangle 881"/>
                <p:cNvSpPr>
                  <a:spLocks noChangeArrowheads="1"/>
                </p:cNvSpPr>
                <p:nvPr/>
              </p:nvSpPr>
              <p:spPr bwMode="auto">
                <a:xfrm>
                  <a:off x="236" y="2688"/>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85" name="Group 882"/>
              <p:cNvGrpSpPr>
                <a:grpSpLocks/>
              </p:cNvGrpSpPr>
              <p:nvPr/>
            </p:nvGrpSpPr>
            <p:grpSpPr bwMode="auto">
              <a:xfrm>
                <a:off x="490" y="2688"/>
                <a:ext cx="254" cy="384"/>
                <a:chOff x="490" y="2688"/>
                <a:chExt cx="254" cy="384"/>
              </a:xfrm>
            </p:grpSpPr>
            <p:sp>
              <p:nvSpPr>
                <p:cNvPr id="148667" name="Rectangle 883"/>
                <p:cNvSpPr>
                  <a:spLocks noChangeArrowheads="1"/>
                </p:cNvSpPr>
                <p:nvPr/>
              </p:nvSpPr>
              <p:spPr bwMode="auto">
                <a:xfrm>
                  <a:off x="533" y="2688"/>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0</a:t>
                  </a:r>
                </a:p>
              </p:txBody>
            </p:sp>
            <p:sp>
              <p:nvSpPr>
                <p:cNvPr id="148668" name="Rectangle 884"/>
                <p:cNvSpPr>
                  <a:spLocks noChangeArrowheads="1"/>
                </p:cNvSpPr>
                <p:nvPr/>
              </p:nvSpPr>
              <p:spPr bwMode="auto">
                <a:xfrm>
                  <a:off x="490" y="2688"/>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86" name="Group 885"/>
              <p:cNvGrpSpPr>
                <a:grpSpLocks/>
              </p:cNvGrpSpPr>
              <p:nvPr/>
            </p:nvGrpSpPr>
            <p:grpSpPr bwMode="auto">
              <a:xfrm>
                <a:off x="744" y="2688"/>
                <a:ext cx="254" cy="384"/>
                <a:chOff x="744" y="2688"/>
                <a:chExt cx="254" cy="384"/>
              </a:xfrm>
            </p:grpSpPr>
            <p:sp>
              <p:nvSpPr>
                <p:cNvPr id="148665" name="Rectangle 886"/>
                <p:cNvSpPr>
                  <a:spLocks noChangeArrowheads="1"/>
                </p:cNvSpPr>
                <p:nvPr/>
              </p:nvSpPr>
              <p:spPr bwMode="auto">
                <a:xfrm>
                  <a:off x="787" y="2688"/>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1</a:t>
                  </a:r>
                </a:p>
              </p:txBody>
            </p:sp>
            <p:sp>
              <p:nvSpPr>
                <p:cNvPr id="148666" name="Rectangle 887"/>
                <p:cNvSpPr>
                  <a:spLocks noChangeArrowheads="1"/>
                </p:cNvSpPr>
                <p:nvPr/>
              </p:nvSpPr>
              <p:spPr bwMode="auto">
                <a:xfrm>
                  <a:off x="744" y="2688"/>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87" name="Group 888"/>
              <p:cNvGrpSpPr>
                <a:grpSpLocks/>
              </p:cNvGrpSpPr>
              <p:nvPr/>
            </p:nvGrpSpPr>
            <p:grpSpPr bwMode="auto">
              <a:xfrm>
                <a:off x="998" y="2688"/>
                <a:ext cx="254" cy="384"/>
                <a:chOff x="998" y="2688"/>
                <a:chExt cx="254" cy="384"/>
              </a:xfrm>
            </p:grpSpPr>
            <p:sp>
              <p:nvSpPr>
                <p:cNvPr id="148663" name="Rectangle 889"/>
                <p:cNvSpPr>
                  <a:spLocks noChangeArrowheads="1"/>
                </p:cNvSpPr>
                <p:nvPr/>
              </p:nvSpPr>
              <p:spPr bwMode="auto">
                <a:xfrm>
                  <a:off x="1041" y="2688"/>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0</a:t>
                  </a:r>
                </a:p>
              </p:txBody>
            </p:sp>
            <p:sp>
              <p:nvSpPr>
                <p:cNvPr id="148664" name="Rectangle 890"/>
                <p:cNvSpPr>
                  <a:spLocks noChangeArrowheads="1"/>
                </p:cNvSpPr>
                <p:nvPr/>
              </p:nvSpPr>
              <p:spPr bwMode="auto">
                <a:xfrm>
                  <a:off x="998" y="2688"/>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88" name="Group 891"/>
              <p:cNvGrpSpPr>
                <a:grpSpLocks/>
              </p:cNvGrpSpPr>
              <p:nvPr/>
            </p:nvGrpSpPr>
            <p:grpSpPr bwMode="auto">
              <a:xfrm>
                <a:off x="1252" y="2688"/>
                <a:ext cx="254" cy="384"/>
                <a:chOff x="1252" y="2688"/>
                <a:chExt cx="254" cy="384"/>
              </a:xfrm>
            </p:grpSpPr>
            <p:sp>
              <p:nvSpPr>
                <p:cNvPr id="148661" name="Rectangle 892"/>
                <p:cNvSpPr>
                  <a:spLocks noChangeArrowheads="1"/>
                </p:cNvSpPr>
                <p:nvPr/>
              </p:nvSpPr>
              <p:spPr bwMode="auto">
                <a:xfrm>
                  <a:off x="1295" y="2688"/>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1</a:t>
                  </a:r>
                </a:p>
              </p:txBody>
            </p:sp>
            <p:sp>
              <p:nvSpPr>
                <p:cNvPr id="148662" name="Rectangle 893"/>
                <p:cNvSpPr>
                  <a:spLocks noChangeArrowheads="1"/>
                </p:cNvSpPr>
                <p:nvPr/>
              </p:nvSpPr>
              <p:spPr bwMode="auto">
                <a:xfrm>
                  <a:off x="1252" y="2688"/>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89" name="Group 894"/>
              <p:cNvGrpSpPr>
                <a:grpSpLocks/>
              </p:cNvGrpSpPr>
              <p:nvPr/>
            </p:nvGrpSpPr>
            <p:grpSpPr bwMode="auto">
              <a:xfrm>
                <a:off x="1506" y="2688"/>
                <a:ext cx="254" cy="384"/>
                <a:chOff x="1506" y="2688"/>
                <a:chExt cx="254" cy="384"/>
              </a:xfrm>
            </p:grpSpPr>
            <p:sp>
              <p:nvSpPr>
                <p:cNvPr id="148659" name="Rectangle 895"/>
                <p:cNvSpPr>
                  <a:spLocks noChangeArrowheads="1"/>
                </p:cNvSpPr>
                <p:nvPr/>
              </p:nvSpPr>
              <p:spPr bwMode="auto">
                <a:xfrm>
                  <a:off x="1549" y="2688"/>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1</a:t>
                  </a:r>
                </a:p>
              </p:txBody>
            </p:sp>
            <p:sp>
              <p:nvSpPr>
                <p:cNvPr id="148660" name="Rectangle 896"/>
                <p:cNvSpPr>
                  <a:spLocks noChangeArrowheads="1"/>
                </p:cNvSpPr>
                <p:nvPr/>
              </p:nvSpPr>
              <p:spPr bwMode="auto">
                <a:xfrm>
                  <a:off x="1506" y="2688"/>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90" name="Group 897"/>
              <p:cNvGrpSpPr>
                <a:grpSpLocks/>
              </p:cNvGrpSpPr>
              <p:nvPr/>
            </p:nvGrpSpPr>
            <p:grpSpPr bwMode="auto">
              <a:xfrm>
                <a:off x="1760" y="2688"/>
                <a:ext cx="254" cy="384"/>
                <a:chOff x="1760" y="2688"/>
                <a:chExt cx="254" cy="384"/>
              </a:xfrm>
            </p:grpSpPr>
            <p:sp>
              <p:nvSpPr>
                <p:cNvPr id="148657" name="Rectangle 898"/>
                <p:cNvSpPr>
                  <a:spLocks noChangeArrowheads="1"/>
                </p:cNvSpPr>
                <p:nvPr/>
              </p:nvSpPr>
              <p:spPr bwMode="auto">
                <a:xfrm>
                  <a:off x="1803" y="2688"/>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0</a:t>
                  </a:r>
                </a:p>
              </p:txBody>
            </p:sp>
            <p:sp>
              <p:nvSpPr>
                <p:cNvPr id="148658" name="Rectangle 899"/>
                <p:cNvSpPr>
                  <a:spLocks noChangeArrowheads="1"/>
                </p:cNvSpPr>
                <p:nvPr/>
              </p:nvSpPr>
              <p:spPr bwMode="auto">
                <a:xfrm>
                  <a:off x="1760" y="2688"/>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91" name="Group 900"/>
              <p:cNvGrpSpPr>
                <a:grpSpLocks/>
              </p:cNvGrpSpPr>
              <p:nvPr/>
            </p:nvGrpSpPr>
            <p:grpSpPr bwMode="auto">
              <a:xfrm>
                <a:off x="2014" y="2688"/>
                <a:ext cx="254" cy="384"/>
                <a:chOff x="2014" y="2688"/>
                <a:chExt cx="254" cy="384"/>
              </a:xfrm>
            </p:grpSpPr>
            <p:sp>
              <p:nvSpPr>
                <p:cNvPr id="148655" name="Rectangle 901"/>
                <p:cNvSpPr>
                  <a:spLocks noChangeArrowheads="1"/>
                </p:cNvSpPr>
                <p:nvPr/>
              </p:nvSpPr>
              <p:spPr bwMode="auto">
                <a:xfrm>
                  <a:off x="2057" y="2688"/>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0</a:t>
                  </a:r>
                </a:p>
              </p:txBody>
            </p:sp>
            <p:sp>
              <p:nvSpPr>
                <p:cNvPr id="148656" name="Rectangle 902"/>
                <p:cNvSpPr>
                  <a:spLocks noChangeArrowheads="1"/>
                </p:cNvSpPr>
                <p:nvPr/>
              </p:nvSpPr>
              <p:spPr bwMode="auto">
                <a:xfrm>
                  <a:off x="2014" y="2688"/>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92" name="Group 903"/>
              <p:cNvGrpSpPr>
                <a:grpSpLocks/>
              </p:cNvGrpSpPr>
              <p:nvPr/>
            </p:nvGrpSpPr>
            <p:grpSpPr bwMode="auto">
              <a:xfrm>
                <a:off x="2268" y="2688"/>
                <a:ext cx="254" cy="384"/>
                <a:chOff x="2268" y="2688"/>
                <a:chExt cx="254" cy="384"/>
              </a:xfrm>
            </p:grpSpPr>
            <p:sp>
              <p:nvSpPr>
                <p:cNvPr id="148653" name="Rectangle 904"/>
                <p:cNvSpPr>
                  <a:spLocks noChangeArrowheads="1"/>
                </p:cNvSpPr>
                <p:nvPr/>
              </p:nvSpPr>
              <p:spPr bwMode="auto">
                <a:xfrm>
                  <a:off x="2311" y="2688"/>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0</a:t>
                  </a:r>
                </a:p>
              </p:txBody>
            </p:sp>
            <p:sp>
              <p:nvSpPr>
                <p:cNvPr id="148654" name="Rectangle 905"/>
                <p:cNvSpPr>
                  <a:spLocks noChangeArrowheads="1"/>
                </p:cNvSpPr>
                <p:nvPr/>
              </p:nvSpPr>
              <p:spPr bwMode="auto">
                <a:xfrm>
                  <a:off x="2268" y="2688"/>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93" name="Group 906"/>
              <p:cNvGrpSpPr>
                <a:grpSpLocks/>
              </p:cNvGrpSpPr>
              <p:nvPr/>
            </p:nvGrpSpPr>
            <p:grpSpPr bwMode="auto">
              <a:xfrm>
                <a:off x="0" y="3072"/>
                <a:ext cx="236" cy="384"/>
                <a:chOff x="0" y="3072"/>
                <a:chExt cx="236" cy="384"/>
              </a:xfrm>
            </p:grpSpPr>
            <p:sp>
              <p:nvSpPr>
                <p:cNvPr id="148651" name="Rectangle 907"/>
                <p:cNvSpPr>
                  <a:spLocks noChangeArrowheads="1"/>
                </p:cNvSpPr>
                <p:nvPr/>
              </p:nvSpPr>
              <p:spPr bwMode="auto">
                <a:xfrm>
                  <a:off x="43" y="3072"/>
                  <a:ext cx="150"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FF5050"/>
                      </a:solidFill>
                      <a:latin typeface="Times New Roman" pitchFamily="18" charset="0"/>
                      <a:ea typeface="宋体" pitchFamily="2" charset="-122"/>
                    </a:rPr>
                    <a:t>7</a:t>
                  </a:r>
                </a:p>
              </p:txBody>
            </p:sp>
            <p:sp>
              <p:nvSpPr>
                <p:cNvPr id="148652" name="Rectangle 908"/>
                <p:cNvSpPr>
                  <a:spLocks noChangeArrowheads="1"/>
                </p:cNvSpPr>
                <p:nvPr/>
              </p:nvSpPr>
              <p:spPr bwMode="auto">
                <a:xfrm>
                  <a:off x="0" y="3072"/>
                  <a:ext cx="236"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94" name="Group 909"/>
              <p:cNvGrpSpPr>
                <a:grpSpLocks/>
              </p:cNvGrpSpPr>
              <p:nvPr/>
            </p:nvGrpSpPr>
            <p:grpSpPr bwMode="auto">
              <a:xfrm>
                <a:off x="236" y="3072"/>
                <a:ext cx="254" cy="384"/>
                <a:chOff x="236" y="3072"/>
                <a:chExt cx="254" cy="384"/>
              </a:xfrm>
            </p:grpSpPr>
            <p:sp>
              <p:nvSpPr>
                <p:cNvPr id="148649" name="Rectangle 910"/>
                <p:cNvSpPr>
                  <a:spLocks noChangeArrowheads="1"/>
                </p:cNvSpPr>
                <p:nvPr/>
              </p:nvSpPr>
              <p:spPr bwMode="auto">
                <a:xfrm>
                  <a:off x="279" y="3072"/>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0</a:t>
                  </a:r>
                </a:p>
              </p:txBody>
            </p:sp>
            <p:sp>
              <p:nvSpPr>
                <p:cNvPr id="148650" name="Rectangle 911"/>
                <p:cNvSpPr>
                  <a:spLocks noChangeArrowheads="1"/>
                </p:cNvSpPr>
                <p:nvPr/>
              </p:nvSpPr>
              <p:spPr bwMode="auto">
                <a:xfrm>
                  <a:off x="236" y="3072"/>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95" name="Group 912"/>
              <p:cNvGrpSpPr>
                <a:grpSpLocks/>
              </p:cNvGrpSpPr>
              <p:nvPr/>
            </p:nvGrpSpPr>
            <p:grpSpPr bwMode="auto">
              <a:xfrm>
                <a:off x="490" y="3072"/>
                <a:ext cx="254" cy="384"/>
                <a:chOff x="490" y="3072"/>
                <a:chExt cx="254" cy="384"/>
              </a:xfrm>
            </p:grpSpPr>
            <p:sp>
              <p:nvSpPr>
                <p:cNvPr id="148647" name="Rectangle 913"/>
                <p:cNvSpPr>
                  <a:spLocks noChangeArrowheads="1"/>
                </p:cNvSpPr>
                <p:nvPr/>
              </p:nvSpPr>
              <p:spPr bwMode="auto">
                <a:xfrm>
                  <a:off x="533" y="3072"/>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1</a:t>
                  </a:r>
                </a:p>
              </p:txBody>
            </p:sp>
            <p:sp>
              <p:nvSpPr>
                <p:cNvPr id="148648" name="Rectangle 914"/>
                <p:cNvSpPr>
                  <a:spLocks noChangeArrowheads="1"/>
                </p:cNvSpPr>
                <p:nvPr/>
              </p:nvSpPr>
              <p:spPr bwMode="auto">
                <a:xfrm>
                  <a:off x="490" y="3072"/>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96" name="Group 915"/>
              <p:cNvGrpSpPr>
                <a:grpSpLocks/>
              </p:cNvGrpSpPr>
              <p:nvPr/>
            </p:nvGrpSpPr>
            <p:grpSpPr bwMode="auto">
              <a:xfrm>
                <a:off x="744" y="3072"/>
                <a:ext cx="254" cy="384"/>
                <a:chOff x="744" y="3072"/>
                <a:chExt cx="254" cy="384"/>
              </a:xfrm>
            </p:grpSpPr>
            <p:sp>
              <p:nvSpPr>
                <p:cNvPr id="148645" name="Rectangle 916"/>
                <p:cNvSpPr>
                  <a:spLocks noChangeArrowheads="1"/>
                </p:cNvSpPr>
                <p:nvPr/>
              </p:nvSpPr>
              <p:spPr bwMode="auto">
                <a:xfrm>
                  <a:off x="787" y="3072"/>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0</a:t>
                  </a:r>
                </a:p>
              </p:txBody>
            </p:sp>
            <p:sp>
              <p:nvSpPr>
                <p:cNvPr id="148646" name="Rectangle 917"/>
                <p:cNvSpPr>
                  <a:spLocks noChangeArrowheads="1"/>
                </p:cNvSpPr>
                <p:nvPr/>
              </p:nvSpPr>
              <p:spPr bwMode="auto">
                <a:xfrm>
                  <a:off x="744" y="3072"/>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97" name="Group 918"/>
              <p:cNvGrpSpPr>
                <a:grpSpLocks/>
              </p:cNvGrpSpPr>
              <p:nvPr/>
            </p:nvGrpSpPr>
            <p:grpSpPr bwMode="auto">
              <a:xfrm>
                <a:off x="998" y="3072"/>
                <a:ext cx="254" cy="384"/>
                <a:chOff x="998" y="3072"/>
                <a:chExt cx="254" cy="384"/>
              </a:xfrm>
            </p:grpSpPr>
            <p:sp>
              <p:nvSpPr>
                <p:cNvPr id="148643" name="Rectangle 919"/>
                <p:cNvSpPr>
                  <a:spLocks noChangeArrowheads="1"/>
                </p:cNvSpPr>
                <p:nvPr/>
              </p:nvSpPr>
              <p:spPr bwMode="auto">
                <a:xfrm>
                  <a:off x="1041" y="3072"/>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0</a:t>
                  </a:r>
                </a:p>
              </p:txBody>
            </p:sp>
            <p:sp>
              <p:nvSpPr>
                <p:cNvPr id="148644" name="Rectangle 920"/>
                <p:cNvSpPr>
                  <a:spLocks noChangeArrowheads="1"/>
                </p:cNvSpPr>
                <p:nvPr/>
              </p:nvSpPr>
              <p:spPr bwMode="auto">
                <a:xfrm>
                  <a:off x="998" y="3072"/>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98" name="Group 921"/>
              <p:cNvGrpSpPr>
                <a:grpSpLocks/>
              </p:cNvGrpSpPr>
              <p:nvPr/>
            </p:nvGrpSpPr>
            <p:grpSpPr bwMode="auto">
              <a:xfrm>
                <a:off x="1252" y="3072"/>
                <a:ext cx="254" cy="384"/>
                <a:chOff x="1252" y="3072"/>
                <a:chExt cx="254" cy="384"/>
              </a:xfrm>
            </p:grpSpPr>
            <p:sp>
              <p:nvSpPr>
                <p:cNvPr id="148641" name="Rectangle 922"/>
                <p:cNvSpPr>
                  <a:spLocks noChangeArrowheads="1"/>
                </p:cNvSpPr>
                <p:nvPr/>
              </p:nvSpPr>
              <p:spPr bwMode="auto">
                <a:xfrm>
                  <a:off x="1295" y="3072"/>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0</a:t>
                  </a:r>
                </a:p>
              </p:txBody>
            </p:sp>
            <p:sp>
              <p:nvSpPr>
                <p:cNvPr id="148642" name="Rectangle 923"/>
                <p:cNvSpPr>
                  <a:spLocks noChangeArrowheads="1"/>
                </p:cNvSpPr>
                <p:nvPr/>
              </p:nvSpPr>
              <p:spPr bwMode="auto">
                <a:xfrm>
                  <a:off x="1252" y="3072"/>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599" name="Group 924"/>
              <p:cNvGrpSpPr>
                <a:grpSpLocks/>
              </p:cNvGrpSpPr>
              <p:nvPr/>
            </p:nvGrpSpPr>
            <p:grpSpPr bwMode="auto">
              <a:xfrm>
                <a:off x="1506" y="3072"/>
                <a:ext cx="254" cy="384"/>
                <a:chOff x="1506" y="3072"/>
                <a:chExt cx="254" cy="384"/>
              </a:xfrm>
            </p:grpSpPr>
            <p:sp>
              <p:nvSpPr>
                <p:cNvPr id="148639" name="Rectangle 925"/>
                <p:cNvSpPr>
                  <a:spLocks noChangeArrowheads="1"/>
                </p:cNvSpPr>
                <p:nvPr/>
              </p:nvSpPr>
              <p:spPr bwMode="auto">
                <a:xfrm>
                  <a:off x="1549" y="3072"/>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0</a:t>
                  </a:r>
                </a:p>
              </p:txBody>
            </p:sp>
            <p:sp>
              <p:nvSpPr>
                <p:cNvPr id="148640" name="Rectangle 926"/>
                <p:cNvSpPr>
                  <a:spLocks noChangeArrowheads="1"/>
                </p:cNvSpPr>
                <p:nvPr/>
              </p:nvSpPr>
              <p:spPr bwMode="auto">
                <a:xfrm>
                  <a:off x="1506" y="3072"/>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600" name="Group 927"/>
              <p:cNvGrpSpPr>
                <a:grpSpLocks/>
              </p:cNvGrpSpPr>
              <p:nvPr/>
            </p:nvGrpSpPr>
            <p:grpSpPr bwMode="auto">
              <a:xfrm>
                <a:off x="1760" y="3072"/>
                <a:ext cx="254" cy="384"/>
                <a:chOff x="1760" y="3072"/>
                <a:chExt cx="254" cy="384"/>
              </a:xfrm>
            </p:grpSpPr>
            <p:sp>
              <p:nvSpPr>
                <p:cNvPr id="148637" name="Rectangle 928"/>
                <p:cNvSpPr>
                  <a:spLocks noChangeArrowheads="1"/>
                </p:cNvSpPr>
                <p:nvPr/>
              </p:nvSpPr>
              <p:spPr bwMode="auto">
                <a:xfrm>
                  <a:off x="1803" y="3072"/>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0</a:t>
                  </a:r>
                </a:p>
              </p:txBody>
            </p:sp>
            <p:sp>
              <p:nvSpPr>
                <p:cNvPr id="148638" name="Rectangle 929"/>
                <p:cNvSpPr>
                  <a:spLocks noChangeArrowheads="1"/>
                </p:cNvSpPr>
                <p:nvPr/>
              </p:nvSpPr>
              <p:spPr bwMode="auto">
                <a:xfrm>
                  <a:off x="1760" y="3072"/>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601" name="Group 930"/>
              <p:cNvGrpSpPr>
                <a:grpSpLocks/>
              </p:cNvGrpSpPr>
              <p:nvPr/>
            </p:nvGrpSpPr>
            <p:grpSpPr bwMode="auto">
              <a:xfrm>
                <a:off x="2014" y="3072"/>
                <a:ext cx="254" cy="384"/>
                <a:chOff x="2014" y="3072"/>
                <a:chExt cx="254" cy="384"/>
              </a:xfrm>
            </p:grpSpPr>
            <p:sp>
              <p:nvSpPr>
                <p:cNvPr id="148635" name="Rectangle 931"/>
                <p:cNvSpPr>
                  <a:spLocks noChangeArrowheads="1"/>
                </p:cNvSpPr>
                <p:nvPr/>
              </p:nvSpPr>
              <p:spPr bwMode="auto">
                <a:xfrm>
                  <a:off x="2057" y="3072"/>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0</a:t>
                  </a:r>
                </a:p>
              </p:txBody>
            </p:sp>
            <p:sp>
              <p:nvSpPr>
                <p:cNvPr id="148636" name="Rectangle 932"/>
                <p:cNvSpPr>
                  <a:spLocks noChangeArrowheads="1"/>
                </p:cNvSpPr>
                <p:nvPr/>
              </p:nvSpPr>
              <p:spPr bwMode="auto">
                <a:xfrm>
                  <a:off x="2014" y="3072"/>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602" name="Group 933"/>
              <p:cNvGrpSpPr>
                <a:grpSpLocks/>
              </p:cNvGrpSpPr>
              <p:nvPr/>
            </p:nvGrpSpPr>
            <p:grpSpPr bwMode="auto">
              <a:xfrm>
                <a:off x="2268" y="3072"/>
                <a:ext cx="254" cy="384"/>
                <a:chOff x="2268" y="3072"/>
                <a:chExt cx="254" cy="384"/>
              </a:xfrm>
            </p:grpSpPr>
            <p:sp>
              <p:nvSpPr>
                <p:cNvPr id="148633" name="Rectangle 934"/>
                <p:cNvSpPr>
                  <a:spLocks noChangeArrowheads="1"/>
                </p:cNvSpPr>
                <p:nvPr/>
              </p:nvSpPr>
              <p:spPr bwMode="auto">
                <a:xfrm>
                  <a:off x="2311" y="3072"/>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0</a:t>
                  </a:r>
                </a:p>
              </p:txBody>
            </p:sp>
            <p:sp>
              <p:nvSpPr>
                <p:cNvPr id="148634" name="Rectangle 935"/>
                <p:cNvSpPr>
                  <a:spLocks noChangeArrowheads="1"/>
                </p:cNvSpPr>
                <p:nvPr/>
              </p:nvSpPr>
              <p:spPr bwMode="auto">
                <a:xfrm>
                  <a:off x="2268" y="3072"/>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603" name="Group 936"/>
              <p:cNvGrpSpPr>
                <a:grpSpLocks/>
              </p:cNvGrpSpPr>
              <p:nvPr/>
            </p:nvGrpSpPr>
            <p:grpSpPr bwMode="auto">
              <a:xfrm>
                <a:off x="0" y="3456"/>
                <a:ext cx="236" cy="384"/>
                <a:chOff x="0" y="3456"/>
                <a:chExt cx="236" cy="384"/>
              </a:xfrm>
            </p:grpSpPr>
            <p:sp>
              <p:nvSpPr>
                <p:cNvPr id="148631" name="Rectangle 937"/>
                <p:cNvSpPr>
                  <a:spLocks noChangeArrowheads="1"/>
                </p:cNvSpPr>
                <p:nvPr/>
              </p:nvSpPr>
              <p:spPr bwMode="auto">
                <a:xfrm>
                  <a:off x="43" y="3456"/>
                  <a:ext cx="150"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FF5050"/>
                      </a:solidFill>
                      <a:latin typeface="Times New Roman" pitchFamily="18" charset="0"/>
                      <a:ea typeface="宋体" pitchFamily="2" charset="-122"/>
                    </a:rPr>
                    <a:t>8</a:t>
                  </a:r>
                </a:p>
              </p:txBody>
            </p:sp>
            <p:sp>
              <p:nvSpPr>
                <p:cNvPr id="148632" name="Rectangle 938"/>
                <p:cNvSpPr>
                  <a:spLocks noChangeArrowheads="1"/>
                </p:cNvSpPr>
                <p:nvPr/>
              </p:nvSpPr>
              <p:spPr bwMode="auto">
                <a:xfrm>
                  <a:off x="0" y="3456"/>
                  <a:ext cx="236"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604" name="Group 939"/>
              <p:cNvGrpSpPr>
                <a:grpSpLocks/>
              </p:cNvGrpSpPr>
              <p:nvPr/>
            </p:nvGrpSpPr>
            <p:grpSpPr bwMode="auto">
              <a:xfrm>
                <a:off x="236" y="3456"/>
                <a:ext cx="254" cy="384"/>
                <a:chOff x="236" y="3456"/>
                <a:chExt cx="254" cy="384"/>
              </a:xfrm>
            </p:grpSpPr>
            <p:sp>
              <p:nvSpPr>
                <p:cNvPr id="148629" name="Rectangle 940"/>
                <p:cNvSpPr>
                  <a:spLocks noChangeArrowheads="1"/>
                </p:cNvSpPr>
                <p:nvPr/>
              </p:nvSpPr>
              <p:spPr bwMode="auto">
                <a:xfrm>
                  <a:off x="279" y="3456"/>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0</a:t>
                  </a:r>
                </a:p>
              </p:txBody>
            </p:sp>
            <p:sp>
              <p:nvSpPr>
                <p:cNvPr id="148630" name="Rectangle 941"/>
                <p:cNvSpPr>
                  <a:spLocks noChangeArrowheads="1"/>
                </p:cNvSpPr>
                <p:nvPr/>
              </p:nvSpPr>
              <p:spPr bwMode="auto">
                <a:xfrm>
                  <a:off x="236" y="3456"/>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605" name="Group 942"/>
              <p:cNvGrpSpPr>
                <a:grpSpLocks/>
              </p:cNvGrpSpPr>
              <p:nvPr/>
            </p:nvGrpSpPr>
            <p:grpSpPr bwMode="auto">
              <a:xfrm>
                <a:off x="490" y="3456"/>
                <a:ext cx="254" cy="384"/>
                <a:chOff x="490" y="3456"/>
                <a:chExt cx="254" cy="384"/>
              </a:xfrm>
            </p:grpSpPr>
            <p:sp>
              <p:nvSpPr>
                <p:cNvPr id="148627" name="Rectangle 943"/>
                <p:cNvSpPr>
                  <a:spLocks noChangeArrowheads="1"/>
                </p:cNvSpPr>
                <p:nvPr/>
              </p:nvSpPr>
              <p:spPr bwMode="auto">
                <a:xfrm>
                  <a:off x="533" y="3456"/>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1</a:t>
                  </a:r>
                </a:p>
              </p:txBody>
            </p:sp>
            <p:sp>
              <p:nvSpPr>
                <p:cNvPr id="148628" name="Rectangle 944"/>
                <p:cNvSpPr>
                  <a:spLocks noChangeArrowheads="1"/>
                </p:cNvSpPr>
                <p:nvPr/>
              </p:nvSpPr>
              <p:spPr bwMode="auto">
                <a:xfrm>
                  <a:off x="490" y="3456"/>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606" name="Group 945"/>
              <p:cNvGrpSpPr>
                <a:grpSpLocks/>
              </p:cNvGrpSpPr>
              <p:nvPr/>
            </p:nvGrpSpPr>
            <p:grpSpPr bwMode="auto">
              <a:xfrm>
                <a:off x="744" y="3456"/>
                <a:ext cx="254" cy="384"/>
                <a:chOff x="744" y="3456"/>
                <a:chExt cx="254" cy="384"/>
              </a:xfrm>
            </p:grpSpPr>
            <p:sp>
              <p:nvSpPr>
                <p:cNvPr id="148625" name="Rectangle 946"/>
                <p:cNvSpPr>
                  <a:spLocks noChangeArrowheads="1"/>
                </p:cNvSpPr>
                <p:nvPr/>
              </p:nvSpPr>
              <p:spPr bwMode="auto">
                <a:xfrm>
                  <a:off x="787" y="3456"/>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0</a:t>
                  </a:r>
                </a:p>
              </p:txBody>
            </p:sp>
            <p:sp>
              <p:nvSpPr>
                <p:cNvPr id="148626" name="Rectangle 947"/>
                <p:cNvSpPr>
                  <a:spLocks noChangeArrowheads="1"/>
                </p:cNvSpPr>
                <p:nvPr/>
              </p:nvSpPr>
              <p:spPr bwMode="auto">
                <a:xfrm>
                  <a:off x="744" y="3456"/>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607" name="Group 948"/>
              <p:cNvGrpSpPr>
                <a:grpSpLocks/>
              </p:cNvGrpSpPr>
              <p:nvPr/>
            </p:nvGrpSpPr>
            <p:grpSpPr bwMode="auto">
              <a:xfrm>
                <a:off x="998" y="3456"/>
                <a:ext cx="254" cy="384"/>
                <a:chOff x="998" y="3456"/>
                <a:chExt cx="254" cy="384"/>
              </a:xfrm>
            </p:grpSpPr>
            <p:sp>
              <p:nvSpPr>
                <p:cNvPr id="148623" name="Rectangle 949"/>
                <p:cNvSpPr>
                  <a:spLocks noChangeArrowheads="1"/>
                </p:cNvSpPr>
                <p:nvPr/>
              </p:nvSpPr>
              <p:spPr bwMode="auto">
                <a:xfrm>
                  <a:off x="1041" y="3456"/>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1</a:t>
                  </a:r>
                </a:p>
              </p:txBody>
            </p:sp>
            <p:sp>
              <p:nvSpPr>
                <p:cNvPr id="148624" name="Rectangle 950"/>
                <p:cNvSpPr>
                  <a:spLocks noChangeArrowheads="1"/>
                </p:cNvSpPr>
                <p:nvPr/>
              </p:nvSpPr>
              <p:spPr bwMode="auto">
                <a:xfrm>
                  <a:off x="998" y="3456"/>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608" name="Group 951"/>
              <p:cNvGrpSpPr>
                <a:grpSpLocks/>
              </p:cNvGrpSpPr>
              <p:nvPr/>
            </p:nvGrpSpPr>
            <p:grpSpPr bwMode="auto">
              <a:xfrm>
                <a:off x="1252" y="3456"/>
                <a:ext cx="254" cy="384"/>
                <a:chOff x="1252" y="3456"/>
                <a:chExt cx="254" cy="384"/>
              </a:xfrm>
            </p:grpSpPr>
            <p:sp>
              <p:nvSpPr>
                <p:cNvPr id="148621" name="Rectangle 952"/>
                <p:cNvSpPr>
                  <a:spLocks noChangeArrowheads="1"/>
                </p:cNvSpPr>
                <p:nvPr/>
              </p:nvSpPr>
              <p:spPr bwMode="auto">
                <a:xfrm>
                  <a:off x="1295" y="3456"/>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1</a:t>
                  </a:r>
                </a:p>
              </p:txBody>
            </p:sp>
            <p:sp>
              <p:nvSpPr>
                <p:cNvPr id="148622" name="Rectangle 953"/>
                <p:cNvSpPr>
                  <a:spLocks noChangeArrowheads="1"/>
                </p:cNvSpPr>
                <p:nvPr/>
              </p:nvSpPr>
              <p:spPr bwMode="auto">
                <a:xfrm>
                  <a:off x="1252" y="3456"/>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609" name="Group 954"/>
              <p:cNvGrpSpPr>
                <a:grpSpLocks/>
              </p:cNvGrpSpPr>
              <p:nvPr/>
            </p:nvGrpSpPr>
            <p:grpSpPr bwMode="auto">
              <a:xfrm>
                <a:off x="1506" y="3456"/>
                <a:ext cx="254" cy="384"/>
                <a:chOff x="1506" y="3456"/>
                <a:chExt cx="254" cy="384"/>
              </a:xfrm>
            </p:grpSpPr>
            <p:sp>
              <p:nvSpPr>
                <p:cNvPr id="148619" name="Rectangle 955"/>
                <p:cNvSpPr>
                  <a:spLocks noChangeArrowheads="1"/>
                </p:cNvSpPr>
                <p:nvPr/>
              </p:nvSpPr>
              <p:spPr bwMode="auto">
                <a:xfrm>
                  <a:off x="1549" y="3456"/>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0</a:t>
                  </a:r>
                </a:p>
              </p:txBody>
            </p:sp>
            <p:sp>
              <p:nvSpPr>
                <p:cNvPr id="148620" name="Rectangle 956"/>
                <p:cNvSpPr>
                  <a:spLocks noChangeArrowheads="1"/>
                </p:cNvSpPr>
                <p:nvPr/>
              </p:nvSpPr>
              <p:spPr bwMode="auto">
                <a:xfrm>
                  <a:off x="1506" y="3456"/>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610" name="Group 957"/>
              <p:cNvGrpSpPr>
                <a:grpSpLocks/>
              </p:cNvGrpSpPr>
              <p:nvPr/>
            </p:nvGrpSpPr>
            <p:grpSpPr bwMode="auto">
              <a:xfrm>
                <a:off x="1760" y="3456"/>
                <a:ext cx="254" cy="384"/>
                <a:chOff x="1760" y="3456"/>
                <a:chExt cx="254" cy="384"/>
              </a:xfrm>
            </p:grpSpPr>
            <p:sp>
              <p:nvSpPr>
                <p:cNvPr id="148617" name="Rectangle 958"/>
                <p:cNvSpPr>
                  <a:spLocks noChangeArrowheads="1"/>
                </p:cNvSpPr>
                <p:nvPr/>
              </p:nvSpPr>
              <p:spPr bwMode="auto">
                <a:xfrm>
                  <a:off x="1803" y="3456"/>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0</a:t>
                  </a:r>
                </a:p>
              </p:txBody>
            </p:sp>
            <p:sp>
              <p:nvSpPr>
                <p:cNvPr id="148618" name="Rectangle 959"/>
                <p:cNvSpPr>
                  <a:spLocks noChangeArrowheads="1"/>
                </p:cNvSpPr>
                <p:nvPr/>
              </p:nvSpPr>
              <p:spPr bwMode="auto">
                <a:xfrm>
                  <a:off x="1760" y="3456"/>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611" name="Group 960"/>
              <p:cNvGrpSpPr>
                <a:grpSpLocks/>
              </p:cNvGrpSpPr>
              <p:nvPr/>
            </p:nvGrpSpPr>
            <p:grpSpPr bwMode="auto">
              <a:xfrm>
                <a:off x="2014" y="3456"/>
                <a:ext cx="254" cy="384"/>
                <a:chOff x="2014" y="3456"/>
                <a:chExt cx="254" cy="384"/>
              </a:xfrm>
            </p:grpSpPr>
            <p:sp>
              <p:nvSpPr>
                <p:cNvPr id="148615" name="Rectangle 961"/>
                <p:cNvSpPr>
                  <a:spLocks noChangeArrowheads="1"/>
                </p:cNvSpPr>
                <p:nvPr/>
              </p:nvSpPr>
              <p:spPr bwMode="auto">
                <a:xfrm>
                  <a:off x="2057" y="3456"/>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0</a:t>
                  </a:r>
                </a:p>
              </p:txBody>
            </p:sp>
            <p:sp>
              <p:nvSpPr>
                <p:cNvPr id="148616" name="Rectangle 962"/>
                <p:cNvSpPr>
                  <a:spLocks noChangeArrowheads="1"/>
                </p:cNvSpPr>
                <p:nvPr/>
              </p:nvSpPr>
              <p:spPr bwMode="auto">
                <a:xfrm>
                  <a:off x="2014" y="3456"/>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148612" name="Group 963"/>
              <p:cNvGrpSpPr>
                <a:grpSpLocks/>
              </p:cNvGrpSpPr>
              <p:nvPr/>
            </p:nvGrpSpPr>
            <p:grpSpPr bwMode="auto">
              <a:xfrm>
                <a:off x="2268" y="3456"/>
                <a:ext cx="254" cy="384"/>
                <a:chOff x="2268" y="3456"/>
                <a:chExt cx="254" cy="384"/>
              </a:xfrm>
            </p:grpSpPr>
            <p:sp>
              <p:nvSpPr>
                <p:cNvPr id="148613" name="Rectangle 964"/>
                <p:cNvSpPr>
                  <a:spLocks noChangeArrowheads="1"/>
                </p:cNvSpPr>
                <p:nvPr/>
              </p:nvSpPr>
              <p:spPr bwMode="auto">
                <a:xfrm>
                  <a:off x="2311" y="3456"/>
                  <a:ext cx="168" cy="38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eaLnBrk="0" hangingPunct="0"/>
                  <a:r>
                    <a:rPr kumimoji="1" lang="en-US" altLang="zh-CN" sz="3200">
                      <a:solidFill>
                        <a:srgbClr val="000000"/>
                      </a:solidFill>
                      <a:latin typeface="Times New Roman" pitchFamily="18" charset="0"/>
                      <a:ea typeface="宋体" pitchFamily="2" charset="-122"/>
                    </a:rPr>
                    <a:t>0</a:t>
                  </a:r>
                </a:p>
              </p:txBody>
            </p:sp>
            <p:sp>
              <p:nvSpPr>
                <p:cNvPr id="148614" name="Rectangle 965"/>
                <p:cNvSpPr>
                  <a:spLocks noChangeArrowheads="1"/>
                </p:cNvSpPr>
                <p:nvPr/>
              </p:nvSpPr>
              <p:spPr bwMode="auto">
                <a:xfrm>
                  <a:off x="2268" y="3456"/>
                  <a:ext cx="25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sp>
          <p:nvSpPr>
            <p:cNvPr id="148512" name="Rectangle 966"/>
            <p:cNvSpPr>
              <a:spLocks noChangeArrowheads="1"/>
            </p:cNvSpPr>
            <p:nvPr/>
          </p:nvSpPr>
          <p:spPr bwMode="auto">
            <a:xfrm>
              <a:off x="-3" y="-3"/>
              <a:ext cx="2528" cy="3846"/>
            </a:xfrm>
            <a:prstGeom prst="rect">
              <a:avLst/>
            </a:prstGeom>
            <a:noFill/>
            <a:ln w="11112">
              <a:solidFill>
                <a:srgbClr val="A0A0A0"/>
              </a:solidFill>
              <a:miter lim="800000"/>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sp>
        <p:nvSpPr>
          <p:cNvPr id="214983" name="Rectangle 967"/>
          <p:cNvSpPr>
            <a:spLocks noChangeArrowheads="1"/>
          </p:cNvSpPr>
          <p:nvPr/>
        </p:nvSpPr>
        <p:spPr bwMode="auto">
          <a:xfrm>
            <a:off x="930214" y="5397500"/>
            <a:ext cx="5381686" cy="609600"/>
          </a:xfrm>
          <a:prstGeom prst="rect">
            <a:avLst/>
          </a:prstGeom>
          <a:noFill/>
          <a:ln w="2857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cxnSp>
        <p:nvCxnSpPr>
          <p:cNvPr id="3" name="直接连接符 2"/>
          <p:cNvCxnSpPr/>
          <p:nvPr/>
        </p:nvCxnSpPr>
        <p:spPr>
          <a:xfrm>
            <a:off x="953829" y="1173732"/>
            <a:ext cx="5359885" cy="5444782"/>
          </a:xfrm>
          <a:prstGeom prst="line">
            <a:avLst/>
          </a:prstGeom>
        </p:spPr>
        <p:style>
          <a:lnRef idx="1">
            <a:schemeClr val="accent1"/>
          </a:lnRef>
          <a:fillRef idx="0">
            <a:schemeClr val="accent1"/>
          </a:fillRef>
          <a:effectRef idx="0">
            <a:schemeClr val="accent1"/>
          </a:effectRef>
          <a:fontRef idx="minor">
            <a:schemeClr val="tx1"/>
          </a:fontRef>
        </p:style>
      </p:cxnSp>
      <p:grpSp>
        <p:nvGrpSpPr>
          <p:cNvPr id="214984" name="Group 968"/>
          <p:cNvGrpSpPr>
            <a:grpSpLocks/>
          </p:cNvGrpSpPr>
          <p:nvPr/>
        </p:nvGrpSpPr>
        <p:grpSpPr bwMode="auto">
          <a:xfrm>
            <a:off x="6516216" y="1130300"/>
            <a:ext cx="2819400" cy="641350"/>
            <a:chOff x="3984" y="576"/>
            <a:chExt cx="1776" cy="404"/>
          </a:xfrm>
        </p:grpSpPr>
        <p:sp>
          <p:nvSpPr>
            <p:cNvPr id="148508" name="Line 969"/>
            <p:cNvSpPr>
              <a:spLocks noChangeShapeType="1"/>
            </p:cNvSpPr>
            <p:nvPr/>
          </p:nvSpPr>
          <p:spPr bwMode="auto">
            <a:xfrm>
              <a:off x="3984" y="576"/>
              <a:ext cx="1584"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8509" name="Line 970"/>
            <p:cNvSpPr>
              <a:spLocks noChangeShapeType="1"/>
            </p:cNvSpPr>
            <p:nvPr/>
          </p:nvSpPr>
          <p:spPr bwMode="auto">
            <a:xfrm>
              <a:off x="3984" y="960"/>
              <a:ext cx="1584"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8510" name="Text Box 971"/>
            <p:cNvSpPr txBox="1">
              <a:spLocks noChangeArrowheads="1"/>
            </p:cNvSpPr>
            <p:nvPr/>
          </p:nvSpPr>
          <p:spPr bwMode="auto">
            <a:xfrm>
              <a:off x="3984" y="576"/>
              <a:ext cx="1776" cy="40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3600" dirty="0">
                  <a:solidFill>
                    <a:srgbClr val="000000"/>
                  </a:solidFill>
                  <a:latin typeface="Times New Roman" pitchFamily="18" charset="0"/>
                  <a:ea typeface="宋体" pitchFamily="2" charset="-122"/>
                </a:rPr>
                <a:t>012345678</a:t>
              </a:r>
            </a:p>
          </p:txBody>
        </p:sp>
      </p:grpSp>
      <p:grpSp>
        <p:nvGrpSpPr>
          <p:cNvPr id="214988" name="Group 972"/>
          <p:cNvGrpSpPr>
            <a:grpSpLocks/>
          </p:cNvGrpSpPr>
          <p:nvPr/>
        </p:nvGrpSpPr>
        <p:grpSpPr bwMode="auto">
          <a:xfrm>
            <a:off x="6516216" y="2643634"/>
            <a:ext cx="2819400" cy="641350"/>
            <a:chOff x="3984" y="1132"/>
            <a:chExt cx="1776" cy="404"/>
          </a:xfrm>
        </p:grpSpPr>
        <p:sp>
          <p:nvSpPr>
            <p:cNvPr id="148505" name="Line 973"/>
            <p:cNvSpPr>
              <a:spLocks noChangeShapeType="1"/>
            </p:cNvSpPr>
            <p:nvPr/>
          </p:nvSpPr>
          <p:spPr bwMode="auto">
            <a:xfrm>
              <a:off x="3984" y="1132"/>
              <a:ext cx="1584"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8506" name="Line 974"/>
            <p:cNvSpPr>
              <a:spLocks noChangeShapeType="1"/>
            </p:cNvSpPr>
            <p:nvPr/>
          </p:nvSpPr>
          <p:spPr bwMode="auto">
            <a:xfrm>
              <a:off x="3984" y="1516"/>
              <a:ext cx="1584"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8507" name="Text Box 975"/>
            <p:cNvSpPr txBox="1">
              <a:spLocks noChangeArrowheads="1"/>
            </p:cNvSpPr>
            <p:nvPr/>
          </p:nvSpPr>
          <p:spPr bwMode="auto">
            <a:xfrm>
              <a:off x="3984" y="1132"/>
              <a:ext cx="1776" cy="40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3600" dirty="0">
                  <a:solidFill>
                    <a:srgbClr val="000000"/>
                  </a:solidFill>
                  <a:latin typeface="Times New Roman" pitchFamily="18" charset="0"/>
                  <a:ea typeface="宋体" pitchFamily="2" charset="-122"/>
                </a:rPr>
                <a:t>14568</a:t>
              </a:r>
            </a:p>
          </p:txBody>
        </p:sp>
      </p:grpSp>
      <p:grpSp>
        <p:nvGrpSpPr>
          <p:cNvPr id="214992" name="Group 976"/>
          <p:cNvGrpSpPr>
            <a:grpSpLocks/>
          </p:cNvGrpSpPr>
          <p:nvPr/>
        </p:nvGrpSpPr>
        <p:grpSpPr bwMode="auto">
          <a:xfrm>
            <a:off x="6516216" y="4011786"/>
            <a:ext cx="2819400" cy="641350"/>
            <a:chOff x="3984" y="1756"/>
            <a:chExt cx="1776" cy="404"/>
          </a:xfrm>
        </p:grpSpPr>
        <p:sp>
          <p:nvSpPr>
            <p:cNvPr id="148502" name="Line 977"/>
            <p:cNvSpPr>
              <a:spLocks noChangeShapeType="1"/>
            </p:cNvSpPr>
            <p:nvPr/>
          </p:nvSpPr>
          <p:spPr bwMode="auto">
            <a:xfrm>
              <a:off x="3984" y="1756"/>
              <a:ext cx="1584"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8503" name="Line 978"/>
            <p:cNvSpPr>
              <a:spLocks noChangeShapeType="1"/>
            </p:cNvSpPr>
            <p:nvPr/>
          </p:nvSpPr>
          <p:spPr bwMode="auto">
            <a:xfrm>
              <a:off x="3984" y="2140"/>
              <a:ext cx="1584"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8504" name="Text Box 979"/>
            <p:cNvSpPr txBox="1">
              <a:spLocks noChangeArrowheads="1"/>
            </p:cNvSpPr>
            <p:nvPr/>
          </p:nvSpPr>
          <p:spPr bwMode="auto">
            <a:xfrm>
              <a:off x="3984" y="1756"/>
              <a:ext cx="1776" cy="40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3600" dirty="0">
                  <a:solidFill>
                    <a:srgbClr val="000000"/>
                  </a:solidFill>
                  <a:latin typeface="Times New Roman" pitchFamily="18" charset="0"/>
                  <a:ea typeface="宋体" pitchFamily="2" charset="-122"/>
                </a:rPr>
                <a:t>458</a:t>
              </a:r>
            </a:p>
          </p:txBody>
        </p:sp>
      </p:grpSp>
      <p:grpSp>
        <p:nvGrpSpPr>
          <p:cNvPr id="214996" name="Group 980"/>
          <p:cNvGrpSpPr>
            <a:grpSpLocks/>
          </p:cNvGrpSpPr>
          <p:nvPr/>
        </p:nvGrpSpPr>
        <p:grpSpPr bwMode="auto">
          <a:xfrm>
            <a:off x="6516216" y="5329808"/>
            <a:ext cx="2819400" cy="641350"/>
            <a:chOff x="3984" y="2332"/>
            <a:chExt cx="1776" cy="404"/>
          </a:xfrm>
        </p:grpSpPr>
        <p:sp>
          <p:nvSpPr>
            <p:cNvPr id="148499" name="Line 981"/>
            <p:cNvSpPr>
              <a:spLocks noChangeShapeType="1"/>
            </p:cNvSpPr>
            <p:nvPr/>
          </p:nvSpPr>
          <p:spPr bwMode="auto">
            <a:xfrm>
              <a:off x="3984" y="2332"/>
              <a:ext cx="1584"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8500" name="Line 982"/>
            <p:cNvSpPr>
              <a:spLocks noChangeShapeType="1"/>
            </p:cNvSpPr>
            <p:nvPr/>
          </p:nvSpPr>
          <p:spPr bwMode="auto">
            <a:xfrm>
              <a:off x="3984" y="2716"/>
              <a:ext cx="1584"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8501" name="Text Box 983"/>
            <p:cNvSpPr txBox="1">
              <a:spLocks noChangeArrowheads="1"/>
            </p:cNvSpPr>
            <p:nvPr/>
          </p:nvSpPr>
          <p:spPr bwMode="auto">
            <a:xfrm>
              <a:off x="3984" y="2332"/>
              <a:ext cx="1776" cy="40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3600">
                  <a:solidFill>
                    <a:srgbClr val="000000"/>
                  </a:solidFill>
                  <a:latin typeface="Times New Roman" pitchFamily="18" charset="0"/>
                  <a:ea typeface="宋体" pitchFamily="2" charset="-122"/>
                </a:rPr>
                <a:t>8</a:t>
              </a:r>
            </a:p>
          </p:txBody>
        </p:sp>
      </p:grpSp>
      <p:sp>
        <p:nvSpPr>
          <p:cNvPr id="215000" name="Text Box 984"/>
          <p:cNvSpPr txBox="1">
            <a:spLocks noChangeArrowheads="1"/>
          </p:cNvSpPr>
          <p:nvPr/>
        </p:nvSpPr>
        <p:spPr bwMode="auto">
          <a:xfrm>
            <a:off x="930214" y="1135062"/>
            <a:ext cx="5381686" cy="604837"/>
          </a:xfrm>
          <a:prstGeom prst="rect">
            <a:avLst/>
          </a:prstGeom>
          <a:solidFill>
            <a:srgbClr val="FFFF99"/>
          </a:solidFill>
          <a:ln w="12700">
            <a:solidFill>
              <a:srgbClr val="FF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3600">
                <a:solidFill>
                  <a:srgbClr val="000000"/>
                </a:solidFill>
                <a:latin typeface="Times New Roman" pitchFamily="18" charset="0"/>
                <a:ea typeface="宋体" pitchFamily="2" charset="-122"/>
              </a:rPr>
              <a:t> </a:t>
            </a:r>
            <a:r>
              <a:rPr kumimoji="1" lang="en-US" altLang="zh-CN" sz="3200">
                <a:solidFill>
                  <a:srgbClr val="800000"/>
                </a:solidFill>
                <a:latin typeface="Times New Roman" pitchFamily="18" charset="0"/>
                <a:ea typeface="宋体" pitchFamily="2" charset="-122"/>
              </a:rPr>
              <a:t>0    1    0    0    0   1    0    0    0</a:t>
            </a:r>
          </a:p>
        </p:txBody>
      </p:sp>
      <p:sp>
        <p:nvSpPr>
          <p:cNvPr id="215001" name="Rectangle 985"/>
          <p:cNvSpPr>
            <a:spLocks noChangeArrowheads="1"/>
          </p:cNvSpPr>
          <p:nvPr/>
        </p:nvSpPr>
        <p:spPr bwMode="auto">
          <a:xfrm>
            <a:off x="930214" y="2349500"/>
            <a:ext cx="5381686" cy="609600"/>
          </a:xfrm>
          <a:prstGeom prst="rect">
            <a:avLst/>
          </a:prstGeom>
          <a:noFill/>
          <a:ln w="2857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5002" name="Rectangle 986"/>
          <p:cNvSpPr>
            <a:spLocks noChangeArrowheads="1"/>
          </p:cNvSpPr>
          <p:nvPr/>
        </p:nvSpPr>
        <p:spPr bwMode="auto">
          <a:xfrm>
            <a:off x="930214" y="2349500"/>
            <a:ext cx="5381686" cy="609600"/>
          </a:xfrm>
          <a:prstGeom prst="rect">
            <a:avLst/>
          </a:prstGeom>
          <a:noFill/>
          <a:ln w="28575">
            <a:solidFill>
              <a:srgbClr val="C0C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5003" name="Rectangle 987"/>
          <p:cNvSpPr>
            <a:spLocks noChangeArrowheads="1"/>
          </p:cNvSpPr>
          <p:nvPr/>
        </p:nvSpPr>
        <p:spPr bwMode="auto">
          <a:xfrm>
            <a:off x="930214" y="2959100"/>
            <a:ext cx="5381686" cy="609600"/>
          </a:xfrm>
          <a:prstGeom prst="rect">
            <a:avLst/>
          </a:prstGeom>
          <a:noFill/>
          <a:ln w="2857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5004" name="Text Box 988"/>
          <p:cNvSpPr txBox="1">
            <a:spLocks noChangeArrowheads="1"/>
          </p:cNvSpPr>
          <p:nvPr/>
        </p:nvSpPr>
        <p:spPr bwMode="auto">
          <a:xfrm>
            <a:off x="930214" y="1130300"/>
            <a:ext cx="5381686" cy="609600"/>
          </a:xfrm>
          <a:prstGeom prst="rect">
            <a:avLst/>
          </a:prstGeom>
          <a:solidFill>
            <a:srgbClr val="FFFF99"/>
          </a:solidFill>
          <a:ln w="12700">
            <a:solidFill>
              <a:srgbClr val="FF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3600">
                <a:solidFill>
                  <a:srgbClr val="000000"/>
                </a:solidFill>
                <a:latin typeface="Times New Roman" pitchFamily="18" charset="0"/>
                <a:ea typeface="宋体" pitchFamily="2" charset="-122"/>
              </a:rPr>
              <a:t> </a:t>
            </a:r>
            <a:r>
              <a:rPr kumimoji="1" lang="en-US" altLang="zh-CN" sz="3200">
                <a:solidFill>
                  <a:srgbClr val="800000"/>
                </a:solidFill>
                <a:latin typeface="Times New Roman" pitchFamily="18" charset="0"/>
                <a:ea typeface="宋体" pitchFamily="2" charset="-122"/>
              </a:rPr>
              <a:t>0    1    0    0    0   2    1    0    0</a:t>
            </a:r>
          </a:p>
        </p:txBody>
      </p:sp>
      <p:sp>
        <p:nvSpPr>
          <p:cNvPr id="215005" name="Text Box 989"/>
          <p:cNvSpPr txBox="1">
            <a:spLocks noChangeArrowheads="1"/>
          </p:cNvSpPr>
          <p:nvPr/>
        </p:nvSpPr>
        <p:spPr bwMode="auto">
          <a:xfrm>
            <a:off x="930214" y="1135062"/>
            <a:ext cx="5381686" cy="604837"/>
          </a:xfrm>
          <a:prstGeom prst="rect">
            <a:avLst/>
          </a:prstGeom>
          <a:solidFill>
            <a:srgbClr val="FFFF99"/>
          </a:solidFill>
          <a:ln w="12700">
            <a:solidFill>
              <a:srgbClr val="FF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3600">
                <a:solidFill>
                  <a:srgbClr val="000000"/>
                </a:solidFill>
                <a:latin typeface="Times New Roman" pitchFamily="18" charset="0"/>
                <a:ea typeface="宋体" pitchFamily="2" charset="-122"/>
              </a:rPr>
              <a:t> </a:t>
            </a:r>
            <a:r>
              <a:rPr kumimoji="1" lang="en-US" altLang="zh-CN" sz="3200">
                <a:solidFill>
                  <a:srgbClr val="800000"/>
                </a:solidFill>
                <a:latin typeface="Times New Roman" pitchFamily="18" charset="0"/>
                <a:ea typeface="宋体" pitchFamily="2" charset="-122"/>
              </a:rPr>
              <a:t>0    1    0    0    1   2    1    0    1</a:t>
            </a:r>
          </a:p>
        </p:txBody>
      </p:sp>
      <p:sp>
        <p:nvSpPr>
          <p:cNvPr id="215006" name="Rectangle 990"/>
          <p:cNvSpPr>
            <a:spLocks noChangeArrowheads="1"/>
          </p:cNvSpPr>
          <p:nvPr/>
        </p:nvSpPr>
        <p:spPr bwMode="auto">
          <a:xfrm>
            <a:off x="930214" y="2959100"/>
            <a:ext cx="5381686" cy="609600"/>
          </a:xfrm>
          <a:prstGeom prst="rect">
            <a:avLst/>
          </a:prstGeom>
          <a:noFill/>
          <a:ln w="28575">
            <a:solidFill>
              <a:srgbClr val="C0C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5007" name="Text Box 991"/>
          <p:cNvSpPr txBox="1">
            <a:spLocks noChangeArrowheads="1"/>
          </p:cNvSpPr>
          <p:nvPr/>
        </p:nvSpPr>
        <p:spPr bwMode="auto">
          <a:xfrm>
            <a:off x="930214" y="1135062"/>
            <a:ext cx="5381686" cy="604837"/>
          </a:xfrm>
          <a:prstGeom prst="rect">
            <a:avLst/>
          </a:prstGeom>
          <a:solidFill>
            <a:srgbClr val="FFFF99"/>
          </a:solidFill>
          <a:ln w="12700">
            <a:solidFill>
              <a:srgbClr val="FF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3600" dirty="0">
                <a:solidFill>
                  <a:srgbClr val="000000"/>
                </a:solidFill>
                <a:latin typeface="Times New Roman" pitchFamily="18" charset="0"/>
                <a:ea typeface="宋体" pitchFamily="2" charset="-122"/>
              </a:rPr>
              <a:t> </a:t>
            </a:r>
            <a:r>
              <a:rPr kumimoji="1" lang="en-US" altLang="zh-CN" sz="3200" dirty="0">
                <a:solidFill>
                  <a:srgbClr val="800000"/>
                </a:solidFill>
                <a:latin typeface="Times New Roman" pitchFamily="18" charset="0"/>
                <a:ea typeface="宋体" pitchFamily="2" charset="-122"/>
              </a:rPr>
              <a:t>0    2    0    0    1   2    1    0    1</a:t>
            </a:r>
          </a:p>
        </p:txBody>
      </p:sp>
      <p:sp>
        <p:nvSpPr>
          <p:cNvPr id="215008" name="AutoShape 992">
            <a:hlinkClick r:id="" action="ppaction://hlinkshowjump?jump=nextslide" highlightClick="1"/>
          </p:cNvPr>
          <p:cNvSpPr>
            <a:spLocks noChangeArrowheads="1"/>
          </p:cNvSpPr>
          <p:nvPr/>
        </p:nvSpPr>
        <p:spPr bwMode="auto">
          <a:xfrm>
            <a:off x="8674100" y="6275958"/>
            <a:ext cx="381000" cy="381000"/>
          </a:xfrm>
          <a:prstGeom prst="actionButtonForwardNext">
            <a:avLst/>
          </a:prstGeom>
          <a:solidFill>
            <a:srgbClr val="FF5050"/>
          </a:solidFill>
          <a:ln w="9525">
            <a:solidFill>
              <a:srgbClr val="FFCC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48498" name="Rectangle 995"/>
          <p:cNvSpPr>
            <a:spLocks noChangeArrowheads="1"/>
          </p:cNvSpPr>
          <p:nvPr/>
        </p:nvSpPr>
        <p:spPr bwMode="auto">
          <a:xfrm>
            <a:off x="250825" y="44450"/>
            <a:ext cx="19700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800" b="1">
                <a:solidFill>
                  <a:srgbClr val="CC0000"/>
                </a:solidFill>
                <a:latin typeface="Times New Roman" pitchFamily="18" charset="0"/>
              </a:rPr>
              <a:t>冲突关系表</a:t>
            </a:r>
          </a:p>
        </p:txBody>
      </p:sp>
      <p:sp>
        <p:nvSpPr>
          <p:cNvPr id="334" name="Text Box 971"/>
          <p:cNvSpPr txBox="1">
            <a:spLocks noChangeArrowheads="1"/>
          </p:cNvSpPr>
          <p:nvPr/>
        </p:nvSpPr>
        <p:spPr bwMode="auto">
          <a:xfrm>
            <a:off x="6516216" y="1772816"/>
            <a:ext cx="2819400" cy="641350"/>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3600" dirty="0" smtClean="0">
                <a:solidFill>
                  <a:srgbClr val="FF0000"/>
                </a:solidFill>
                <a:latin typeface="Times New Roman" pitchFamily="18" charset="0"/>
                <a:ea typeface="宋体" pitchFamily="2" charset="-122"/>
              </a:rPr>
              <a:t>0237</a:t>
            </a:r>
            <a:endParaRPr kumimoji="1" lang="en-US" altLang="zh-CN" sz="3600" dirty="0">
              <a:solidFill>
                <a:srgbClr val="FF0000"/>
              </a:solidFill>
              <a:latin typeface="Times New Roman" pitchFamily="18" charset="0"/>
              <a:ea typeface="宋体" pitchFamily="2" charset="-122"/>
            </a:endParaRPr>
          </a:p>
        </p:txBody>
      </p:sp>
      <p:sp>
        <p:nvSpPr>
          <p:cNvPr id="335" name="Text Box 975"/>
          <p:cNvSpPr txBox="1">
            <a:spLocks noChangeArrowheads="1"/>
          </p:cNvSpPr>
          <p:nvPr/>
        </p:nvSpPr>
        <p:spPr bwMode="auto">
          <a:xfrm>
            <a:off x="6516216" y="3212976"/>
            <a:ext cx="2819400" cy="641350"/>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3600" dirty="0" smtClean="0">
                <a:solidFill>
                  <a:srgbClr val="FF0000"/>
                </a:solidFill>
                <a:latin typeface="Times New Roman" pitchFamily="18" charset="0"/>
                <a:ea typeface="宋体" pitchFamily="2" charset="-122"/>
              </a:rPr>
              <a:t>16</a:t>
            </a:r>
            <a:endParaRPr kumimoji="1" lang="en-US" altLang="zh-CN" sz="3600" dirty="0">
              <a:solidFill>
                <a:srgbClr val="FF0000"/>
              </a:solidFill>
              <a:latin typeface="Times New Roman" pitchFamily="18" charset="0"/>
              <a:ea typeface="宋体" pitchFamily="2" charset="-122"/>
            </a:endParaRPr>
          </a:p>
        </p:txBody>
      </p:sp>
      <p:sp>
        <p:nvSpPr>
          <p:cNvPr id="340" name="Text Box 979"/>
          <p:cNvSpPr txBox="1">
            <a:spLocks noChangeArrowheads="1"/>
          </p:cNvSpPr>
          <p:nvPr/>
        </p:nvSpPr>
        <p:spPr bwMode="auto">
          <a:xfrm>
            <a:off x="6516216" y="4731866"/>
            <a:ext cx="2819400" cy="641350"/>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3600" dirty="0" smtClean="0">
                <a:solidFill>
                  <a:srgbClr val="FF0000"/>
                </a:solidFill>
                <a:latin typeface="Times New Roman" pitchFamily="18" charset="0"/>
                <a:ea typeface="宋体" pitchFamily="2" charset="-122"/>
              </a:rPr>
              <a:t>45</a:t>
            </a:r>
            <a:endParaRPr kumimoji="1" lang="en-US" altLang="zh-CN" sz="3600" dirty="0">
              <a:solidFill>
                <a:srgbClr val="FF0000"/>
              </a:solidFill>
              <a:latin typeface="Times New Roman" pitchFamily="18"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214984"/>
                                        </p:tgtEl>
                                        <p:attrNameLst>
                                          <p:attrName>style.visibility</p:attrName>
                                        </p:attrNameLst>
                                      </p:cBhvr>
                                      <p:to>
                                        <p:strVal val="visible"/>
                                      </p:to>
                                    </p:set>
                                    <p:anim calcmode="lin" valueType="num">
                                      <p:cBhvr additive="base">
                                        <p:cTn id="7" dur="500" fill="hold"/>
                                        <p:tgtEl>
                                          <p:spTgt spid="214984"/>
                                        </p:tgtEl>
                                        <p:attrNameLst>
                                          <p:attrName>ppt_x</p:attrName>
                                        </p:attrNameLst>
                                      </p:cBhvr>
                                      <p:tavLst>
                                        <p:tav tm="0">
                                          <p:val>
                                            <p:strVal val="1+#ppt_w/2"/>
                                          </p:val>
                                        </p:tav>
                                        <p:tav tm="100000">
                                          <p:val>
                                            <p:strVal val="#ppt_x"/>
                                          </p:val>
                                        </p:tav>
                                      </p:tavLst>
                                    </p:anim>
                                    <p:anim calcmode="lin" valueType="num">
                                      <p:cBhvr additive="base">
                                        <p:cTn id="8" dur="500" fill="hold"/>
                                        <p:tgtEl>
                                          <p:spTgt spid="21498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2" presetClass="entr" presetSubtype="1" fill="hold" grpId="0" nodeType="clickEffect">
                                  <p:stCondLst>
                                    <p:cond delay="0"/>
                                  </p:stCondLst>
                                  <p:childTnLst>
                                    <p:set>
                                      <p:cBhvr>
                                        <p:cTn id="12" dur="1" fill="hold">
                                          <p:stCondLst>
                                            <p:cond delay="0"/>
                                          </p:stCondLst>
                                        </p:cTn>
                                        <p:tgtEl>
                                          <p:spTgt spid="215000"/>
                                        </p:tgtEl>
                                        <p:attrNameLst>
                                          <p:attrName>style.visibility</p:attrName>
                                        </p:attrNameLst>
                                      </p:cBhvr>
                                      <p:to>
                                        <p:strVal val="visible"/>
                                      </p:to>
                                    </p:set>
                                    <p:animEffect transition="in" filter="slide(fromTop)">
                                      <p:cBhvr>
                                        <p:cTn id="13" dur="500"/>
                                        <p:tgtEl>
                                          <p:spTgt spid="215000"/>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215001"/>
                                        </p:tgtEl>
                                        <p:attrNameLst>
                                          <p:attrName>style.visibility</p:attrName>
                                        </p:attrNameLst>
                                      </p:cBhvr>
                                      <p:to>
                                        <p:strVal val="visible"/>
                                      </p:to>
                                    </p:set>
                                    <p:animEffect transition="in" filter="wipe(left)">
                                      <p:cBhvr>
                                        <p:cTn id="18" dur="500"/>
                                        <p:tgtEl>
                                          <p:spTgt spid="215001"/>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2" presetClass="entr" presetSubtype="4" fill="hold" grpId="0" nodeType="clickEffect">
                                  <p:stCondLst>
                                    <p:cond delay="0"/>
                                  </p:stCondLst>
                                  <p:childTnLst>
                                    <p:set>
                                      <p:cBhvr>
                                        <p:cTn id="22" dur="1" fill="hold">
                                          <p:stCondLst>
                                            <p:cond delay="0"/>
                                          </p:stCondLst>
                                        </p:cTn>
                                        <p:tgtEl>
                                          <p:spTgt spid="215004"/>
                                        </p:tgtEl>
                                        <p:attrNameLst>
                                          <p:attrName>style.visibility</p:attrName>
                                        </p:attrNameLst>
                                      </p:cBhvr>
                                      <p:to>
                                        <p:strVal val="visible"/>
                                      </p:to>
                                    </p:set>
                                    <p:animEffect transition="in" filter="slide(fromBottom)">
                                      <p:cBhvr>
                                        <p:cTn id="23" dur="500"/>
                                        <p:tgtEl>
                                          <p:spTgt spid="215004"/>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1" fill="hold" grpId="0" nodeType="clickEffect">
                                  <p:stCondLst>
                                    <p:cond delay="0"/>
                                  </p:stCondLst>
                                  <p:childTnLst>
                                    <p:set>
                                      <p:cBhvr>
                                        <p:cTn id="27" dur="1" fill="hold">
                                          <p:stCondLst>
                                            <p:cond delay="0"/>
                                          </p:stCondLst>
                                        </p:cTn>
                                        <p:tgtEl>
                                          <p:spTgt spid="215002"/>
                                        </p:tgtEl>
                                        <p:attrNameLst>
                                          <p:attrName>style.visibility</p:attrName>
                                        </p:attrNameLst>
                                      </p:cBhvr>
                                      <p:to>
                                        <p:strVal val="visible"/>
                                      </p:to>
                                    </p:set>
                                    <p:animEffect transition="in" filter="wipe(up)">
                                      <p:cBhvr>
                                        <p:cTn id="28" dur="500"/>
                                        <p:tgtEl>
                                          <p:spTgt spid="215002"/>
                                        </p:tgtEl>
                                      </p:cBhvr>
                                    </p:animEffect>
                                  </p:childTnLst>
                                </p:cTn>
                              </p:par>
                            </p:childTnLst>
                          </p:cTn>
                        </p:par>
                        <p:par>
                          <p:cTn id="29" fill="hold" nodeType="afterGroup">
                            <p:stCondLst>
                              <p:cond delay="500"/>
                            </p:stCondLst>
                            <p:childTnLst>
                              <p:par>
                                <p:cTn id="30" presetID="22" presetClass="entr" presetSubtype="8" fill="hold" grpId="0" nodeType="afterEffect">
                                  <p:stCondLst>
                                    <p:cond delay="0"/>
                                  </p:stCondLst>
                                  <p:childTnLst>
                                    <p:set>
                                      <p:cBhvr>
                                        <p:cTn id="31" dur="1" fill="hold">
                                          <p:stCondLst>
                                            <p:cond delay="0"/>
                                          </p:stCondLst>
                                        </p:cTn>
                                        <p:tgtEl>
                                          <p:spTgt spid="215003"/>
                                        </p:tgtEl>
                                        <p:attrNameLst>
                                          <p:attrName>style.visibility</p:attrName>
                                        </p:attrNameLst>
                                      </p:cBhvr>
                                      <p:to>
                                        <p:strVal val="visible"/>
                                      </p:to>
                                    </p:set>
                                    <p:animEffect transition="in" filter="wipe(left)">
                                      <p:cBhvr>
                                        <p:cTn id="32" dur="500"/>
                                        <p:tgtEl>
                                          <p:spTgt spid="215003"/>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215005"/>
                                        </p:tgtEl>
                                        <p:attrNameLst>
                                          <p:attrName>style.visibility</p:attrName>
                                        </p:attrNameLst>
                                      </p:cBhvr>
                                      <p:to>
                                        <p:strVal val="visible"/>
                                      </p:to>
                                    </p:set>
                                    <p:animEffect transition="in" filter="slide(fromBottom)">
                                      <p:cBhvr>
                                        <p:cTn id="37" dur="500"/>
                                        <p:tgtEl>
                                          <p:spTgt spid="215005"/>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215006"/>
                                        </p:tgtEl>
                                        <p:attrNameLst>
                                          <p:attrName>style.visibility</p:attrName>
                                        </p:attrNameLst>
                                      </p:cBhvr>
                                      <p:to>
                                        <p:strVal val="visible"/>
                                      </p:to>
                                    </p:set>
                                    <p:animEffect transition="in" filter="wipe(up)">
                                      <p:cBhvr>
                                        <p:cTn id="42" dur="500"/>
                                        <p:tgtEl>
                                          <p:spTgt spid="215006"/>
                                        </p:tgtEl>
                                      </p:cBhvr>
                                    </p:animEffect>
                                  </p:childTnLst>
                                </p:cTn>
                              </p:par>
                            </p:childTnLst>
                          </p:cTn>
                        </p:par>
                        <p:par>
                          <p:cTn id="43" fill="hold" nodeType="afterGroup">
                            <p:stCondLst>
                              <p:cond delay="500"/>
                            </p:stCondLst>
                            <p:childTnLst>
                              <p:par>
                                <p:cTn id="44" presetID="22" presetClass="entr" presetSubtype="8" fill="hold" grpId="0" nodeType="afterEffect">
                                  <p:stCondLst>
                                    <p:cond delay="0"/>
                                  </p:stCondLst>
                                  <p:childTnLst>
                                    <p:set>
                                      <p:cBhvr>
                                        <p:cTn id="45" dur="1" fill="hold">
                                          <p:stCondLst>
                                            <p:cond delay="0"/>
                                          </p:stCondLst>
                                        </p:cTn>
                                        <p:tgtEl>
                                          <p:spTgt spid="214983"/>
                                        </p:tgtEl>
                                        <p:attrNameLst>
                                          <p:attrName>style.visibility</p:attrName>
                                        </p:attrNameLst>
                                      </p:cBhvr>
                                      <p:to>
                                        <p:strVal val="visible"/>
                                      </p:to>
                                    </p:set>
                                    <p:animEffect transition="in" filter="wipe(left)">
                                      <p:cBhvr>
                                        <p:cTn id="46" dur="500"/>
                                        <p:tgtEl>
                                          <p:spTgt spid="214983"/>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12" presetClass="entr" presetSubtype="4" fill="hold" grpId="0" nodeType="clickEffect">
                                  <p:stCondLst>
                                    <p:cond delay="0"/>
                                  </p:stCondLst>
                                  <p:childTnLst>
                                    <p:set>
                                      <p:cBhvr>
                                        <p:cTn id="50" dur="1" fill="hold">
                                          <p:stCondLst>
                                            <p:cond delay="0"/>
                                          </p:stCondLst>
                                        </p:cTn>
                                        <p:tgtEl>
                                          <p:spTgt spid="215007"/>
                                        </p:tgtEl>
                                        <p:attrNameLst>
                                          <p:attrName>style.visibility</p:attrName>
                                        </p:attrNameLst>
                                      </p:cBhvr>
                                      <p:to>
                                        <p:strVal val="visible"/>
                                      </p:to>
                                    </p:set>
                                    <p:animEffect transition="in" filter="slide(fromBottom)">
                                      <p:cBhvr>
                                        <p:cTn id="51" dur="500"/>
                                        <p:tgtEl>
                                          <p:spTgt spid="215007"/>
                                        </p:tgtEl>
                                      </p:cBhvr>
                                    </p:animEffec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334"/>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2" presetClass="entr" presetSubtype="2" fill="hold" nodeType="clickEffect">
                                  <p:stCondLst>
                                    <p:cond delay="0"/>
                                  </p:stCondLst>
                                  <p:childTnLst>
                                    <p:set>
                                      <p:cBhvr>
                                        <p:cTn id="59" dur="1" fill="hold">
                                          <p:stCondLst>
                                            <p:cond delay="0"/>
                                          </p:stCondLst>
                                        </p:cTn>
                                        <p:tgtEl>
                                          <p:spTgt spid="214988"/>
                                        </p:tgtEl>
                                        <p:attrNameLst>
                                          <p:attrName>style.visibility</p:attrName>
                                        </p:attrNameLst>
                                      </p:cBhvr>
                                      <p:to>
                                        <p:strVal val="visible"/>
                                      </p:to>
                                    </p:set>
                                    <p:anim calcmode="lin" valueType="num">
                                      <p:cBhvr additive="base">
                                        <p:cTn id="60" dur="500" fill="hold"/>
                                        <p:tgtEl>
                                          <p:spTgt spid="214988"/>
                                        </p:tgtEl>
                                        <p:attrNameLst>
                                          <p:attrName>ppt_x</p:attrName>
                                        </p:attrNameLst>
                                      </p:cBhvr>
                                      <p:tavLst>
                                        <p:tav tm="0">
                                          <p:val>
                                            <p:strVal val="1+#ppt_w/2"/>
                                          </p:val>
                                        </p:tav>
                                        <p:tav tm="100000">
                                          <p:val>
                                            <p:strVal val="#ppt_x"/>
                                          </p:val>
                                        </p:tav>
                                      </p:tavLst>
                                    </p:anim>
                                    <p:anim calcmode="lin" valueType="num">
                                      <p:cBhvr additive="base">
                                        <p:cTn id="61" dur="500" fill="hold"/>
                                        <p:tgtEl>
                                          <p:spTgt spid="214988"/>
                                        </p:tgtEl>
                                        <p:attrNameLst>
                                          <p:attrName>ppt_y</p:attrName>
                                        </p:attrNameLst>
                                      </p:cBhvr>
                                      <p:tavLst>
                                        <p:tav tm="0">
                                          <p:val>
                                            <p:strVal val="#ppt_y"/>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335"/>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2" presetClass="entr" presetSubtype="2" fill="hold" nodeType="clickEffect">
                                  <p:stCondLst>
                                    <p:cond delay="0"/>
                                  </p:stCondLst>
                                  <p:childTnLst>
                                    <p:set>
                                      <p:cBhvr>
                                        <p:cTn id="69" dur="1" fill="hold">
                                          <p:stCondLst>
                                            <p:cond delay="0"/>
                                          </p:stCondLst>
                                        </p:cTn>
                                        <p:tgtEl>
                                          <p:spTgt spid="214992"/>
                                        </p:tgtEl>
                                        <p:attrNameLst>
                                          <p:attrName>style.visibility</p:attrName>
                                        </p:attrNameLst>
                                      </p:cBhvr>
                                      <p:to>
                                        <p:strVal val="visible"/>
                                      </p:to>
                                    </p:set>
                                    <p:anim calcmode="lin" valueType="num">
                                      <p:cBhvr additive="base">
                                        <p:cTn id="70" dur="500" fill="hold"/>
                                        <p:tgtEl>
                                          <p:spTgt spid="214992"/>
                                        </p:tgtEl>
                                        <p:attrNameLst>
                                          <p:attrName>ppt_x</p:attrName>
                                        </p:attrNameLst>
                                      </p:cBhvr>
                                      <p:tavLst>
                                        <p:tav tm="0">
                                          <p:val>
                                            <p:strVal val="1+#ppt_w/2"/>
                                          </p:val>
                                        </p:tav>
                                        <p:tav tm="100000">
                                          <p:val>
                                            <p:strVal val="#ppt_x"/>
                                          </p:val>
                                        </p:tav>
                                      </p:tavLst>
                                    </p:anim>
                                    <p:anim calcmode="lin" valueType="num">
                                      <p:cBhvr additive="base">
                                        <p:cTn id="71" dur="500" fill="hold"/>
                                        <p:tgtEl>
                                          <p:spTgt spid="214992"/>
                                        </p:tgtEl>
                                        <p:attrNameLst>
                                          <p:attrName>ppt_y</p:attrName>
                                        </p:attrNameLst>
                                      </p:cBhvr>
                                      <p:tavLst>
                                        <p:tav tm="0">
                                          <p:val>
                                            <p:strVal val="#ppt_y"/>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1" presetClass="entr" presetSubtype="0" fill="hold" grpId="0" nodeType="clickEffect">
                                  <p:stCondLst>
                                    <p:cond delay="0"/>
                                  </p:stCondLst>
                                  <p:childTnLst>
                                    <p:set>
                                      <p:cBhvr>
                                        <p:cTn id="75" dur="1" fill="hold">
                                          <p:stCondLst>
                                            <p:cond delay="0"/>
                                          </p:stCondLst>
                                        </p:cTn>
                                        <p:tgtEl>
                                          <p:spTgt spid="340"/>
                                        </p:tgtEl>
                                        <p:attrNameLst>
                                          <p:attrName>style.visibility</p:attrName>
                                        </p:attrNameLst>
                                      </p:cBhvr>
                                      <p:to>
                                        <p:strVal val="visible"/>
                                      </p:to>
                                    </p:set>
                                  </p:childTnLst>
                                </p:cTn>
                              </p:par>
                            </p:childTnLst>
                          </p:cTn>
                        </p:par>
                      </p:childTnLst>
                    </p:cTn>
                  </p:par>
                  <p:par>
                    <p:cTn id="76" fill="hold">
                      <p:stCondLst>
                        <p:cond delay="indefinite"/>
                      </p:stCondLst>
                      <p:childTnLst>
                        <p:par>
                          <p:cTn id="77" fill="hold">
                            <p:stCondLst>
                              <p:cond delay="0"/>
                            </p:stCondLst>
                            <p:childTnLst>
                              <p:par>
                                <p:cTn id="78" presetID="2" presetClass="entr" presetSubtype="2" fill="hold" nodeType="clickEffect">
                                  <p:stCondLst>
                                    <p:cond delay="0"/>
                                  </p:stCondLst>
                                  <p:childTnLst>
                                    <p:set>
                                      <p:cBhvr>
                                        <p:cTn id="79" dur="1" fill="hold">
                                          <p:stCondLst>
                                            <p:cond delay="0"/>
                                          </p:stCondLst>
                                        </p:cTn>
                                        <p:tgtEl>
                                          <p:spTgt spid="214996"/>
                                        </p:tgtEl>
                                        <p:attrNameLst>
                                          <p:attrName>style.visibility</p:attrName>
                                        </p:attrNameLst>
                                      </p:cBhvr>
                                      <p:to>
                                        <p:strVal val="visible"/>
                                      </p:to>
                                    </p:set>
                                    <p:anim calcmode="lin" valueType="num">
                                      <p:cBhvr additive="base">
                                        <p:cTn id="80" dur="500" fill="hold"/>
                                        <p:tgtEl>
                                          <p:spTgt spid="214996"/>
                                        </p:tgtEl>
                                        <p:attrNameLst>
                                          <p:attrName>ppt_x</p:attrName>
                                        </p:attrNameLst>
                                      </p:cBhvr>
                                      <p:tavLst>
                                        <p:tav tm="0">
                                          <p:val>
                                            <p:strVal val="1+#ppt_w/2"/>
                                          </p:val>
                                        </p:tav>
                                        <p:tav tm="100000">
                                          <p:val>
                                            <p:strVal val="#ppt_x"/>
                                          </p:val>
                                        </p:tav>
                                      </p:tavLst>
                                    </p:anim>
                                    <p:anim calcmode="lin" valueType="num">
                                      <p:cBhvr additive="base">
                                        <p:cTn id="81" dur="500" fill="hold"/>
                                        <p:tgtEl>
                                          <p:spTgt spid="214996"/>
                                        </p:tgtEl>
                                        <p:attrNameLst>
                                          <p:attrName>ppt_y</p:attrName>
                                        </p:attrNameLst>
                                      </p:cBhvr>
                                      <p:tavLst>
                                        <p:tav tm="0">
                                          <p:val>
                                            <p:strVal val="#ppt_y"/>
                                          </p:val>
                                        </p:tav>
                                        <p:tav tm="100000">
                                          <p:val>
                                            <p:strVal val="#ppt_y"/>
                                          </p:val>
                                        </p:tav>
                                      </p:tavLst>
                                    </p:anim>
                                  </p:childTnLst>
                                </p:cTn>
                              </p:par>
                            </p:childTnLst>
                          </p:cTn>
                        </p:par>
                        <p:par>
                          <p:cTn id="82" fill="hold">
                            <p:stCondLst>
                              <p:cond delay="500"/>
                            </p:stCondLst>
                            <p:childTnLst>
                              <p:par>
                                <p:cTn id="83" presetID="9" presetClass="entr" presetSubtype="0" fill="hold" grpId="0" nodeType="afterEffect">
                                  <p:stCondLst>
                                    <p:cond delay="0"/>
                                  </p:stCondLst>
                                  <p:childTnLst>
                                    <p:set>
                                      <p:cBhvr>
                                        <p:cTn id="84" dur="1" fill="hold">
                                          <p:stCondLst>
                                            <p:cond delay="0"/>
                                          </p:stCondLst>
                                        </p:cTn>
                                        <p:tgtEl>
                                          <p:spTgt spid="215008"/>
                                        </p:tgtEl>
                                        <p:attrNameLst>
                                          <p:attrName>style.visibility</p:attrName>
                                        </p:attrNameLst>
                                      </p:cBhvr>
                                      <p:to>
                                        <p:strVal val="visible"/>
                                      </p:to>
                                    </p:set>
                                    <p:animEffect transition="in" filter="dissolve">
                                      <p:cBhvr>
                                        <p:cTn id="85" dur="500"/>
                                        <p:tgtEl>
                                          <p:spTgt spid="2150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4983" grpId="0" animBg="1"/>
      <p:bldP spid="215000" grpId="0" animBg="1" autoUpdateAnimBg="0"/>
      <p:bldP spid="215001" grpId="0" animBg="1"/>
      <p:bldP spid="215002" grpId="0" animBg="1"/>
      <p:bldP spid="215003" grpId="0" animBg="1"/>
      <p:bldP spid="215004" grpId="0" animBg="1" autoUpdateAnimBg="0"/>
      <p:bldP spid="215005" grpId="0" animBg="1" autoUpdateAnimBg="0"/>
      <p:bldP spid="215006" grpId="0" animBg="1"/>
      <p:bldP spid="215007" grpId="0" animBg="1" autoUpdateAnimBg="0"/>
      <p:bldP spid="215008" grpId="0" animBg="1"/>
      <p:bldP spid="334" grpId="0"/>
      <p:bldP spid="335" grpId="0"/>
      <p:bldP spid="340" grpId="0"/>
    </p:bld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149507" name="Text Box 4"/>
          <p:cNvSpPr txBox="1">
            <a:spLocks noChangeArrowheads="1"/>
          </p:cNvSpPr>
          <p:nvPr/>
        </p:nvSpPr>
        <p:spPr bwMode="auto">
          <a:xfrm>
            <a:off x="304800" y="981075"/>
            <a:ext cx="8610600"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lnSpc>
                <a:spcPct val="125000"/>
              </a:lnSpc>
            </a:pPr>
            <a:r>
              <a:rPr kumimoji="1" lang="en-US" altLang="zh-CN" sz="3200" dirty="0">
                <a:latin typeface="Times New Roman" pitchFamily="18" charset="0"/>
                <a:cs typeface="Times New Roman" pitchFamily="18" charset="0"/>
              </a:rPr>
              <a:t>        </a:t>
            </a:r>
            <a:r>
              <a:rPr kumimoji="1" lang="zh-CN" altLang="en-US" sz="3200" dirty="0">
                <a:latin typeface="Times New Roman" pitchFamily="18" charset="0"/>
                <a:cs typeface="Times New Roman" pitchFamily="18" charset="0"/>
              </a:rPr>
              <a:t>为了减少重复察看 </a:t>
            </a:r>
            <a:r>
              <a:rPr kumimoji="1" lang="en-US" altLang="zh-CN" sz="3200" dirty="0">
                <a:latin typeface="Times New Roman" pitchFamily="18" charset="0"/>
                <a:cs typeface="Times New Roman" pitchFamily="18" charset="0"/>
              </a:rPr>
              <a:t>R </a:t>
            </a:r>
            <a:r>
              <a:rPr kumimoji="1" lang="zh-CN" altLang="en-US" sz="3200" dirty="0">
                <a:latin typeface="Times New Roman" pitchFamily="18" charset="0"/>
                <a:cs typeface="Times New Roman" pitchFamily="18" charset="0"/>
              </a:rPr>
              <a:t>数组的时间，可另设一个数组</a:t>
            </a:r>
            <a:r>
              <a:rPr kumimoji="1" lang="en-US" altLang="zh-CN" sz="3200" dirty="0">
                <a:latin typeface="Times New Roman" pitchFamily="18" charset="0"/>
                <a:cs typeface="Times New Roman" pitchFamily="18" charset="0"/>
              </a:rPr>
              <a:t>clash[n] </a:t>
            </a:r>
            <a:r>
              <a:rPr kumimoji="1" lang="zh-CN" altLang="en-US" sz="3200" dirty="0">
                <a:latin typeface="Times New Roman" pitchFamily="18" charset="0"/>
                <a:cs typeface="Times New Roman" pitchFamily="18" charset="0"/>
              </a:rPr>
              <a:t>记录和当前已入组元素发生冲突的元素的信息。 </a:t>
            </a:r>
          </a:p>
          <a:p>
            <a:pPr>
              <a:lnSpc>
                <a:spcPct val="125000"/>
              </a:lnSpc>
            </a:pPr>
            <a:r>
              <a:rPr kumimoji="1" lang="zh-CN" altLang="en-US" sz="3200" dirty="0" smtClean="0">
                <a:latin typeface="Times New Roman" pitchFamily="18" charset="0"/>
                <a:cs typeface="Times New Roman" pitchFamily="18" charset="0"/>
              </a:rPr>
              <a:t>        </a:t>
            </a:r>
            <a:r>
              <a:rPr kumimoji="1" lang="zh-CN" altLang="en-US" sz="3200" dirty="0">
                <a:latin typeface="Times New Roman" pitchFamily="18" charset="0"/>
                <a:cs typeface="Times New Roman" pitchFamily="18" charset="0"/>
              </a:rPr>
              <a:t>每次新开辟一组时，令</a:t>
            </a:r>
            <a:r>
              <a:rPr kumimoji="1" lang="en-US" altLang="zh-CN" sz="3200" dirty="0">
                <a:latin typeface="Times New Roman" pitchFamily="18" charset="0"/>
                <a:cs typeface="Times New Roman" pitchFamily="18" charset="0"/>
              </a:rPr>
              <a:t>clash </a:t>
            </a:r>
            <a:r>
              <a:rPr kumimoji="1" lang="zh-CN" altLang="en-US" sz="3200" dirty="0">
                <a:latin typeface="Times New Roman" pitchFamily="18" charset="0"/>
                <a:cs typeface="Times New Roman" pitchFamily="18" charset="0"/>
              </a:rPr>
              <a:t>数组各分量的值均为“</a:t>
            </a:r>
            <a:r>
              <a:rPr kumimoji="1" lang="en-US" altLang="zh-CN" sz="3200" dirty="0" smtClean="0">
                <a:latin typeface="Times New Roman" pitchFamily="18" charset="0"/>
                <a:cs typeface="Times New Roman" pitchFamily="18" charset="0"/>
              </a:rPr>
              <a:t>0</a:t>
            </a:r>
            <a:r>
              <a:rPr kumimoji="1" lang="zh-CN" altLang="en-US" sz="3200" dirty="0" smtClean="0">
                <a:latin typeface="Times New Roman" pitchFamily="18" charset="0"/>
                <a:cs typeface="Times New Roman" pitchFamily="18" charset="0"/>
              </a:rPr>
              <a:t>”，</a:t>
            </a:r>
            <a:r>
              <a:rPr kumimoji="1" lang="zh-CN" altLang="en-US" sz="3200" dirty="0">
                <a:latin typeface="Times New Roman" pitchFamily="18" charset="0"/>
                <a:cs typeface="Times New Roman" pitchFamily="18" charset="0"/>
              </a:rPr>
              <a:t>当序号</a:t>
            </a:r>
            <a:r>
              <a:rPr kumimoji="1" lang="zh-CN" altLang="en-US" sz="3200" dirty="0" smtClean="0">
                <a:latin typeface="Times New Roman" pitchFamily="18" charset="0"/>
                <a:cs typeface="Times New Roman" pitchFamily="18" charset="0"/>
              </a:rPr>
              <a:t>为“</a:t>
            </a:r>
            <a:r>
              <a:rPr kumimoji="1" lang="en-US" altLang="zh-CN" sz="3200" dirty="0">
                <a:latin typeface="Times New Roman" pitchFamily="18" charset="0"/>
                <a:cs typeface="Times New Roman" pitchFamily="18" charset="0"/>
              </a:rPr>
              <a:t>i</a:t>
            </a:r>
            <a:r>
              <a:rPr kumimoji="1" lang="zh-CN" altLang="en-US" sz="3200" dirty="0" smtClean="0">
                <a:latin typeface="Times New Roman" pitchFamily="18" charset="0"/>
                <a:cs typeface="Times New Roman" pitchFamily="18" charset="0"/>
              </a:rPr>
              <a:t>”的</a:t>
            </a:r>
            <a:r>
              <a:rPr kumimoji="1" lang="zh-CN" altLang="en-US" sz="3200" dirty="0">
                <a:latin typeface="Times New Roman" pitchFamily="18" charset="0"/>
                <a:cs typeface="Times New Roman" pitchFamily="18" charset="0"/>
              </a:rPr>
              <a:t>元素入组时，将和该元素发生冲突的信息记入</a:t>
            </a:r>
            <a:r>
              <a:rPr kumimoji="1" lang="en-US" altLang="zh-CN" sz="3200" dirty="0">
                <a:latin typeface="Times New Roman" pitchFamily="18" charset="0"/>
                <a:cs typeface="Times New Roman" pitchFamily="18" charset="0"/>
              </a:rPr>
              <a:t>clash </a:t>
            </a:r>
            <a:r>
              <a:rPr kumimoji="1" lang="zh-CN" altLang="en-US" sz="3200" dirty="0">
                <a:latin typeface="Times New Roman" pitchFamily="18" charset="0"/>
                <a:cs typeface="Times New Roman" pitchFamily="18" charset="0"/>
              </a:rPr>
              <a:t>数组。 </a:t>
            </a:r>
          </a:p>
        </p:txBody>
      </p:sp>
    </p:spTree>
  </p:cSld>
  <p:clrMapOvr>
    <a:masterClrMapping/>
  </p:clrMapOvr>
  <p:transition/>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216068" name="Text Box 4"/>
          <p:cNvSpPr txBox="1">
            <a:spLocks noChangeArrowheads="1"/>
          </p:cNvSpPr>
          <p:nvPr/>
        </p:nvSpPr>
        <p:spPr bwMode="auto">
          <a:xfrm>
            <a:off x="271463" y="1125538"/>
            <a:ext cx="8686800" cy="5313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lgn="just">
              <a:lnSpc>
                <a:spcPct val="110000"/>
              </a:lnSpc>
            </a:pPr>
            <a:r>
              <a:rPr kumimoji="1" lang="en-US" altLang="zh-CN" sz="2400" dirty="0">
                <a:latin typeface="Times New Roman" pitchFamily="18" charset="0"/>
              </a:rPr>
              <a:t>pre (</a:t>
            </a:r>
            <a:r>
              <a:rPr kumimoji="1" lang="zh-CN" altLang="en-US" sz="2400" dirty="0">
                <a:latin typeface="Times New Roman" pitchFamily="18" charset="0"/>
              </a:rPr>
              <a:t>前一个出队列的元素序号</a:t>
            </a:r>
            <a:r>
              <a:rPr kumimoji="1" lang="en-US" altLang="zh-CN" sz="2400" dirty="0">
                <a:latin typeface="Times New Roman" pitchFamily="18" charset="0"/>
              </a:rPr>
              <a:t>) = n;  </a:t>
            </a:r>
            <a:r>
              <a:rPr kumimoji="1" lang="zh-CN" altLang="en-US" sz="2400" dirty="0">
                <a:latin typeface="Times New Roman" pitchFamily="18" charset="0"/>
              </a:rPr>
              <a:t>组号 </a:t>
            </a:r>
            <a:r>
              <a:rPr kumimoji="1" lang="en-US" altLang="zh-CN" sz="2400" dirty="0">
                <a:latin typeface="Times New Roman" pitchFamily="18" charset="0"/>
              </a:rPr>
              <a:t>= 0;</a:t>
            </a:r>
          </a:p>
          <a:p>
            <a:pPr algn="just">
              <a:lnSpc>
                <a:spcPct val="110000"/>
              </a:lnSpc>
            </a:pPr>
            <a:r>
              <a:rPr kumimoji="1" lang="zh-CN" altLang="en-US" sz="2400" dirty="0">
                <a:latin typeface="Times New Roman" pitchFamily="18" charset="0"/>
              </a:rPr>
              <a:t>全体元素入队列</a:t>
            </a:r>
            <a:r>
              <a:rPr kumimoji="1" lang="en-US" altLang="zh-CN" sz="2400" dirty="0">
                <a:latin typeface="Times New Roman" pitchFamily="18" charset="0"/>
              </a:rPr>
              <a:t>;</a:t>
            </a:r>
          </a:p>
          <a:p>
            <a:pPr algn="just">
              <a:lnSpc>
                <a:spcPct val="110000"/>
              </a:lnSpc>
            </a:pPr>
            <a:r>
              <a:rPr kumimoji="1" lang="en-US" altLang="zh-CN" sz="2400" b="1" dirty="0">
                <a:latin typeface="Times New Roman" pitchFamily="18" charset="0"/>
              </a:rPr>
              <a:t>while </a:t>
            </a:r>
            <a:r>
              <a:rPr kumimoji="1" lang="en-US" altLang="zh-CN" sz="2400" dirty="0">
                <a:latin typeface="Times New Roman" pitchFamily="18" charset="0"/>
              </a:rPr>
              <a:t>( </a:t>
            </a:r>
            <a:r>
              <a:rPr kumimoji="1" lang="zh-CN" altLang="en-US" sz="2400" dirty="0">
                <a:latin typeface="Times New Roman" pitchFamily="18" charset="0"/>
              </a:rPr>
              <a:t>队列不空 </a:t>
            </a:r>
            <a:r>
              <a:rPr kumimoji="1" lang="en-US" altLang="zh-CN" sz="2400" dirty="0">
                <a:latin typeface="Times New Roman" pitchFamily="18" charset="0"/>
              </a:rPr>
              <a:t>) </a:t>
            </a:r>
            <a:r>
              <a:rPr kumimoji="1" lang="en-US" altLang="zh-CN" sz="2400" b="1" dirty="0">
                <a:latin typeface="Times New Roman" pitchFamily="18" charset="0"/>
              </a:rPr>
              <a:t>{</a:t>
            </a:r>
            <a:endParaRPr kumimoji="1" lang="en-US" altLang="zh-CN" sz="2400" dirty="0">
              <a:latin typeface="Times New Roman" pitchFamily="18" charset="0"/>
            </a:endParaRPr>
          </a:p>
          <a:p>
            <a:pPr algn="just">
              <a:lnSpc>
                <a:spcPct val="110000"/>
              </a:lnSpc>
            </a:pPr>
            <a:r>
              <a:rPr kumimoji="1" lang="en-US" altLang="zh-CN" sz="2400" dirty="0">
                <a:latin typeface="Times New Roman" pitchFamily="18" charset="0"/>
              </a:rPr>
              <a:t>     </a:t>
            </a:r>
            <a:r>
              <a:rPr kumimoji="1" lang="zh-CN" altLang="en-US" sz="2400" dirty="0">
                <a:latin typeface="Times New Roman" pitchFamily="18" charset="0"/>
              </a:rPr>
              <a:t>队头元素</a:t>
            </a:r>
            <a:r>
              <a:rPr kumimoji="1" lang="en-US" altLang="zh-CN" sz="2400" dirty="0">
                <a:latin typeface="Times New Roman" pitchFamily="18" charset="0"/>
              </a:rPr>
              <a:t>i</a:t>
            </a:r>
            <a:r>
              <a:rPr kumimoji="1" lang="zh-CN" altLang="en-US" sz="2400" dirty="0">
                <a:latin typeface="Times New Roman" pitchFamily="18" charset="0"/>
              </a:rPr>
              <a:t>出队列</a:t>
            </a:r>
            <a:r>
              <a:rPr kumimoji="1" lang="en-US" altLang="zh-CN" sz="2400" dirty="0">
                <a:latin typeface="Times New Roman" pitchFamily="18" charset="0"/>
              </a:rPr>
              <a:t>;</a:t>
            </a:r>
          </a:p>
          <a:p>
            <a:pPr algn="just">
              <a:lnSpc>
                <a:spcPct val="110000"/>
              </a:lnSpc>
            </a:pPr>
            <a:r>
              <a:rPr kumimoji="1" lang="en-US" altLang="zh-CN" sz="2400" dirty="0">
                <a:latin typeface="Times New Roman" pitchFamily="18" charset="0"/>
              </a:rPr>
              <a:t>     </a:t>
            </a:r>
            <a:r>
              <a:rPr kumimoji="1" lang="en-US" altLang="zh-CN" sz="2400" b="1" dirty="0">
                <a:latin typeface="Times New Roman" pitchFamily="18" charset="0"/>
              </a:rPr>
              <a:t>if</a:t>
            </a:r>
            <a:r>
              <a:rPr kumimoji="1" lang="en-US" altLang="zh-CN" sz="2400" dirty="0">
                <a:latin typeface="Times New Roman" pitchFamily="18" charset="0"/>
              </a:rPr>
              <a:t> ( i &lt; pre )     // </a:t>
            </a:r>
            <a:r>
              <a:rPr kumimoji="1" lang="zh-CN" altLang="en-US" sz="2400" dirty="0">
                <a:latin typeface="Times New Roman" pitchFamily="18" charset="0"/>
              </a:rPr>
              <a:t>开辟新的组</a:t>
            </a:r>
          </a:p>
          <a:p>
            <a:pPr algn="just">
              <a:lnSpc>
                <a:spcPct val="110000"/>
              </a:lnSpc>
            </a:pPr>
            <a:r>
              <a:rPr kumimoji="1" lang="zh-CN" altLang="en-US" sz="2400" dirty="0">
                <a:latin typeface="Times New Roman" pitchFamily="18" charset="0"/>
              </a:rPr>
              <a:t>      </a:t>
            </a:r>
            <a:r>
              <a:rPr kumimoji="1" lang="en-US" altLang="zh-CN" sz="2400" b="1" dirty="0">
                <a:latin typeface="Times New Roman" pitchFamily="18" charset="0"/>
              </a:rPr>
              <a:t>{  </a:t>
            </a:r>
            <a:r>
              <a:rPr kumimoji="1" lang="en-US" altLang="zh-CN" sz="2400" dirty="0">
                <a:latin typeface="Times New Roman" pitchFamily="18" charset="0"/>
              </a:rPr>
              <a:t> </a:t>
            </a:r>
            <a:r>
              <a:rPr kumimoji="1" lang="zh-CN" altLang="en-US" sz="2400" dirty="0">
                <a:latin typeface="Times New Roman" pitchFamily="18" charset="0"/>
              </a:rPr>
              <a:t>组号</a:t>
            </a:r>
            <a:r>
              <a:rPr kumimoji="1" lang="en-US" altLang="zh-CN" sz="2400" dirty="0">
                <a:latin typeface="Times New Roman" pitchFamily="18" charset="0"/>
              </a:rPr>
              <a:t>++;  clash </a:t>
            </a:r>
            <a:r>
              <a:rPr kumimoji="1" lang="zh-CN" altLang="en-US" sz="2400" dirty="0">
                <a:latin typeface="Times New Roman" pitchFamily="18" charset="0"/>
              </a:rPr>
              <a:t>数组初始化</a:t>
            </a:r>
            <a:r>
              <a:rPr kumimoji="1" lang="en-US" altLang="zh-CN" sz="2400" dirty="0">
                <a:latin typeface="Times New Roman" pitchFamily="18" charset="0"/>
              </a:rPr>
              <a:t>;  </a:t>
            </a:r>
            <a:r>
              <a:rPr kumimoji="1" lang="en-US" altLang="zh-CN" sz="2400" b="1" dirty="0">
                <a:latin typeface="Times New Roman" pitchFamily="18" charset="0"/>
              </a:rPr>
              <a:t>}</a:t>
            </a:r>
            <a:endParaRPr kumimoji="1" lang="en-US" altLang="zh-CN" sz="2400" dirty="0">
              <a:latin typeface="Times New Roman" pitchFamily="18" charset="0"/>
            </a:endParaRPr>
          </a:p>
          <a:p>
            <a:pPr algn="just">
              <a:lnSpc>
                <a:spcPct val="110000"/>
              </a:lnSpc>
            </a:pPr>
            <a:r>
              <a:rPr kumimoji="1" lang="en-US" altLang="zh-CN" sz="2400" b="1" dirty="0">
                <a:latin typeface="Times New Roman" pitchFamily="18" charset="0"/>
              </a:rPr>
              <a:t>     if</a:t>
            </a:r>
            <a:r>
              <a:rPr kumimoji="1" lang="en-US" altLang="zh-CN" sz="2400" dirty="0">
                <a:latin typeface="Times New Roman" pitchFamily="18" charset="0"/>
              </a:rPr>
              <a:t> ( i </a:t>
            </a:r>
            <a:r>
              <a:rPr kumimoji="1" lang="zh-CN" altLang="en-US" sz="2400" dirty="0">
                <a:latin typeface="Times New Roman" pitchFamily="18" charset="0"/>
              </a:rPr>
              <a:t>能入组 </a:t>
            </a:r>
            <a:r>
              <a:rPr kumimoji="1" lang="en-US" altLang="zh-CN" sz="2400" dirty="0">
                <a:latin typeface="Times New Roman" pitchFamily="18" charset="0"/>
              </a:rPr>
              <a:t>)  </a:t>
            </a:r>
            <a:r>
              <a:rPr kumimoji="1" lang="en-US" altLang="zh-CN" sz="2400" b="1" dirty="0">
                <a:latin typeface="Times New Roman" pitchFamily="18" charset="0"/>
              </a:rPr>
              <a:t>{</a:t>
            </a:r>
            <a:endParaRPr kumimoji="1" lang="en-US" altLang="zh-CN" sz="2400" dirty="0">
              <a:latin typeface="Times New Roman" pitchFamily="18" charset="0"/>
            </a:endParaRPr>
          </a:p>
          <a:p>
            <a:pPr algn="just">
              <a:lnSpc>
                <a:spcPct val="110000"/>
              </a:lnSpc>
            </a:pPr>
            <a:r>
              <a:rPr kumimoji="1" lang="en-US" altLang="zh-CN" sz="2400" dirty="0">
                <a:latin typeface="Times New Roman" pitchFamily="18" charset="0"/>
              </a:rPr>
              <a:t>        i </a:t>
            </a:r>
            <a:r>
              <a:rPr kumimoji="1" lang="zh-CN" altLang="en-US" sz="2400" dirty="0">
                <a:latin typeface="Times New Roman" pitchFamily="18" charset="0"/>
              </a:rPr>
              <a:t>入组，记下序号为 </a:t>
            </a:r>
            <a:r>
              <a:rPr kumimoji="1" lang="en-US" altLang="zh-CN" sz="2400" dirty="0">
                <a:latin typeface="Times New Roman" pitchFamily="18" charset="0"/>
              </a:rPr>
              <a:t>i </a:t>
            </a:r>
            <a:r>
              <a:rPr kumimoji="1" lang="zh-CN" altLang="en-US" sz="2400" dirty="0">
                <a:latin typeface="Times New Roman" pitchFamily="18" charset="0"/>
              </a:rPr>
              <a:t>的元素所属组号</a:t>
            </a:r>
            <a:r>
              <a:rPr kumimoji="1" lang="en-US" altLang="zh-CN" sz="2400" dirty="0">
                <a:latin typeface="Times New Roman" pitchFamily="18" charset="0"/>
              </a:rPr>
              <a:t>;</a:t>
            </a:r>
          </a:p>
          <a:p>
            <a:pPr algn="just">
              <a:lnSpc>
                <a:spcPct val="110000"/>
              </a:lnSpc>
            </a:pPr>
            <a:r>
              <a:rPr kumimoji="1" lang="en-US" altLang="zh-CN" sz="2400" dirty="0">
                <a:latin typeface="Times New Roman" pitchFamily="18" charset="0"/>
              </a:rPr>
              <a:t>        </a:t>
            </a:r>
            <a:r>
              <a:rPr kumimoji="1" lang="zh-CN" altLang="en-US" sz="2400" dirty="0">
                <a:latin typeface="Times New Roman" pitchFamily="18" charset="0"/>
              </a:rPr>
              <a:t>修改 </a:t>
            </a:r>
            <a:r>
              <a:rPr kumimoji="1" lang="en-US" altLang="zh-CN" sz="2400" dirty="0">
                <a:latin typeface="Times New Roman" pitchFamily="18" charset="0"/>
              </a:rPr>
              <a:t>clash </a:t>
            </a:r>
            <a:r>
              <a:rPr kumimoji="1" lang="zh-CN" altLang="en-US" sz="2400" dirty="0">
                <a:latin typeface="Times New Roman" pitchFamily="18" charset="0"/>
              </a:rPr>
              <a:t>数组</a:t>
            </a:r>
            <a:r>
              <a:rPr kumimoji="1" lang="en-US" altLang="zh-CN" sz="2400" dirty="0">
                <a:latin typeface="Times New Roman" pitchFamily="18" charset="0"/>
              </a:rPr>
              <a:t>;</a:t>
            </a:r>
          </a:p>
          <a:p>
            <a:pPr algn="just">
              <a:lnSpc>
                <a:spcPct val="110000"/>
              </a:lnSpc>
            </a:pPr>
            <a:r>
              <a:rPr kumimoji="1" lang="en-US" altLang="zh-CN" sz="2400" dirty="0">
                <a:latin typeface="Times New Roman" pitchFamily="18" charset="0"/>
              </a:rPr>
              <a:t>     </a:t>
            </a:r>
            <a:r>
              <a:rPr kumimoji="1" lang="en-US" altLang="zh-CN" sz="2400" b="1" dirty="0">
                <a:latin typeface="Times New Roman" pitchFamily="18" charset="0"/>
              </a:rPr>
              <a:t>}</a:t>
            </a:r>
            <a:endParaRPr kumimoji="1" lang="en-US" altLang="zh-CN" sz="2400" dirty="0">
              <a:latin typeface="Times New Roman" pitchFamily="18" charset="0"/>
            </a:endParaRPr>
          </a:p>
          <a:p>
            <a:pPr algn="just">
              <a:lnSpc>
                <a:spcPct val="110000"/>
              </a:lnSpc>
            </a:pPr>
            <a:r>
              <a:rPr kumimoji="1" lang="en-US" altLang="zh-CN" sz="2400" b="1" dirty="0">
                <a:latin typeface="Times New Roman" pitchFamily="18" charset="0"/>
              </a:rPr>
              <a:t>     else</a:t>
            </a:r>
            <a:r>
              <a:rPr kumimoji="1" lang="en-US" altLang="zh-CN" sz="2400" dirty="0">
                <a:latin typeface="Times New Roman" pitchFamily="18" charset="0"/>
              </a:rPr>
              <a:t>   i </a:t>
            </a:r>
            <a:r>
              <a:rPr kumimoji="1" lang="zh-CN" altLang="en-US" sz="2400" dirty="0">
                <a:latin typeface="Times New Roman" pitchFamily="18" charset="0"/>
              </a:rPr>
              <a:t>重新入队列</a:t>
            </a:r>
            <a:r>
              <a:rPr kumimoji="1" lang="en-US" altLang="zh-CN" sz="2400" dirty="0">
                <a:latin typeface="Times New Roman" pitchFamily="18" charset="0"/>
              </a:rPr>
              <a:t>;</a:t>
            </a:r>
          </a:p>
          <a:p>
            <a:pPr algn="just">
              <a:lnSpc>
                <a:spcPct val="110000"/>
              </a:lnSpc>
            </a:pPr>
            <a:r>
              <a:rPr kumimoji="1" lang="en-US" altLang="zh-CN" sz="2400" dirty="0">
                <a:latin typeface="Times New Roman" pitchFamily="18" charset="0"/>
              </a:rPr>
              <a:t>     pre = i;</a:t>
            </a:r>
          </a:p>
          <a:p>
            <a:pPr algn="just">
              <a:lnSpc>
                <a:spcPct val="110000"/>
              </a:lnSpc>
            </a:pPr>
            <a:r>
              <a:rPr kumimoji="1" lang="en-US" altLang="zh-CN" sz="2400" b="1" dirty="0">
                <a:latin typeface="Times New Roman" pitchFamily="18" charset="0"/>
              </a:rPr>
              <a:t>}</a:t>
            </a:r>
          </a:p>
        </p:txBody>
      </p:sp>
      <p:sp>
        <p:nvSpPr>
          <p:cNvPr id="216069" name="Rectangle 5"/>
          <p:cNvSpPr>
            <a:spLocks noChangeArrowheads="1"/>
          </p:cNvSpPr>
          <p:nvPr/>
        </p:nvSpPr>
        <p:spPr bwMode="auto">
          <a:xfrm>
            <a:off x="271463" y="328613"/>
            <a:ext cx="48768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kumimoji="1" lang="zh-CN" altLang="en-US" sz="3200" b="1">
                <a:latin typeface="幼圆" pitchFamily="49" charset="-122"/>
              </a:rPr>
              <a:t>划分子集算法的基本思想</a:t>
            </a:r>
            <a:r>
              <a:rPr kumimoji="1" lang="en-US" altLang="zh-CN" sz="3200" b="1">
                <a:latin typeface="幼圆" pitchFamily="49" charset="-122"/>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6069"/>
                                        </p:tgtEl>
                                        <p:attrNameLst>
                                          <p:attrName>style.visibility</p:attrName>
                                        </p:attrNameLst>
                                      </p:cBhvr>
                                      <p:to>
                                        <p:strVal val="visible"/>
                                      </p:to>
                                    </p:set>
                                    <p:animEffect transition="in" filter="wipe(left)">
                                      <p:cBhvr>
                                        <p:cTn id="7" dur="500"/>
                                        <p:tgtEl>
                                          <p:spTgt spid="21606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16068"/>
                                        </p:tgtEl>
                                        <p:attrNameLst>
                                          <p:attrName>style.visibility</p:attrName>
                                        </p:attrNameLst>
                                      </p:cBhvr>
                                      <p:to>
                                        <p:strVal val="visible"/>
                                      </p:to>
                                    </p:set>
                                    <p:animEffect transition="in" filter="wipe(up)">
                                      <p:cBhvr>
                                        <p:cTn id="12" dur="500"/>
                                        <p:tgtEl>
                                          <p:spTgt spid="2160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6068" grpId="0" autoUpdateAnimBg="0"/>
      <p:bldP spid="216069" grpId="0" autoUpdateAnimBg="0"/>
    </p:bld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151555" name="Rectangle 6"/>
          <p:cNvSpPr>
            <a:spLocks noChangeArrowheads="1"/>
          </p:cNvSpPr>
          <p:nvPr/>
        </p:nvSpPr>
        <p:spPr bwMode="auto">
          <a:xfrm>
            <a:off x="457200" y="557213"/>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altLang="zh-CN" sz="4400" dirty="0">
                <a:solidFill>
                  <a:srgbClr val="FFFF00"/>
                </a:solidFill>
              </a:rPr>
              <a:t>Application 3: Simulation of an Airport</a:t>
            </a:r>
          </a:p>
        </p:txBody>
      </p:sp>
      <p:sp>
        <p:nvSpPr>
          <p:cNvPr id="151556" name="Rectangle 7"/>
          <p:cNvSpPr>
            <a:spLocks noChangeArrowheads="1"/>
          </p:cNvSpPr>
          <p:nvPr/>
        </p:nvSpPr>
        <p:spPr bwMode="auto">
          <a:xfrm>
            <a:off x="457200" y="2176463"/>
            <a:ext cx="8229600" cy="4060825"/>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spcBef>
                <a:spcPct val="20000"/>
              </a:spcBef>
              <a:buClr>
                <a:schemeClr val="hlink"/>
              </a:buClr>
              <a:buSzPct val="75000"/>
              <a:buFont typeface="Wingdings" pitchFamily="2" charset="2"/>
              <a:buChar char="l"/>
            </a:pPr>
            <a:r>
              <a:rPr lang="en-US" altLang="zh-CN" sz="3200"/>
              <a:t>Simulation</a:t>
            </a:r>
          </a:p>
          <a:p>
            <a:pPr marL="742950" lvl="1" indent="-285750">
              <a:spcBef>
                <a:spcPct val="20000"/>
              </a:spcBef>
              <a:buClr>
                <a:schemeClr val="tx2"/>
              </a:buClr>
              <a:buSzPct val="75000"/>
              <a:buFont typeface="Wingdings" pitchFamily="2" charset="2"/>
              <a:buChar char="l"/>
            </a:pPr>
            <a:r>
              <a:rPr lang="en-US" altLang="zh-CN" sz="2800"/>
              <a:t>Simulation is the use of one system to imitate the behavior of another system</a:t>
            </a:r>
          </a:p>
          <a:p>
            <a:pPr marL="742950" lvl="1" indent="-285750">
              <a:spcBef>
                <a:spcPct val="20000"/>
              </a:spcBef>
              <a:buClr>
                <a:schemeClr val="tx2"/>
              </a:buClr>
              <a:buSzPct val="75000"/>
              <a:buFont typeface="Wingdings" pitchFamily="2" charset="2"/>
              <a:buChar char="l"/>
            </a:pPr>
            <a:r>
              <a:rPr lang="en-US" altLang="zh-CN" sz="2800"/>
              <a:t>A computer simulation is a program to imitate the behavior of the system under study</a:t>
            </a:r>
          </a:p>
        </p:txBody>
      </p:sp>
    </p:spTree>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页脚占位符 4"/>
          <p:cNvSpPr>
            <a:spLocks noGrp="1"/>
          </p:cNvSpPr>
          <p:nvPr>
            <p:ph type="ftr" sz="quarter" idx="11"/>
          </p:nvPr>
        </p:nvSpPr>
        <p:spPr/>
        <p:txBody>
          <a:bodyPr/>
          <a:lstStyle/>
          <a:p>
            <a:pPr>
              <a:defRPr/>
            </a:pPr>
            <a:endParaRPr lang="en-US" altLang="zh-CN"/>
          </a:p>
          <a:p>
            <a:pPr>
              <a:defRPr/>
            </a:pPr>
            <a:r>
              <a:rPr lang="en-US" altLang="zh-CN"/>
              <a:t>Prof. Q. Wang</a:t>
            </a:r>
          </a:p>
        </p:txBody>
      </p:sp>
      <p:pic>
        <p:nvPicPr>
          <p:cNvPr id="15257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1150" y="1281113"/>
            <a:ext cx="8496300" cy="5078412"/>
          </a:xfrm>
          <a:prstGeom prst="rect">
            <a:avLst/>
          </a:prstGeom>
          <a:noFill/>
          <a:ln>
            <a:noFill/>
          </a:ln>
          <a:effectLst>
            <a:outerShdw dist="107763" dir="2700000" algn="ctr" rotWithShape="0">
              <a:schemeClr val="bg2">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2580" name="Rectangle 5"/>
          <p:cNvSpPr>
            <a:spLocks noChangeArrowheads="1"/>
          </p:cNvSpPr>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altLang="zh-CN" sz="4400" dirty="0">
                <a:solidFill>
                  <a:srgbClr val="FFFF00"/>
                </a:solidFill>
              </a:rPr>
              <a:t>Airport simulation</a:t>
            </a:r>
          </a:p>
        </p:txBody>
      </p:sp>
      <p:sp>
        <p:nvSpPr>
          <p:cNvPr id="152581" name="AutoShape 6">
            <a:hlinkClick r:id="rId3" action="ppaction://hlinkfile" highlightClick="1"/>
          </p:cNvPr>
          <p:cNvSpPr>
            <a:spLocks noChangeArrowheads="1"/>
          </p:cNvSpPr>
          <p:nvPr/>
        </p:nvSpPr>
        <p:spPr bwMode="auto">
          <a:xfrm>
            <a:off x="6588125" y="1412875"/>
            <a:ext cx="2087563" cy="646113"/>
          </a:xfrm>
          <a:prstGeom prst="actionButtonBlank">
            <a:avLst/>
          </a:prstGeom>
          <a:solidFill>
            <a:srgbClr val="FF33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CN" altLang="en-US" sz="2400" b="1"/>
              <a:t>机场调度</a:t>
            </a:r>
          </a:p>
        </p:txBody>
      </p:sp>
      <p:sp>
        <p:nvSpPr>
          <p:cNvPr id="152582" name="AutoShape 7">
            <a:hlinkClick r:id="rId4" action="ppaction://hlinkpres?slideindex=1&amp;slidetitle=Simulation of an Airport" highlightClick="1"/>
          </p:cNvPr>
          <p:cNvSpPr>
            <a:spLocks noChangeArrowheads="1"/>
          </p:cNvSpPr>
          <p:nvPr/>
        </p:nvSpPr>
        <p:spPr bwMode="auto">
          <a:xfrm>
            <a:off x="7812088" y="5805488"/>
            <a:ext cx="863600" cy="503237"/>
          </a:xfrm>
          <a:prstGeom prst="actionButtonBlank">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a:t>Airport</a:t>
            </a:r>
          </a:p>
        </p:txBody>
      </p:sp>
    </p:spTree>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153603" name="Rectangle 4"/>
          <p:cNvSpPr>
            <a:spLocks noGrp="1" noChangeArrowheads="1"/>
          </p:cNvSpPr>
          <p:nvPr>
            <p:ph type="title"/>
          </p:nvPr>
        </p:nvSpPr>
        <p:spPr/>
        <p:txBody>
          <a:bodyPr/>
          <a:lstStyle/>
          <a:p>
            <a:pPr eaLnBrk="1" hangingPunct="1"/>
            <a:r>
              <a:rPr lang="en-US" altLang="zh-CN" dirty="0" smtClean="0"/>
              <a:t>3.8 Other special list*</a:t>
            </a:r>
          </a:p>
        </p:txBody>
      </p:sp>
      <p:sp>
        <p:nvSpPr>
          <p:cNvPr id="153604" name="Text Box 3"/>
          <p:cNvSpPr txBox="1">
            <a:spLocks noChangeArrowheads="1"/>
          </p:cNvSpPr>
          <p:nvPr/>
        </p:nvSpPr>
        <p:spPr bwMode="auto">
          <a:xfrm>
            <a:off x="533400" y="1677600"/>
            <a:ext cx="8286750" cy="4789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800" b="1" dirty="0">
                <a:solidFill>
                  <a:srgbClr val="FFFF00"/>
                </a:solidFill>
                <a:latin typeface="Times New Roman" pitchFamily="18" charset="0"/>
                <a:cs typeface="Arial" charset="0"/>
              </a:rPr>
              <a:t>3.8.1 Doubled-End Queue (</a:t>
            </a:r>
            <a:r>
              <a:rPr kumimoji="1" lang="zh-CN" altLang="en-US" sz="2800" b="1" dirty="0">
                <a:solidFill>
                  <a:srgbClr val="FFFF00"/>
                </a:solidFill>
                <a:latin typeface="Times New Roman" pitchFamily="18" charset="0"/>
                <a:cs typeface="Arial" charset="0"/>
              </a:rPr>
              <a:t>双端队列</a:t>
            </a:r>
            <a:r>
              <a:rPr kumimoji="1" lang="en-US" altLang="zh-CN" sz="2800" b="1" dirty="0">
                <a:solidFill>
                  <a:srgbClr val="FFFF00"/>
                </a:solidFill>
                <a:latin typeface="Times New Roman" pitchFamily="18" charset="0"/>
                <a:cs typeface="Arial" charset="0"/>
              </a:rPr>
              <a:t>)</a:t>
            </a:r>
          </a:p>
          <a:p>
            <a:pPr eaLnBrk="1" hangingPunct="1"/>
            <a:r>
              <a:rPr kumimoji="1" lang="en-US" altLang="zh-CN" sz="2800" dirty="0">
                <a:latin typeface="Times New Roman" pitchFamily="18" charset="0"/>
                <a:cs typeface="Arial" charset="0"/>
              </a:rPr>
              <a:t>        </a:t>
            </a:r>
            <a:r>
              <a:rPr kumimoji="1" lang="zh-CN" altLang="en-US" sz="2800" dirty="0" smtClean="0">
                <a:latin typeface="Times New Roman" pitchFamily="18" charset="0"/>
                <a:cs typeface="Arial" charset="0"/>
              </a:rPr>
              <a:t>双</a:t>
            </a:r>
            <a:r>
              <a:rPr kumimoji="1" lang="zh-CN" altLang="en-US" sz="2800" dirty="0">
                <a:latin typeface="Times New Roman" pitchFamily="18" charset="0"/>
                <a:cs typeface="Arial" charset="0"/>
              </a:rPr>
              <a:t>端队列是一种特殊的线性表，对它</a:t>
            </a:r>
            <a:r>
              <a:rPr kumimoji="1" lang="zh-CN" altLang="en-US" sz="2800" dirty="0">
                <a:solidFill>
                  <a:srgbClr val="FFFF00"/>
                </a:solidFill>
                <a:latin typeface="Times New Roman" pitchFamily="18" charset="0"/>
                <a:cs typeface="Arial" charset="0"/>
              </a:rPr>
              <a:t>所有的插入和删除都限制在表的两端进行</a:t>
            </a:r>
            <a:r>
              <a:rPr kumimoji="1" lang="zh-CN" altLang="en-US" sz="2800" dirty="0">
                <a:latin typeface="Times New Roman" pitchFamily="18" charset="0"/>
                <a:cs typeface="Arial" charset="0"/>
              </a:rPr>
              <a:t>。这两个端点分别记作</a:t>
            </a:r>
            <a:r>
              <a:rPr kumimoji="1" lang="en-US" altLang="zh-CN" sz="2800" dirty="0" err="1">
                <a:latin typeface="Times New Roman" pitchFamily="18" charset="0"/>
                <a:cs typeface="Arial" charset="0"/>
              </a:rPr>
              <a:t>end1</a:t>
            </a:r>
            <a:r>
              <a:rPr kumimoji="1" lang="zh-CN" altLang="en-US" sz="2800" dirty="0">
                <a:latin typeface="Times New Roman" pitchFamily="18" charset="0"/>
                <a:cs typeface="Arial" charset="0"/>
              </a:rPr>
              <a:t>和</a:t>
            </a:r>
            <a:r>
              <a:rPr kumimoji="1" lang="en-US" altLang="zh-CN" sz="2800" dirty="0" err="1">
                <a:latin typeface="Times New Roman" pitchFamily="18" charset="0"/>
                <a:cs typeface="Arial" charset="0"/>
              </a:rPr>
              <a:t>end2</a:t>
            </a:r>
            <a:r>
              <a:rPr kumimoji="1" lang="zh-CN" altLang="en-US" sz="2800" dirty="0">
                <a:latin typeface="Times New Roman" pitchFamily="18" charset="0"/>
                <a:cs typeface="Arial" charset="0"/>
              </a:rPr>
              <a:t>。它好象一个特别的书架，取书和存书限定在两边进行。</a:t>
            </a:r>
          </a:p>
          <a:p>
            <a:pPr eaLnBrk="1" hangingPunct="1"/>
            <a:endParaRPr kumimoji="1" lang="zh-CN" altLang="en-US" sz="2800" dirty="0">
              <a:latin typeface="Times New Roman" pitchFamily="18" charset="0"/>
              <a:cs typeface="Arial" charset="0"/>
            </a:endParaRPr>
          </a:p>
          <a:p>
            <a:pPr eaLnBrk="1" hangingPunct="1"/>
            <a:r>
              <a:rPr kumimoji="1" lang="en-US" altLang="zh-CN" sz="2800" b="1" dirty="0">
                <a:solidFill>
                  <a:srgbClr val="FFFF00"/>
                </a:solidFill>
                <a:latin typeface="Times New Roman" pitchFamily="18" charset="0"/>
                <a:cs typeface="Arial" charset="0"/>
              </a:rPr>
              <a:t>3.8.2 Double Stack (</a:t>
            </a:r>
            <a:r>
              <a:rPr kumimoji="1" lang="zh-CN" altLang="en-US" sz="2800" b="1" dirty="0">
                <a:solidFill>
                  <a:srgbClr val="FFFF00"/>
                </a:solidFill>
                <a:latin typeface="Times New Roman" pitchFamily="18" charset="0"/>
                <a:cs typeface="Arial" charset="0"/>
              </a:rPr>
              <a:t>双栈</a:t>
            </a:r>
            <a:r>
              <a:rPr kumimoji="1" lang="en-US" altLang="zh-CN" sz="2800" b="1" dirty="0">
                <a:solidFill>
                  <a:srgbClr val="FFFF00"/>
                </a:solidFill>
                <a:latin typeface="Times New Roman" pitchFamily="18" charset="0"/>
                <a:cs typeface="Arial" charset="0"/>
              </a:rPr>
              <a:t>)</a:t>
            </a:r>
          </a:p>
          <a:p>
            <a:pPr eaLnBrk="1" hangingPunct="1"/>
            <a:r>
              <a:rPr kumimoji="1" lang="en-US" altLang="zh-CN" sz="2800" dirty="0">
                <a:latin typeface="Times New Roman" pitchFamily="18" charset="0"/>
                <a:cs typeface="Arial" charset="0"/>
              </a:rPr>
              <a:t>        </a:t>
            </a:r>
            <a:r>
              <a:rPr kumimoji="1" lang="zh-CN" altLang="en-US" sz="2800" dirty="0" smtClean="0">
                <a:latin typeface="Times New Roman" pitchFamily="18" charset="0"/>
                <a:cs typeface="Arial" charset="0"/>
              </a:rPr>
              <a:t>双</a:t>
            </a:r>
            <a:r>
              <a:rPr kumimoji="1" lang="zh-CN" altLang="en-US" sz="2800" dirty="0">
                <a:latin typeface="Times New Roman" pitchFamily="18" charset="0"/>
                <a:cs typeface="Arial" charset="0"/>
              </a:rPr>
              <a:t>栈是一种增加限制的双端队列，它规定</a:t>
            </a:r>
            <a:r>
              <a:rPr kumimoji="1" lang="zh-CN" altLang="en-US" sz="2800" dirty="0">
                <a:solidFill>
                  <a:srgbClr val="FFFF00"/>
                </a:solidFill>
                <a:latin typeface="Times New Roman" pitchFamily="18" charset="0"/>
                <a:cs typeface="Arial" charset="0"/>
              </a:rPr>
              <a:t>从</a:t>
            </a:r>
            <a:r>
              <a:rPr kumimoji="1" lang="en-US" altLang="zh-CN" sz="2800" dirty="0" err="1">
                <a:solidFill>
                  <a:srgbClr val="FFFF00"/>
                </a:solidFill>
                <a:latin typeface="Times New Roman" pitchFamily="18" charset="0"/>
                <a:cs typeface="Arial" charset="0"/>
              </a:rPr>
              <a:t>end1</a:t>
            </a:r>
            <a:r>
              <a:rPr kumimoji="1" lang="zh-CN" altLang="en-US" sz="2800" dirty="0">
                <a:solidFill>
                  <a:srgbClr val="FFFF00"/>
                </a:solidFill>
                <a:latin typeface="Times New Roman" pitchFamily="18" charset="0"/>
                <a:cs typeface="Arial" charset="0"/>
              </a:rPr>
              <a:t>插入的元素只能从</a:t>
            </a:r>
            <a:r>
              <a:rPr kumimoji="1" lang="en-US" altLang="zh-CN" sz="2800" dirty="0" err="1">
                <a:solidFill>
                  <a:srgbClr val="FFFF00"/>
                </a:solidFill>
                <a:latin typeface="Times New Roman" pitchFamily="18" charset="0"/>
                <a:cs typeface="Arial" charset="0"/>
              </a:rPr>
              <a:t>end1</a:t>
            </a:r>
            <a:r>
              <a:rPr kumimoji="1" lang="zh-CN" altLang="en-US" sz="2800" dirty="0">
                <a:solidFill>
                  <a:srgbClr val="FFFF00"/>
                </a:solidFill>
                <a:latin typeface="Times New Roman" pitchFamily="18" charset="0"/>
                <a:cs typeface="Arial" charset="0"/>
              </a:rPr>
              <a:t>端删除</a:t>
            </a:r>
            <a:r>
              <a:rPr kumimoji="1" lang="zh-CN" altLang="en-US" sz="2800" dirty="0">
                <a:latin typeface="Times New Roman" pitchFamily="18" charset="0"/>
                <a:cs typeface="Arial" charset="0"/>
              </a:rPr>
              <a:t>，而</a:t>
            </a:r>
            <a:r>
              <a:rPr kumimoji="1" lang="zh-CN" altLang="en-US" sz="2800" dirty="0">
                <a:solidFill>
                  <a:srgbClr val="FFFF00"/>
                </a:solidFill>
                <a:latin typeface="Times New Roman" pitchFamily="18" charset="0"/>
                <a:cs typeface="Arial" charset="0"/>
              </a:rPr>
              <a:t>从</a:t>
            </a:r>
            <a:r>
              <a:rPr kumimoji="1" lang="en-US" altLang="zh-CN" sz="2800" dirty="0" err="1">
                <a:solidFill>
                  <a:srgbClr val="FFFF00"/>
                </a:solidFill>
                <a:latin typeface="Times New Roman" pitchFamily="18" charset="0"/>
                <a:cs typeface="Arial" charset="0"/>
              </a:rPr>
              <a:t>end2</a:t>
            </a:r>
            <a:r>
              <a:rPr kumimoji="1" lang="zh-CN" altLang="en-US" sz="2800" dirty="0">
                <a:solidFill>
                  <a:srgbClr val="FFFF00"/>
                </a:solidFill>
                <a:latin typeface="Times New Roman" pitchFamily="18" charset="0"/>
                <a:cs typeface="Arial" charset="0"/>
              </a:rPr>
              <a:t>插入的元素只能从</a:t>
            </a:r>
            <a:r>
              <a:rPr kumimoji="1" lang="en-US" altLang="zh-CN" sz="2800" dirty="0" err="1">
                <a:solidFill>
                  <a:srgbClr val="FFFF00"/>
                </a:solidFill>
                <a:latin typeface="Times New Roman" pitchFamily="18" charset="0"/>
                <a:cs typeface="Arial" charset="0"/>
              </a:rPr>
              <a:t>end2</a:t>
            </a:r>
            <a:r>
              <a:rPr kumimoji="1" lang="zh-CN" altLang="en-US" sz="2800" dirty="0">
                <a:solidFill>
                  <a:srgbClr val="FFFF00"/>
                </a:solidFill>
                <a:latin typeface="Times New Roman" pitchFamily="18" charset="0"/>
                <a:cs typeface="Arial" charset="0"/>
              </a:rPr>
              <a:t>端删除</a:t>
            </a:r>
            <a:r>
              <a:rPr kumimoji="1" lang="zh-CN" altLang="en-US" sz="2800" dirty="0">
                <a:latin typeface="Times New Roman" pitchFamily="18" charset="0"/>
                <a:cs typeface="Arial" charset="0"/>
              </a:rPr>
              <a:t>。它就好象两个底部相连的栈。</a:t>
            </a:r>
          </a:p>
        </p:txBody>
      </p:sp>
    </p:spTree>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2"/>
          <p:cNvSpPr>
            <a:spLocks noGrp="1"/>
          </p:cNvSpPr>
          <p:nvPr>
            <p:ph type="ftr" sz="quarter" idx="11"/>
          </p:nvPr>
        </p:nvSpPr>
        <p:spPr/>
        <p:txBody>
          <a:bodyPr/>
          <a:lstStyle/>
          <a:p>
            <a:pPr>
              <a:defRPr/>
            </a:pPr>
            <a:endParaRPr lang="en-US" altLang="zh-CN"/>
          </a:p>
          <a:p>
            <a:pPr>
              <a:defRPr/>
            </a:pPr>
            <a:r>
              <a:rPr lang="en-US" altLang="zh-CN"/>
              <a:t>Prof. Q. Wang</a:t>
            </a:r>
          </a:p>
        </p:txBody>
      </p:sp>
      <p:sp>
        <p:nvSpPr>
          <p:cNvPr id="154627" name="Text Box 3"/>
          <p:cNvSpPr txBox="1">
            <a:spLocks noChangeArrowheads="1"/>
          </p:cNvSpPr>
          <p:nvPr/>
        </p:nvSpPr>
        <p:spPr bwMode="auto">
          <a:xfrm>
            <a:off x="533400" y="733425"/>
            <a:ext cx="8215313" cy="521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800" b="1" dirty="0">
                <a:solidFill>
                  <a:srgbClr val="FFFF00"/>
                </a:solidFill>
                <a:latin typeface="Times New Roman" pitchFamily="18" charset="0"/>
                <a:cs typeface="Arial" charset="0"/>
              </a:rPr>
              <a:t>3.8.3 Super Queue (</a:t>
            </a:r>
            <a:r>
              <a:rPr kumimoji="1" lang="zh-CN" altLang="en-US" sz="2800" b="1" dirty="0">
                <a:solidFill>
                  <a:srgbClr val="FFFF00"/>
                </a:solidFill>
                <a:latin typeface="Times New Roman" pitchFamily="18" charset="0"/>
                <a:cs typeface="Arial" charset="0"/>
              </a:rPr>
              <a:t>超队列</a:t>
            </a:r>
            <a:r>
              <a:rPr kumimoji="1" lang="en-US" altLang="zh-CN" sz="2800" b="1" dirty="0">
                <a:solidFill>
                  <a:srgbClr val="FFFF00"/>
                </a:solidFill>
                <a:latin typeface="Times New Roman" pitchFamily="18" charset="0"/>
                <a:cs typeface="Arial" charset="0"/>
              </a:rPr>
              <a:t>)</a:t>
            </a:r>
            <a:endParaRPr kumimoji="1" lang="en-US" altLang="zh-CN" sz="2800" b="1" dirty="0">
              <a:latin typeface="Times New Roman" pitchFamily="18" charset="0"/>
              <a:cs typeface="Arial" charset="0"/>
            </a:endParaRPr>
          </a:p>
          <a:p>
            <a:pPr eaLnBrk="1" hangingPunct="1"/>
            <a:r>
              <a:rPr kumimoji="1" lang="en-US" altLang="zh-CN" sz="2800" dirty="0">
                <a:latin typeface="Times New Roman" pitchFamily="18" charset="0"/>
                <a:cs typeface="Arial" charset="0"/>
              </a:rPr>
              <a:t>        </a:t>
            </a:r>
            <a:r>
              <a:rPr kumimoji="1" lang="zh-CN" altLang="en-US" sz="2800" dirty="0" smtClean="0">
                <a:latin typeface="Times New Roman" pitchFamily="18" charset="0"/>
                <a:cs typeface="Arial" charset="0"/>
              </a:rPr>
              <a:t>超</a:t>
            </a:r>
            <a:r>
              <a:rPr kumimoji="1" lang="zh-CN" altLang="en-US" sz="2800" dirty="0">
                <a:latin typeface="Times New Roman" pitchFamily="18" charset="0"/>
                <a:cs typeface="Arial" charset="0"/>
              </a:rPr>
              <a:t>队列是一种</a:t>
            </a:r>
            <a:r>
              <a:rPr kumimoji="1" lang="zh-CN" altLang="en-US" sz="2800" dirty="0">
                <a:solidFill>
                  <a:srgbClr val="FFFF00"/>
                </a:solidFill>
                <a:latin typeface="Times New Roman" pitchFamily="18" charset="0"/>
                <a:cs typeface="Arial" charset="0"/>
              </a:rPr>
              <a:t>输出受限</a:t>
            </a:r>
            <a:r>
              <a:rPr kumimoji="1" lang="zh-CN" altLang="en-US" sz="2800" dirty="0">
                <a:latin typeface="Times New Roman" pitchFamily="18" charset="0"/>
                <a:cs typeface="Arial" charset="0"/>
              </a:rPr>
              <a:t>的双端队列，即</a:t>
            </a:r>
            <a:r>
              <a:rPr kumimoji="1" lang="zh-CN" altLang="en-US" sz="2800" dirty="0">
                <a:solidFill>
                  <a:srgbClr val="FFFF00"/>
                </a:solidFill>
                <a:latin typeface="Times New Roman" pitchFamily="18" charset="0"/>
                <a:cs typeface="Arial" charset="0"/>
              </a:rPr>
              <a:t>删除限制在一端</a:t>
            </a:r>
            <a:r>
              <a:rPr kumimoji="1" lang="en-US" altLang="zh-CN" sz="2800" dirty="0">
                <a:solidFill>
                  <a:srgbClr val="FFFF00"/>
                </a:solidFill>
                <a:latin typeface="Times New Roman" pitchFamily="18" charset="0"/>
                <a:cs typeface="Arial" charset="0"/>
              </a:rPr>
              <a:t>(</a:t>
            </a:r>
            <a:r>
              <a:rPr kumimoji="1" lang="zh-CN" altLang="en-US" sz="2800" dirty="0">
                <a:solidFill>
                  <a:srgbClr val="FFFF00"/>
                </a:solidFill>
                <a:latin typeface="Times New Roman" pitchFamily="18" charset="0"/>
                <a:cs typeface="Arial" charset="0"/>
              </a:rPr>
              <a:t>例如</a:t>
            </a:r>
            <a:r>
              <a:rPr kumimoji="1" lang="en-US" altLang="zh-CN" sz="2800" dirty="0" err="1">
                <a:solidFill>
                  <a:srgbClr val="FFFF00"/>
                </a:solidFill>
                <a:latin typeface="Times New Roman" pitchFamily="18" charset="0"/>
                <a:cs typeface="Arial" charset="0"/>
              </a:rPr>
              <a:t>end1</a:t>
            </a:r>
            <a:r>
              <a:rPr kumimoji="1" lang="en-US" altLang="zh-CN" sz="2800" dirty="0">
                <a:solidFill>
                  <a:srgbClr val="FFFF00"/>
                </a:solidFill>
                <a:latin typeface="Times New Roman" pitchFamily="18" charset="0"/>
                <a:cs typeface="Arial" charset="0"/>
              </a:rPr>
              <a:t>)</a:t>
            </a:r>
            <a:r>
              <a:rPr kumimoji="1" lang="zh-CN" altLang="en-US" sz="2800" dirty="0">
                <a:solidFill>
                  <a:srgbClr val="FFFF00"/>
                </a:solidFill>
                <a:latin typeface="Times New Roman" pitchFamily="18" charset="0"/>
                <a:cs typeface="Arial" charset="0"/>
              </a:rPr>
              <a:t>进行，而插入仍允许在两端进行</a:t>
            </a:r>
            <a:r>
              <a:rPr kumimoji="1" lang="zh-CN" altLang="en-US" sz="2800" dirty="0">
                <a:latin typeface="Times New Roman" pitchFamily="18" charset="0"/>
                <a:cs typeface="Arial" charset="0"/>
              </a:rPr>
              <a:t>。它好象一种特殊的队列，允许有的最新插入的元素最先被删除。</a:t>
            </a:r>
          </a:p>
          <a:p>
            <a:pPr eaLnBrk="1" hangingPunct="1"/>
            <a:endParaRPr kumimoji="1" lang="zh-CN" altLang="en-US" sz="2800" dirty="0">
              <a:latin typeface="Times New Roman" pitchFamily="18" charset="0"/>
              <a:cs typeface="Arial" charset="0"/>
            </a:endParaRPr>
          </a:p>
          <a:p>
            <a:pPr eaLnBrk="1" hangingPunct="1"/>
            <a:r>
              <a:rPr kumimoji="1" lang="en-US" altLang="zh-CN" sz="2800" b="1" dirty="0">
                <a:solidFill>
                  <a:srgbClr val="FFFF00"/>
                </a:solidFill>
                <a:latin typeface="Times New Roman" pitchFamily="18" charset="0"/>
                <a:cs typeface="Arial" charset="0"/>
              </a:rPr>
              <a:t>3.8.4 Super Stack (</a:t>
            </a:r>
            <a:r>
              <a:rPr kumimoji="1" lang="zh-CN" altLang="en-US" sz="2800" b="1" dirty="0">
                <a:solidFill>
                  <a:srgbClr val="FFFF00"/>
                </a:solidFill>
                <a:latin typeface="Times New Roman" pitchFamily="18" charset="0"/>
                <a:cs typeface="Arial" charset="0"/>
              </a:rPr>
              <a:t>超栈</a:t>
            </a:r>
            <a:r>
              <a:rPr kumimoji="1" lang="en-US" altLang="zh-CN" sz="2800" b="1" dirty="0">
                <a:solidFill>
                  <a:srgbClr val="FFFF00"/>
                </a:solidFill>
                <a:latin typeface="Times New Roman" pitchFamily="18" charset="0"/>
                <a:cs typeface="Arial" charset="0"/>
              </a:rPr>
              <a:t>)</a:t>
            </a:r>
          </a:p>
          <a:p>
            <a:pPr eaLnBrk="1" hangingPunct="1"/>
            <a:r>
              <a:rPr kumimoji="1" lang="en-US" altLang="zh-CN" sz="2800" dirty="0">
                <a:latin typeface="Times New Roman" pitchFamily="18" charset="0"/>
                <a:cs typeface="Arial" charset="0"/>
              </a:rPr>
              <a:t>        </a:t>
            </a:r>
            <a:r>
              <a:rPr kumimoji="1" lang="zh-CN" altLang="en-US" sz="2800" dirty="0" smtClean="0">
                <a:latin typeface="Times New Roman" pitchFamily="18" charset="0"/>
                <a:cs typeface="Arial" charset="0"/>
              </a:rPr>
              <a:t>超</a:t>
            </a:r>
            <a:r>
              <a:rPr kumimoji="1" lang="zh-CN" altLang="en-US" sz="2800" dirty="0">
                <a:latin typeface="Times New Roman" pitchFamily="18" charset="0"/>
                <a:cs typeface="Arial" charset="0"/>
              </a:rPr>
              <a:t>栈是一种</a:t>
            </a:r>
            <a:r>
              <a:rPr kumimoji="1" lang="zh-CN" altLang="en-US" sz="2800" dirty="0">
                <a:solidFill>
                  <a:srgbClr val="FFFF00"/>
                </a:solidFill>
                <a:latin typeface="Times New Roman" pitchFamily="18" charset="0"/>
                <a:cs typeface="Arial" charset="0"/>
              </a:rPr>
              <a:t>输入受限</a:t>
            </a:r>
            <a:r>
              <a:rPr kumimoji="1" lang="zh-CN" altLang="en-US" sz="2800" dirty="0">
                <a:latin typeface="Times New Roman" pitchFamily="18" charset="0"/>
                <a:cs typeface="Arial" charset="0"/>
              </a:rPr>
              <a:t>的双端队列，即</a:t>
            </a:r>
            <a:r>
              <a:rPr kumimoji="1" lang="zh-CN" altLang="en-US" sz="2800" dirty="0">
                <a:solidFill>
                  <a:srgbClr val="FFFF00"/>
                </a:solidFill>
                <a:latin typeface="Times New Roman" pitchFamily="18" charset="0"/>
                <a:cs typeface="Arial" charset="0"/>
              </a:rPr>
              <a:t>插入限制在一端（例如</a:t>
            </a:r>
            <a:r>
              <a:rPr kumimoji="1" lang="en-US" altLang="zh-CN" sz="2800" dirty="0" err="1">
                <a:solidFill>
                  <a:srgbClr val="FFFF00"/>
                </a:solidFill>
                <a:latin typeface="Times New Roman" pitchFamily="18" charset="0"/>
                <a:cs typeface="Arial" charset="0"/>
              </a:rPr>
              <a:t>end2</a:t>
            </a:r>
            <a:r>
              <a:rPr kumimoji="1" lang="zh-CN" altLang="en-US" sz="2800" dirty="0">
                <a:solidFill>
                  <a:srgbClr val="FFFF00"/>
                </a:solidFill>
                <a:latin typeface="Times New Roman" pitchFamily="18" charset="0"/>
                <a:cs typeface="Arial" charset="0"/>
              </a:rPr>
              <a:t>）进行，而删除仍允许在两端进行</a:t>
            </a:r>
            <a:r>
              <a:rPr kumimoji="1" lang="zh-CN" altLang="en-US" sz="2800" dirty="0">
                <a:latin typeface="Times New Roman" pitchFamily="18" charset="0"/>
                <a:cs typeface="Arial" charset="0"/>
              </a:rPr>
              <a:t>。它可以看成对栈溢出时的一种特殊的处理，即当栈溢出时，可将栈中保存最久（</a:t>
            </a:r>
            <a:r>
              <a:rPr kumimoji="1" lang="en-US" altLang="zh-CN" sz="2800" dirty="0" err="1">
                <a:latin typeface="Times New Roman" pitchFamily="18" charset="0"/>
                <a:cs typeface="Arial" charset="0"/>
              </a:rPr>
              <a:t>end1</a:t>
            </a:r>
            <a:r>
              <a:rPr kumimoji="1" lang="zh-CN" altLang="en-US" sz="2800" dirty="0">
                <a:latin typeface="Times New Roman" pitchFamily="18" charset="0"/>
                <a:cs typeface="Arial" charset="0"/>
              </a:rPr>
              <a:t>端）的元素删除。</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17411" name="Rectangle 4"/>
          <p:cNvSpPr>
            <a:spLocks noChangeArrowheads="1"/>
          </p:cNvSpPr>
          <p:nvPr/>
        </p:nvSpPr>
        <p:spPr bwMode="auto">
          <a:xfrm>
            <a:off x="455613" y="276225"/>
            <a:ext cx="5756275" cy="457200"/>
          </a:xfrm>
          <a:prstGeom prst="rect">
            <a:avLst/>
          </a:prstGeom>
          <a:solidFill>
            <a:srgbClr val="0033CC"/>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a:solidFill>
                  <a:srgbClr val="FFFF00"/>
                </a:solidFill>
                <a:latin typeface="Times New Roman" pitchFamily="18" charset="0"/>
              </a:rPr>
              <a:t>Algorithm 3.3  Push an element into the stack</a:t>
            </a:r>
          </a:p>
        </p:txBody>
      </p:sp>
      <p:sp>
        <p:nvSpPr>
          <p:cNvPr id="17412" name="Rectangle 5"/>
          <p:cNvSpPr>
            <a:spLocks noChangeArrowheads="1"/>
          </p:cNvSpPr>
          <p:nvPr/>
        </p:nvSpPr>
        <p:spPr bwMode="auto">
          <a:xfrm>
            <a:off x="503238" y="1052513"/>
            <a:ext cx="7596187" cy="410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kumimoji="1" lang="en-US" altLang="zh-CN" sz="2400">
                <a:latin typeface="Times New Roman" pitchFamily="18" charset="0"/>
              </a:rPr>
              <a:t>void  </a:t>
            </a:r>
            <a:r>
              <a:rPr kumimoji="1" lang="en-US" altLang="zh-CN" sz="2400">
                <a:solidFill>
                  <a:srgbClr val="FFFF00"/>
                </a:solidFill>
                <a:latin typeface="Times New Roman" pitchFamily="18" charset="0"/>
              </a:rPr>
              <a:t>push_seq </a:t>
            </a:r>
            <a:r>
              <a:rPr kumimoji="1" lang="en-US" altLang="zh-CN" sz="2400">
                <a:latin typeface="Times New Roman" pitchFamily="18" charset="0"/>
              </a:rPr>
              <a:t>( PSeqStack pastack, DataType x )</a:t>
            </a:r>
          </a:p>
          <a:p>
            <a:pPr eaLnBrk="0" hangingPunct="0"/>
            <a:r>
              <a:rPr kumimoji="1" lang="en-US" altLang="zh-CN" sz="2400">
                <a:solidFill>
                  <a:srgbClr val="66FF33"/>
                </a:solidFill>
                <a:latin typeface="Times New Roman" pitchFamily="18" charset="0"/>
              </a:rPr>
              <a:t>/* </a:t>
            </a:r>
            <a:r>
              <a:rPr kumimoji="1" lang="zh-CN" altLang="en-US" sz="2400">
                <a:solidFill>
                  <a:srgbClr val="66FF33"/>
                </a:solidFill>
                <a:latin typeface="Times New Roman" pitchFamily="18" charset="0"/>
              </a:rPr>
              <a:t>在栈中压入一元素</a:t>
            </a:r>
            <a:r>
              <a:rPr kumimoji="1" lang="en-US" altLang="zh-CN" sz="2400">
                <a:solidFill>
                  <a:srgbClr val="66FF33"/>
                </a:solidFill>
                <a:latin typeface="Times New Roman" pitchFamily="18" charset="0"/>
              </a:rPr>
              <a:t>x */</a:t>
            </a:r>
          </a:p>
          <a:p>
            <a:pPr eaLnBrk="0" hangingPunct="0"/>
            <a:r>
              <a:rPr kumimoji="1" lang="en-US" altLang="zh-CN" sz="2400">
                <a:latin typeface="Times New Roman" pitchFamily="18" charset="0"/>
              </a:rPr>
              <a:t>{</a:t>
            </a:r>
          </a:p>
          <a:p>
            <a:pPr eaLnBrk="0" hangingPunct="0"/>
            <a:r>
              <a:rPr kumimoji="1" lang="en-US" altLang="zh-CN" sz="2400">
                <a:latin typeface="Times New Roman" pitchFamily="18" charset="0"/>
              </a:rPr>
              <a:t>  	if ( pastack-&gt;top &gt;= MAXNUM - 1  )</a:t>
            </a:r>
          </a:p>
          <a:p>
            <a:pPr eaLnBrk="0" hangingPunct="0"/>
            <a:r>
              <a:rPr kumimoji="1" lang="en-US" altLang="zh-CN" sz="2400">
                <a:latin typeface="Times New Roman" pitchFamily="18" charset="0"/>
              </a:rPr>
              <a:t>      		printf( "overflow! \n" );</a:t>
            </a:r>
          </a:p>
          <a:p>
            <a:pPr eaLnBrk="0" hangingPunct="0"/>
            <a:r>
              <a:rPr kumimoji="1" lang="en-US" altLang="zh-CN" sz="2400">
                <a:latin typeface="Times New Roman" pitchFamily="18" charset="0"/>
              </a:rPr>
              <a:t>  	else</a:t>
            </a:r>
          </a:p>
          <a:p>
            <a:pPr eaLnBrk="0" hangingPunct="0"/>
            <a:r>
              <a:rPr kumimoji="1" lang="en-US" altLang="zh-CN" sz="2400">
                <a:latin typeface="Times New Roman" pitchFamily="18" charset="0"/>
              </a:rPr>
              <a:t>	{</a:t>
            </a:r>
          </a:p>
          <a:p>
            <a:pPr eaLnBrk="0" hangingPunct="0"/>
            <a:r>
              <a:rPr kumimoji="1" lang="en-US" altLang="zh-CN" sz="2400">
                <a:latin typeface="Times New Roman" pitchFamily="18" charset="0"/>
              </a:rPr>
              <a:t>	  	pastack-&gt;top = pastack-&gt;top + 1;</a:t>
            </a:r>
          </a:p>
          <a:p>
            <a:pPr eaLnBrk="0" hangingPunct="0"/>
            <a:r>
              <a:rPr kumimoji="1" lang="en-US" altLang="zh-CN" sz="2400">
                <a:latin typeface="Times New Roman" pitchFamily="18" charset="0"/>
              </a:rPr>
              <a:t>	  	pastack-&gt;s[pastack-&gt;top] = x;</a:t>
            </a:r>
          </a:p>
          <a:p>
            <a:pPr eaLnBrk="0" hangingPunct="0"/>
            <a:r>
              <a:rPr kumimoji="1" lang="en-US" altLang="zh-CN" sz="2400">
                <a:latin typeface="Times New Roman" pitchFamily="18" charset="0"/>
              </a:rPr>
              <a:t>	 }</a:t>
            </a:r>
          </a:p>
          <a:p>
            <a:pPr eaLnBrk="0" hangingPunct="0"/>
            <a:r>
              <a:rPr kumimoji="1" lang="en-US" altLang="zh-CN" sz="2400">
                <a:latin typeface="Times New Roman" pitchFamily="18" charset="0"/>
              </a:rPr>
              <a:t>}</a:t>
            </a:r>
          </a:p>
        </p:txBody>
      </p:sp>
      <p:sp>
        <p:nvSpPr>
          <p:cNvPr id="17413" name="AutoShape 7">
            <a:hlinkClick r:id="rId2" action="ppaction://hlinksldjump" highlightClick="1"/>
          </p:cNvPr>
          <p:cNvSpPr>
            <a:spLocks noChangeArrowheads="1"/>
          </p:cNvSpPr>
          <p:nvPr/>
        </p:nvSpPr>
        <p:spPr bwMode="auto">
          <a:xfrm>
            <a:off x="7667625" y="5661025"/>
            <a:ext cx="647700" cy="358775"/>
          </a:xfrm>
          <a:prstGeom prst="actionButtonBackPrevious">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0" y="0"/>
            <a:ext cx="9144000" cy="68580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页脚占位符 1"/>
          <p:cNvSpPr>
            <a:spLocks noGrp="1"/>
          </p:cNvSpPr>
          <p:nvPr>
            <p:ph type="ftr" sz="quarter" idx="11"/>
          </p:nvPr>
        </p:nvSpPr>
        <p:spPr/>
        <p:txBody>
          <a:bodyPr/>
          <a:lstStyle/>
          <a:p>
            <a:pPr>
              <a:defRPr/>
            </a:pPr>
            <a:endParaRPr lang="en-US" altLang="zh-CN" dirty="0" smtClean="0"/>
          </a:p>
          <a:p>
            <a:pPr>
              <a:defRPr/>
            </a:pPr>
            <a:r>
              <a:rPr lang="en-US" altLang="zh-CN" dirty="0" smtClean="0"/>
              <a:t>Prof. Q. Wang</a:t>
            </a:r>
            <a:endParaRPr lang="en-US" altLang="zh-CN" dirty="0"/>
          </a:p>
        </p:txBody>
      </p:sp>
      <p:sp>
        <p:nvSpPr>
          <p:cNvPr id="17" name="Rectangle 3"/>
          <p:cNvSpPr>
            <a:spLocks noChangeArrowheads="1"/>
          </p:cNvSpPr>
          <p:nvPr/>
        </p:nvSpPr>
        <p:spPr bwMode="auto">
          <a:xfrm>
            <a:off x="0" y="1219200"/>
            <a:ext cx="8763000" cy="336550"/>
          </a:xfrm>
          <a:prstGeom prst="rect">
            <a:avLst/>
          </a:prstGeom>
          <a:noFill/>
          <a:ln>
            <a:noFill/>
          </a:ln>
          <a:effectLst/>
          <a:extLst>
            <a:ext uri="{909E8E84-426E-40DD-AFC4-6F175D3DCCD1}">
              <a14:hiddenFill xmlns:a14="http://schemas.microsoft.com/office/drawing/2010/main">
                <a:solidFill>
                  <a:schemeClr val="tx2"/>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1" indent="0" algn="l" defTabSz="914400" eaLnBrk="1" fontAlgn="auto" latinLnBrk="0" hangingPunct="1">
              <a:lnSpc>
                <a:spcPct val="100000"/>
              </a:lnSpc>
              <a:spcBef>
                <a:spcPts val="0"/>
              </a:spcBef>
              <a:spcAft>
                <a:spcPts val="0"/>
              </a:spcAft>
              <a:buClrTx/>
              <a:buSzTx/>
              <a:buFontTx/>
              <a:buChar char="•"/>
              <a:tabLst/>
              <a:defRPr/>
            </a:pPr>
            <a:endParaRPr kumimoji="0" lang="zh-CN" altLang="zh-CN" sz="1800" b="0" i="0" u="none" strike="noStrike" kern="0" cap="none" spc="0" normalizeH="0" baseline="0" noProof="0" smtClean="0">
              <a:ln>
                <a:noFill/>
              </a:ln>
              <a:solidFill>
                <a:srgbClr val="B2B2B2"/>
              </a:solidFill>
              <a:effectLst/>
              <a:uLnTx/>
              <a:uFillTx/>
              <a:latin typeface="Arial" pitchFamily="34" charset="0"/>
            </a:endParaRPr>
          </a:p>
        </p:txBody>
      </p:sp>
      <p:sp>
        <p:nvSpPr>
          <p:cNvPr id="18" name="Rectangle 5"/>
          <p:cNvSpPr>
            <a:spLocks noChangeArrowheads="1"/>
          </p:cNvSpPr>
          <p:nvPr/>
        </p:nvSpPr>
        <p:spPr bwMode="auto">
          <a:xfrm>
            <a:off x="395536" y="1763713"/>
            <a:ext cx="8388424" cy="3539430"/>
          </a:xfrm>
          <a:prstGeom prst="rect">
            <a:avLst/>
          </a:prstGeom>
          <a:noFill/>
          <a:ln>
            <a:noFill/>
          </a:ln>
          <a:effectLst/>
          <a:extLst>
            <a:ext uri="{909E8E84-426E-40DD-AFC4-6F175D3DCCD1}">
              <a14:hiddenFill xmlns:a14="http://schemas.microsoft.com/office/drawing/2010/main">
                <a:solidFill>
                  <a:schemeClr val="tx2"/>
                </a:solidFill>
              </a14:hiddenFill>
            </a:ext>
            <a:ext uri="{91240B29-F687-4F45-9708-019B960494DF}">
              <a14:hiddenLine xmlns:a14="http://schemas.microsoft.com/office/drawing/2010/main" w="9525">
                <a:solidFill>
                  <a:schemeClr val="folHlink"/>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3" indent="9525" algn="l" defTabSz="441325" eaLnBrk="1" fontAlgn="auto" latinLnBrk="0" hangingPunct="1">
              <a:lnSpc>
                <a:spcPct val="100000"/>
              </a:lnSpc>
              <a:spcBef>
                <a:spcPts val="0"/>
              </a:spcBef>
              <a:spcAft>
                <a:spcPts val="0"/>
              </a:spcAft>
              <a:buClrTx/>
              <a:buSzTx/>
              <a:buFontTx/>
              <a:buNone/>
              <a:tabLst/>
              <a:defRPr/>
            </a:pPr>
            <a:r>
              <a:rPr kumimoji="0" lang="zh-CN" altLang="en-US" sz="2800" b="0" i="0" u="none" strike="noStrike" kern="0" cap="none" spc="0" normalizeH="0" baseline="0" noProof="0" dirty="0" smtClean="0">
                <a:ln>
                  <a:noFill/>
                </a:ln>
                <a:solidFill>
                  <a:srgbClr val="3333CC"/>
                </a:solidFill>
                <a:effectLst/>
                <a:uLnTx/>
                <a:uFillTx/>
                <a:latin typeface="Arial" pitchFamily="34" charset="0"/>
              </a:rPr>
              <a:t>优先权有序表</a:t>
            </a:r>
            <a:r>
              <a:rPr kumimoji="0" lang="zh-CN" altLang="en-US" sz="2800" b="0" i="0" u="none" strike="noStrike" kern="0" cap="none" spc="0" normalizeH="0" baseline="0" noProof="0" dirty="0" smtClean="0">
                <a:ln>
                  <a:noFill/>
                </a:ln>
                <a:solidFill>
                  <a:sysClr val="windowText" lastClr="000000"/>
                </a:solidFill>
                <a:effectLst/>
                <a:uLnTx/>
                <a:uFillTx/>
                <a:latin typeface="Arial" pitchFamily="34" charset="0"/>
              </a:rPr>
              <a:t>：具有</a:t>
            </a:r>
            <a:r>
              <a:rPr kumimoji="0" lang="zh-CN" altLang="zh-CN" sz="2800" b="0" i="0" u="none" strike="noStrike" kern="0" cap="none" spc="0" normalizeH="0" baseline="0" noProof="0" dirty="0" smtClean="0">
                <a:ln>
                  <a:noFill/>
                </a:ln>
                <a:solidFill>
                  <a:sysClr val="windowText" lastClr="000000"/>
                </a:solidFill>
                <a:effectLst/>
                <a:uLnTx/>
                <a:uFillTx/>
                <a:latin typeface="Arial" pitchFamily="34" charset="0"/>
              </a:rPr>
              <a:t>特征高优先权的结点将先离开的线性结构</a:t>
            </a:r>
            <a:r>
              <a:rPr kumimoji="0" lang="zh-CN" altLang="zh-CN" sz="2800" b="0" i="0" u="none" strike="noStrike" kern="0" cap="none" spc="0" normalizeH="0" baseline="0" noProof="0" dirty="0" smtClean="0">
                <a:ln>
                  <a:noFill/>
                </a:ln>
                <a:solidFill>
                  <a:sysClr val="windowText" lastClr="000000"/>
                </a:solidFill>
                <a:effectLst/>
                <a:uLnTx/>
                <a:uFillTx/>
                <a:latin typeface="Arial" pitchFamily="34" charset="0"/>
              </a:rPr>
              <a:t>。</a:t>
            </a:r>
            <a:r>
              <a:rPr kumimoji="0" lang="zh-CN" altLang="en-US" sz="2800" b="0" i="0" u="none" strike="noStrike" kern="0" cap="none" spc="0" normalizeH="0" baseline="0" noProof="0" dirty="0" smtClean="0">
                <a:ln>
                  <a:noFill/>
                </a:ln>
                <a:solidFill>
                  <a:sysClr val="windowText" lastClr="000000"/>
                </a:solidFill>
                <a:effectLst/>
                <a:uLnTx/>
                <a:uFillTx/>
                <a:latin typeface="Arial" pitchFamily="34" charset="0"/>
              </a:rPr>
              <a:t>与其</a:t>
            </a:r>
            <a:r>
              <a:rPr kumimoji="0" lang="zh-CN" altLang="zh-CN" sz="2800" b="0" i="0" u="none" strike="noStrike" kern="0" cap="none" spc="0" normalizeH="0" baseline="0" noProof="0" dirty="0" smtClean="0">
                <a:ln>
                  <a:noFill/>
                </a:ln>
                <a:solidFill>
                  <a:sysClr val="windowText" lastClr="000000"/>
                </a:solidFill>
                <a:effectLst/>
                <a:uLnTx/>
                <a:uFillTx/>
                <a:latin typeface="Arial" pitchFamily="34" charset="0"/>
              </a:rPr>
              <a:t>到达时刻</a:t>
            </a:r>
            <a:r>
              <a:rPr kumimoji="0" lang="zh-CN" altLang="zh-CN" sz="2800" b="0" i="0" u="none" strike="noStrike" kern="0" cap="none" spc="0" normalizeH="0" baseline="0" noProof="0" dirty="0" smtClean="0">
                <a:ln>
                  <a:noFill/>
                </a:ln>
                <a:solidFill>
                  <a:sysClr val="windowText" lastClr="000000"/>
                </a:solidFill>
                <a:effectLst/>
                <a:uLnTx/>
                <a:uFillTx/>
                <a:latin typeface="Arial" pitchFamily="34" charset="0"/>
              </a:rPr>
              <a:t>无关。</a:t>
            </a:r>
            <a:endParaRPr kumimoji="0" lang="en-US" altLang="zh-CN" sz="2800" b="0" i="0" u="none" strike="noStrike" kern="0" cap="none" spc="0" normalizeH="0" baseline="0" noProof="0" dirty="0" smtClean="0">
              <a:ln>
                <a:noFill/>
              </a:ln>
              <a:solidFill>
                <a:sysClr val="windowText" lastClr="000000"/>
              </a:solidFill>
              <a:effectLst/>
              <a:uLnTx/>
              <a:uFillTx/>
              <a:latin typeface="Arial" pitchFamily="34" charset="0"/>
            </a:endParaRPr>
          </a:p>
          <a:p>
            <a:pPr marL="0" marR="0" lvl="3" indent="9525" algn="l" defTabSz="441325" eaLnBrk="1" fontAlgn="auto" latinLnBrk="0" hangingPunct="1">
              <a:lnSpc>
                <a:spcPct val="100000"/>
              </a:lnSpc>
              <a:spcBef>
                <a:spcPts val="0"/>
              </a:spcBef>
              <a:spcAft>
                <a:spcPts val="0"/>
              </a:spcAft>
              <a:buClrTx/>
              <a:buSzTx/>
              <a:buFontTx/>
              <a:buNone/>
              <a:tabLst/>
              <a:defRPr/>
            </a:pPr>
            <a:endParaRPr lang="en-US" altLang="zh-CN" sz="2800" kern="0" dirty="0">
              <a:solidFill>
                <a:sysClr val="windowText" lastClr="000000"/>
              </a:solidFill>
              <a:latin typeface="Arial" pitchFamily="34" charset="0"/>
            </a:endParaRPr>
          </a:p>
          <a:p>
            <a:pPr marL="0" marR="0" lvl="3" indent="9525" algn="l" defTabSz="441325" eaLnBrk="1" fontAlgn="auto" latinLnBrk="0" hangingPunct="1">
              <a:lnSpc>
                <a:spcPct val="100000"/>
              </a:lnSpc>
              <a:spcBef>
                <a:spcPts val="0"/>
              </a:spcBef>
              <a:spcAft>
                <a:spcPts val="0"/>
              </a:spcAft>
              <a:buClrTx/>
              <a:buSzTx/>
              <a:buFontTx/>
              <a:buNone/>
              <a:tabLst/>
              <a:defRPr/>
            </a:pPr>
            <a:r>
              <a:rPr kumimoji="0" lang="zh-CN" altLang="zh-CN" sz="2800" b="0" i="0" u="none" strike="noStrike" kern="0" cap="none" spc="0" normalizeH="0" baseline="0" noProof="0" dirty="0" smtClean="0">
                <a:ln>
                  <a:noFill/>
                </a:ln>
                <a:solidFill>
                  <a:sysClr val="windowText" lastClr="000000"/>
                </a:solidFill>
                <a:effectLst/>
                <a:uLnTx/>
                <a:uFillTx/>
                <a:latin typeface="Arial" pitchFamily="34" charset="0"/>
              </a:rPr>
              <a:t>实现方法：结点</a:t>
            </a:r>
            <a:r>
              <a:rPr kumimoji="0" lang="zh-CN" altLang="en-US" sz="2800" b="0" i="0" u="none" strike="noStrike" kern="0" cap="none" spc="0" normalizeH="0" baseline="0" noProof="0" dirty="0" smtClean="0">
                <a:ln>
                  <a:noFill/>
                </a:ln>
                <a:solidFill>
                  <a:sysClr val="windowText" lastClr="000000"/>
                </a:solidFill>
                <a:effectLst/>
                <a:uLnTx/>
                <a:uFillTx/>
                <a:latin typeface="Arial" pitchFamily="34" charset="0"/>
              </a:rPr>
              <a:t>中除包含</a:t>
            </a:r>
            <a:r>
              <a:rPr kumimoji="0" lang="zh-CN" altLang="en-US" sz="2800" b="0" i="0" u="none" strike="noStrike" kern="0" cap="none" spc="0" normalizeH="0" baseline="0" noProof="0" dirty="0" smtClean="0">
                <a:ln>
                  <a:noFill/>
                </a:ln>
                <a:solidFill>
                  <a:sysClr val="windowText" lastClr="000000"/>
                </a:solidFill>
                <a:effectLst/>
                <a:uLnTx/>
                <a:uFillTx/>
                <a:latin typeface="Arial" pitchFamily="34" charset="0"/>
              </a:rPr>
              <a:t>数据域外</a:t>
            </a:r>
            <a:r>
              <a:rPr kumimoji="0" lang="zh-CN" altLang="en-US" sz="2800" b="0" i="0" u="none" strike="noStrike" kern="0" cap="none" spc="0" normalizeH="0" baseline="0" noProof="0" dirty="0" smtClean="0">
                <a:ln>
                  <a:noFill/>
                </a:ln>
                <a:solidFill>
                  <a:sysClr val="windowText" lastClr="000000"/>
                </a:solidFill>
                <a:effectLst/>
                <a:uLnTx/>
                <a:uFillTx/>
                <a:latin typeface="Arial" pitchFamily="34" charset="0"/>
              </a:rPr>
              <a:t>，还有本结点的优先权数。</a:t>
            </a:r>
          </a:p>
          <a:p>
            <a:pPr marL="0" marR="0" lvl="3" indent="9525" algn="l" defTabSz="441325" eaLnBrk="1" fontAlgn="auto" latinLnBrk="0" hangingPunct="1">
              <a:lnSpc>
                <a:spcPct val="100000"/>
              </a:lnSpc>
              <a:spcBef>
                <a:spcPts val="0"/>
              </a:spcBef>
              <a:spcAft>
                <a:spcPts val="0"/>
              </a:spcAft>
              <a:buClrTx/>
              <a:buSzTx/>
              <a:buFontTx/>
              <a:buNone/>
              <a:tabLst/>
              <a:defRPr/>
            </a:pPr>
            <a:r>
              <a:rPr kumimoji="0" lang="zh-CN" altLang="en-US" sz="2800" b="0" i="0" u="none" strike="noStrike" kern="0" cap="none" spc="0" normalizeH="0" baseline="0" noProof="0" dirty="0" smtClean="0">
                <a:ln>
                  <a:noFill/>
                </a:ln>
                <a:solidFill>
                  <a:sysClr val="windowText" lastClr="000000"/>
                </a:solidFill>
                <a:effectLst/>
                <a:uLnTx/>
                <a:uFillTx/>
                <a:latin typeface="Arial" pitchFamily="34" charset="0"/>
              </a:rPr>
              <a:t>优先权数越</a:t>
            </a:r>
            <a:r>
              <a:rPr kumimoji="0" lang="zh-CN" altLang="en-US" sz="2800" b="0" i="0" u="none" strike="noStrike" kern="0" cap="none" spc="0" normalizeH="0" baseline="0" noProof="0" dirty="0" smtClean="0">
                <a:ln>
                  <a:noFill/>
                </a:ln>
                <a:solidFill>
                  <a:sysClr val="windowText" lastClr="000000"/>
                </a:solidFill>
                <a:effectLst/>
                <a:uLnTx/>
                <a:uFillTx/>
                <a:latin typeface="Arial" pitchFamily="34" charset="0"/>
              </a:rPr>
              <a:t>小，</a:t>
            </a:r>
            <a:r>
              <a:rPr kumimoji="0" lang="zh-CN" altLang="en-US" sz="2800" b="0" i="0" u="none" strike="noStrike" kern="0" cap="none" spc="0" normalizeH="0" baseline="0" noProof="0" dirty="0" smtClean="0">
                <a:ln>
                  <a:noFill/>
                </a:ln>
                <a:solidFill>
                  <a:sysClr val="windowText" lastClr="000000"/>
                </a:solidFill>
                <a:effectLst/>
                <a:uLnTx/>
                <a:uFillTx/>
                <a:latin typeface="Arial" pitchFamily="34" charset="0"/>
              </a:rPr>
              <a:t>优先级越高</a:t>
            </a:r>
            <a:r>
              <a:rPr kumimoji="0" lang="zh-CN" altLang="en-US" sz="2800" b="0" i="0" u="none" strike="noStrike" kern="0" cap="none" spc="0" normalizeH="0" baseline="0" noProof="0" dirty="0" smtClean="0">
                <a:ln>
                  <a:noFill/>
                </a:ln>
                <a:solidFill>
                  <a:sysClr val="windowText" lastClr="000000"/>
                </a:solidFill>
                <a:effectLst/>
                <a:uLnTx/>
                <a:uFillTx/>
                <a:latin typeface="Arial" pitchFamily="34" charset="0"/>
              </a:rPr>
              <a:t>。</a:t>
            </a:r>
            <a:endParaRPr kumimoji="0" lang="en-US" altLang="zh-CN" sz="2800" b="0" i="0" u="none" strike="noStrike" kern="0" cap="none" spc="0" normalizeH="0" baseline="0" noProof="0" dirty="0" smtClean="0">
              <a:ln>
                <a:noFill/>
              </a:ln>
              <a:solidFill>
                <a:sysClr val="windowText" lastClr="000000"/>
              </a:solidFill>
              <a:effectLst/>
              <a:uLnTx/>
              <a:uFillTx/>
              <a:latin typeface="Arial" pitchFamily="34" charset="0"/>
            </a:endParaRPr>
          </a:p>
          <a:p>
            <a:pPr marL="0" marR="0" lvl="3" indent="9525" algn="l" defTabSz="441325" eaLnBrk="1" fontAlgn="auto" latinLnBrk="0" hangingPunct="1">
              <a:lnSpc>
                <a:spcPct val="100000"/>
              </a:lnSpc>
              <a:spcBef>
                <a:spcPts val="0"/>
              </a:spcBef>
              <a:spcAft>
                <a:spcPts val="0"/>
              </a:spcAft>
              <a:buClrTx/>
              <a:buSzTx/>
              <a:buFontTx/>
              <a:buNone/>
              <a:tabLst/>
              <a:defRPr/>
            </a:pPr>
            <a:r>
              <a:rPr kumimoji="0" lang="zh-CN" altLang="en-US" sz="2800" b="0" i="0" u="none" strike="noStrike" kern="0" cap="none" spc="0" normalizeH="0" baseline="0" noProof="0" dirty="0" smtClean="0">
                <a:ln>
                  <a:noFill/>
                </a:ln>
                <a:solidFill>
                  <a:sysClr val="windowText" lastClr="000000"/>
                </a:solidFill>
                <a:effectLst/>
                <a:uLnTx/>
                <a:uFillTx/>
                <a:latin typeface="Arial" pitchFamily="34" charset="0"/>
              </a:rPr>
              <a:t>或者</a:t>
            </a:r>
            <a:r>
              <a:rPr kumimoji="0" lang="zh-CN" altLang="en-US" sz="2800" b="0" i="0" u="none" strike="noStrike" kern="0" cap="none" spc="0" normalizeH="0" baseline="0" noProof="0" dirty="0" smtClean="0">
                <a:ln>
                  <a:noFill/>
                </a:ln>
                <a:solidFill>
                  <a:sysClr val="windowText" lastClr="000000"/>
                </a:solidFill>
                <a:effectLst/>
                <a:uLnTx/>
                <a:uFillTx/>
                <a:latin typeface="Arial" pitchFamily="34" charset="0"/>
              </a:rPr>
              <a:t>：</a:t>
            </a:r>
          </a:p>
          <a:p>
            <a:pPr marL="0" marR="0" lvl="3" indent="9525" algn="l" defTabSz="441325" eaLnBrk="1" fontAlgn="auto" latinLnBrk="0" hangingPunct="1">
              <a:lnSpc>
                <a:spcPct val="100000"/>
              </a:lnSpc>
              <a:spcBef>
                <a:spcPts val="0"/>
              </a:spcBef>
              <a:spcAft>
                <a:spcPts val="0"/>
              </a:spcAft>
              <a:buClrTx/>
              <a:buSzTx/>
              <a:buFontTx/>
              <a:buNone/>
              <a:tabLst/>
              <a:defRPr/>
            </a:pPr>
            <a:r>
              <a:rPr kumimoji="0" lang="zh-CN" altLang="en-US" sz="2800" b="0" i="0" u="none" strike="noStrike" kern="0" cap="none" spc="0" normalizeH="0" baseline="0" noProof="0" dirty="0" smtClean="0">
                <a:ln>
                  <a:noFill/>
                </a:ln>
                <a:solidFill>
                  <a:sysClr val="windowText" lastClr="000000"/>
                </a:solidFill>
                <a:effectLst/>
                <a:uLnTx/>
                <a:uFillTx/>
                <a:latin typeface="Arial" pitchFamily="34" charset="0"/>
              </a:rPr>
              <a:t>优先权数越大，优先级越高。</a:t>
            </a:r>
          </a:p>
        </p:txBody>
      </p:sp>
      <p:sp>
        <p:nvSpPr>
          <p:cNvPr id="19" name="Rectangle 251"/>
          <p:cNvSpPr>
            <a:spLocks noChangeArrowheads="1"/>
          </p:cNvSpPr>
          <p:nvPr/>
        </p:nvSpPr>
        <p:spPr bwMode="auto">
          <a:xfrm>
            <a:off x="0" y="615950"/>
            <a:ext cx="91440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zh-CN" sz="1000" b="0" i="0" u="none" strike="noStrike" kern="0" cap="none" spc="0" normalizeH="0" baseline="0" noProof="0" smtClean="0">
                <a:ln>
                  <a:noFill/>
                </a:ln>
                <a:solidFill>
                  <a:sysClr val="windowText" lastClr="000000"/>
                </a:solidFill>
                <a:effectLst/>
                <a:uLnTx/>
                <a:uFillTx/>
                <a:cs typeface="Times New Roman" pitchFamily="18" charset="0"/>
              </a:rPr>
              <a:t> </a:t>
            </a:r>
          </a:p>
          <a:p>
            <a:pPr marL="0" marR="0" lvl="0" indent="0" algn="l" defTabSz="914400" eaLnBrk="1" fontAlgn="auto" latinLnBrk="0" hangingPunct="1">
              <a:lnSpc>
                <a:spcPct val="100000"/>
              </a:lnSpc>
              <a:spcBef>
                <a:spcPct val="0"/>
              </a:spcBef>
              <a:spcAft>
                <a:spcPts val="0"/>
              </a:spcAft>
              <a:buClrTx/>
              <a:buSzTx/>
              <a:buFontTx/>
              <a:buNone/>
              <a:tabLst/>
              <a:defRPr/>
            </a:pPr>
            <a:endParaRPr kumimoji="0" lang="en-US" altLang="zh-CN" sz="2400" b="0" i="0" u="none" strike="noStrike" kern="0" cap="none" spc="0" normalizeH="0" baseline="0" noProof="0" smtClean="0">
              <a:ln>
                <a:noFill/>
              </a:ln>
              <a:solidFill>
                <a:sysClr val="windowText" lastClr="000000"/>
              </a:solidFill>
              <a:effectLst/>
              <a:uLnTx/>
              <a:uFillTx/>
            </a:endParaRPr>
          </a:p>
        </p:txBody>
      </p:sp>
      <p:sp>
        <p:nvSpPr>
          <p:cNvPr id="8" name="Rectangle 4"/>
          <p:cNvSpPr txBox="1">
            <a:spLocks noChangeArrowheads="1"/>
          </p:cNvSpPr>
          <p:nvPr/>
        </p:nvSpPr>
        <p:spPr>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lvl1pPr algn="ctr" eaLnBrk="1" hangingPunct="1">
              <a:defRPr sz="4400" b="1">
                <a:solidFill>
                  <a:srgbClr val="FFFF00"/>
                </a:solidFill>
                <a:latin typeface="+mj-lt"/>
                <a:ea typeface="+mj-ea"/>
                <a:cs typeface="+mj-cs"/>
              </a:defRPr>
            </a:lvl1pPr>
            <a:lvl2pPr algn="ctr" eaLnBrk="0" hangingPunct="0">
              <a:defRPr sz="4400" b="1">
                <a:solidFill>
                  <a:srgbClr val="FFFF00"/>
                </a:solidFill>
              </a:defRPr>
            </a:lvl2pPr>
            <a:lvl3pPr algn="ctr" eaLnBrk="0" hangingPunct="0">
              <a:defRPr sz="4400" b="1">
                <a:solidFill>
                  <a:srgbClr val="FFFF00"/>
                </a:solidFill>
              </a:defRPr>
            </a:lvl3pPr>
            <a:lvl4pPr algn="ctr" eaLnBrk="0" hangingPunct="0">
              <a:defRPr sz="4400" b="1">
                <a:solidFill>
                  <a:srgbClr val="FFFF00"/>
                </a:solidFill>
              </a:defRPr>
            </a:lvl4pPr>
            <a:lvl5pPr algn="ctr" eaLnBrk="0" hangingPunct="0">
              <a:defRPr sz="4400" b="1">
                <a:solidFill>
                  <a:srgbClr val="FFFF00"/>
                </a:solidFill>
              </a:defRPr>
            </a:lvl5pPr>
            <a:lvl6pPr marL="457200" algn="ctr" fontAlgn="base">
              <a:spcBef>
                <a:spcPct val="0"/>
              </a:spcBef>
              <a:spcAft>
                <a:spcPct val="0"/>
              </a:spcAft>
              <a:defRPr sz="4400" b="1">
                <a:solidFill>
                  <a:srgbClr val="FFFF00"/>
                </a:solidFill>
              </a:defRPr>
            </a:lvl6pPr>
            <a:lvl7pPr marL="914400" algn="ctr" fontAlgn="base">
              <a:spcBef>
                <a:spcPct val="0"/>
              </a:spcBef>
              <a:spcAft>
                <a:spcPct val="0"/>
              </a:spcAft>
              <a:defRPr sz="4400" b="1">
                <a:solidFill>
                  <a:srgbClr val="FFFF00"/>
                </a:solidFill>
              </a:defRPr>
            </a:lvl7pPr>
            <a:lvl8pPr marL="1371600" algn="ctr" fontAlgn="base">
              <a:spcBef>
                <a:spcPct val="0"/>
              </a:spcBef>
              <a:spcAft>
                <a:spcPct val="0"/>
              </a:spcAft>
              <a:defRPr sz="4400" b="1">
                <a:solidFill>
                  <a:srgbClr val="FFFF00"/>
                </a:solidFill>
              </a:defRPr>
            </a:lvl8pPr>
            <a:lvl9pPr marL="1828800" algn="ctr" fontAlgn="base">
              <a:spcBef>
                <a:spcPct val="0"/>
              </a:spcBef>
              <a:spcAft>
                <a:spcPct val="0"/>
              </a:spcAft>
              <a:defRPr sz="4400" b="1">
                <a:solidFill>
                  <a:srgbClr val="FFFF00"/>
                </a:solidFill>
              </a:defRPr>
            </a:lvl9pPr>
          </a:lstStyle>
          <a:p>
            <a:r>
              <a:rPr lang="zh-CN" altLang="en-US" dirty="0">
                <a:solidFill>
                  <a:srgbClr val="FF0000"/>
                </a:solidFill>
              </a:rPr>
              <a:t>优先队列</a:t>
            </a:r>
          </a:p>
        </p:txBody>
      </p:sp>
    </p:spTree>
    <p:extLst>
      <p:ext uri="{BB962C8B-B14F-4D97-AF65-F5344CB8AC3E}">
        <p14:creationId xmlns:p14="http://schemas.microsoft.com/office/powerpoint/2010/main" val="1153991299"/>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矩形 82"/>
          <p:cNvSpPr/>
          <p:nvPr/>
        </p:nvSpPr>
        <p:spPr>
          <a:xfrm>
            <a:off x="0" y="0"/>
            <a:ext cx="9144000" cy="68580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5" name="Rectangle 4"/>
          <p:cNvSpPr txBox="1">
            <a:spLocks noChangeArrowheads="1"/>
          </p:cNvSpPr>
          <p:nvPr/>
        </p:nvSpPr>
        <p:spPr>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lvl1pPr algn="ctr" eaLnBrk="1" hangingPunct="1">
              <a:defRPr sz="4400" b="1">
                <a:solidFill>
                  <a:srgbClr val="FFFF00"/>
                </a:solidFill>
                <a:latin typeface="+mj-lt"/>
                <a:ea typeface="+mj-ea"/>
                <a:cs typeface="+mj-cs"/>
              </a:defRPr>
            </a:lvl1pPr>
            <a:lvl2pPr algn="ctr" eaLnBrk="0" hangingPunct="0">
              <a:defRPr sz="4400" b="1">
                <a:solidFill>
                  <a:srgbClr val="FFFF00"/>
                </a:solidFill>
              </a:defRPr>
            </a:lvl2pPr>
            <a:lvl3pPr algn="ctr" eaLnBrk="0" hangingPunct="0">
              <a:defRPr sz="4400" b="1">
                <a:solidFill>
                  <a:srgbClr val="FFFF00"/>
                </a:solidFill>
              </a:defRPr>
            </a:lvl3pPr>
            <a:lvl4pPr algn="ctr" eaLnBrk="0" hangingPunct="0">
              <a:defRPr sz="4400" b="1">
                <a:solidFill>
                  <a:srgbClr val="FFFF00"/>
                </a:solidFill>
              </a:defRPr>
            </a:lvl4pPr>
            <a:lvl5pPr algn="ctr" eaLnBrk="0" hangingPunct="0">
              <a:defRPr sz="4400" b="1">
                <a:solidFill>
                  <a:srgbClr val="FFFF00"/>
                </a:solidFill>
              </a:defRPr>
            </a:lvl5pPr>
            <a:lvl6pPr marL="457200" algn="ctr" fontAlgn="base">
              <a:spcBef>
                <a:spcPct val="0"/>
              </a:spcBef>
              <a:spcAft>
                <a:spcPct val="0"/>
              </a:spcAft>
              <a:defRPr sz="4400" b="1">
                <a:solidFill>
                  <a:srgbClr val="FFFF00"/>
                </a:solidFill>
              </a:defRPr>
            </a:lvl6pPr>
            <a:lvl7pPr marL="914400" algn="ctr" fontAlgn="base">
              <a:spcBef>
                <a:spcPct val="0"/>
              </a:spcBef>
              <a:spcAft>
                <a:spcPct val="0"/>
              </a:spcAft>
              <a:defRPr sz="4400" b="1">
                <a:solidFill>
                  <a:srgbClr val="FFFF00"/>
                </a:solidFill>
              </a:defRPr>
            </a:lvl7pPr>
            <a:lvl8pPr marL="1371600" algn="ctr" fontAlgn="base">
              <a:spcBef>
                <a:spcPct val="0"/>
              </a:spcBef>
              <a:spcAft>
                <a:spcPct val="0"/>
              </a:spcAft>
              <a:defRPr sz="4400" b="1">
                <a:solidFill>
                  <a:srgbClr val="FFFF00"/>
                </a:solidFill>
              </a:defRPr>
            </a:lvl8pPr>
            <a:lvl9pPr marL="1828800" algn="ctr" fontAlgn="base">
              <a:spcBef>
                <a:spcPct val="0"/>
              </a:spcBef>
              <a:spcAft>
                <a:spcPct val="0"/>
              </a:spcAft>
              <a:defRPr sz="4400" b="1">
                <a:solidFill>
                  <a:srgbClr val="FFFF00"/>
                </a:solidFill>
              </a:defRPr>
            </a:lvl9pPr>
          </a:lstStyle>
          <a:p>
            <a:r>
              <a:rPr lang="zh-CN" altLang="en-US" dirty="0">
                <a:solidFill>
                  <a:srgbClr val="FF0000"/>
                </a:solidFill>
              </a:rPr>
              <a:t>顺序存储的优先队列</a:t>
            </a:r>
          </a:p>
        </p:txBody>
      </p:sp>
      <p:sp>
        <p:nvSpPr>
          <p:cNvPr id="324" name="Text Box 9"/>
          <p:cNvSpPr txBox="1">
            <a:spLocks noChangeArrowheads="1"/>
          </p:cNvSpPr>
          <p:nvPr/>
        </p:nvSpPr>
        <p:spPr bwMode="auto">
          <a:xfrm>
            <a:off x="4654550" y="1501552"/>
            <a:ext cx="544513" cy="255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zh-CN" sz="1200" b="0" i="0" u="none" strike="noStrike" kern="0" cap="none" spc="0" normalizeH="0" baseline="0" noProof="0" smtClean="0">
                <a:ln>
                  <a:noFill/>
                </a:ln>
                <a:solidFill>
                  <a:sysClr val="windowText" lastClr="000000"/>
                </a:solidFill>
                <a:effectLst/>
                <a:uLnTx/>
                <a:uFillTx/>
                <a:cs typeface="Times New Roman" pitchFamily="18" charset="0"/>
              </a:rPr>
              <a:t>4</a:t>
            </a:r>
          </a:p>
          <a:p>
            <a:pPr marL="0" marR="0" lvl="0" indent="0" algn="l" defTabSz="914400" eaLnBrk="1" fontAlgn="auto" latinLnBrk="0" hangingPunct="1">
              <a:lnSpc>
                <a:spcPct val="100000"/>
              </a:lnSpc>
              <a:spcBef>
                <a:spcPct val="0"/>
              </a:spcBef>
              <a:spcAft>
                <a:spcPts val="0"/>
              </a:spcAft>
              <a:buClrTx/>
              <a:buSzTx/>
              <a:buFontTx/>
              <a:buNone/>
              <a:tabLst/>
              <a:defRPr/>
            </a:pPr>
            <a:endParaRPr kumimoji="0" lang="en-US" altLang="zh-CN" sz="1200" b="0" i="0" u="none" strike="noStrike" kern="0" cap="none" spc="0" normalizeH="0" baseline="0" noProof="0" smtClean="0">
              <a:ln>
                <a:noFill/>
              </a:ln>
              <a:solidFill>
                <a:sysClr val="windowText" lastClr="000000"/>
              </a:solidFill>
              <a:effectLst/>
              <a:uLnTx/>
              <a:uFillTx/>
            </a:endParaRPr>
          </a:p>
        </p:txBody>
      </p:sp>
      <p:sp>
        <p:nvSpPr>
          <p:cNvPr id="325" name="Text Box 17"/>
          <p:cNvSpPr txBox="1">
            <a:spLocks noChangeArrowheads="1"/>
          </p:cNvSpPr>
          <p:nvPr/>
        </p:nvSpPr>
        <p:spPr bwMode="auto">
          <a:xfrm>
            <a:off x="3889375" y="1807940"/>
            <a:ext cx="544513" cy="254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zh-CN" sz="1000" b="0" i="0" u="none" strike="noStrike" kern="0" cap="none" spc="0" normalizeH="0" baseline="0" noProof="0" smtClean="0">
                <a:ln>
                  <a:noFill/>
                </a:ln>
                <a:solidFill>
                  <a:sysClr val="windowText" lastClr="000000"/>
                </a:solidFill>
                <a:effectLst/>
                <a:uLnTx/>
                <a:uFillTx/>
                <a:cs typeface="Times New Roman" pitchFamily="18" charset="0"/>
              </a:rPr>
              <a:t>19</a:t>
            </a:r>
          </a:p>
          <a:p>
            <a:pPr marL="0" marR="0" lvl="0" indent="0" algn="l" defTabSz="914400" eaLnBrk="1" fontAlgn="auto" latinLnBrk="0" hangingPunct="1">
              <a:lnSpc>
                <a:spcPct val="100000"/>
              </a:lnSpc>
              <a:spcBef>
                <a:spcPct val="0"/>
              </a:spcBef>
              <a:spcAft>
                <a:spcPts val="0"/>
              </a:spcAft>
              <a:buClrTx/>
              <a:buSzTx/>
              <a:buFontTx/>
              <a:buNone/>
              <a:tabLst/>
              <a:defRPr/>
            </a:pPr>
            <a:endParaRPr kumimoji="0" lang="en-US" altLang="zh-CN" sz="2400" b="0" i="0" u="none" strike="noStrike" kern="0" cap="none" spc="0" normalizeH="0" baseline="0" noProof="0" smtClean="0">
              <a:ln>
                <a:noFill/>
              </a:ln>
              <a:solidFill>
                <a:sysClr val="windowText" lastClr="000000"/>
              </a:solidFill>
              <a:effectLst/>
              <a:uLnTx/>
              <a:uFillTx/>
            </a:endParaRPr>
          </a:p>
        </p:txBody>
      </p:sp>
      <p:sp>
        <p:nvSpPr>
          <p:cNvPr id="326" name="Text Box 38"/>
          <p:cNvSpPr txBox="1">
            <a:spLocks noChangeArrowheads="1"/>
          </p:cNvSpPr>
          <p:nvPr/>
        </p:nvSpPr>
        <p:spPr bwMode="auto">
          <a:xfrm>
            <a:off x="3748088" y="1501552"/>
            <a:ext cx="544512" cy="254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zh-CN" sz="1200" b="0" i="0" u="none" strike="noStrike" kern="0" cap="none" spc="0" normalizeH="0" baseline="0" noProof="0" smtClean="0">
                <a:ln>
                  <a:noFill/>
                </a:ln>
                <a:solidFill>
                  <a:sysClr val="windowText" lastClr="000000"/>
                </a:solidFill>
                <a:effectLst/>
                <a:uLnTx/>
                <a:uFillTx/>
                <a:cs typeface="Times New Roman" pitchFamily="18" charset="0"/>
              </a:rPr>
              <a:t>3</a:t>
            </a:r>
          </a:p>
          <a:p>
            <a:pPr marL="0" marR="0" lvl="0" indent="0" algn="l" defTabSz="914400" eaLnBrk="1" fontAlgn="auto" latinLnBrk="0" hangingPunct="1">
              <a:lnSpc>
                <a:spcPct val="100000"/>
              </a:lnSpc>
              <a:spcBef>
                <a:spcPct val="0"/>
              </a:spcBef>
              <a:spcAft>
                <a:spcPts val="0"/>
              </a:spcAft>
              <a:buClrTx/>
              <a:buSzTx/>
              <a:buFontTx/>
              <a:buNone/>
              <a:tabLst/>
              <a:defRPr/>
            </a:pPr>
            <a:endParaRPr kumimoji="0" lang="en-US" altLang="zh-CN" sz="1200" b="0" i="0" u="none" strike="noStrike" kern="0" cap="none" spc="0" normalizeH="0" baseline="0" noProof="0" smtClean="0">
              <a:ln>
                <a:noFill/>
              </a:ln>
              <a:solidFill>
                <a:sysClr val="windowText" lastClr="000000"/>
              </a:solidFill>
              <a:effectLst/>
              <a:uLnTx/>
              <a:uFillTx/>
            </a:endParaRPr>
          </a:p>
        </p:txBody>
      </p:sp>
      <p:sp>
        <p:nvSpPr>
          <p:cNvPr id="327" name="Text Box 39"/>
          <p:cNvSpPr txBox="1">
            <a:spLocks noChangeArrowheads="1"/>
          </p:cNvSpPr>
          <p:nvPr/>
        </p:nvSpPr>
        <p:spPr bwMode="auto">
          <a:xfrm>
            <a:off x="1936750" y="1501552"/>
            <a:ext cx="542925" cy="254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zh-CN" sz="1200" b="0" i="0" u="none" strike="noStrike" kern="0" cap="none" spc="0" normalizeH="0" baseline="0" noProof="0" smtClean="0">
                <a:ln>
                  <a:noFill/>
                </a:ln>
                <a:solidFill>
                  <a:sysClr val="windowText" lastClr="000000"/>
                </a:solidFill>
                <a:effectLst/>
                <a:uLnTx/>
                <a:uFillTx/>
                <a:cs typeface="Times New Roman" pitchFamily="18" charset="0"/>
              </a:rPr>
              <a:t>1</a:t>
            </a:r>
          </a:p>
          <a:p>
            <a:pPr marL="0" marR="0" lvl="0" indent="0" algn="l" defTabSz="914400" eaLnBrk="1" fontAlgn="auto" latinLnBrk="0" hangingPunct="1">
              <a:lnSpc>
                <a:spcPct val="100000"/>
              </a:lnSpc>
              <a:spcBef>
                <a:spcPct val="0"/>
              </a:spcBef>
              <a:spcAft>
                <a:spcPts val="0"/>
              </a:spcAft>
              <a:buClrTx/>
              <a:buSzTx/>
              <a:buFontTx/>
              <a:buNone/>
              <a:tabLst/>
              <a:defRPr/>
            </a:pPr>
            <a:endParaRPr kumimoji="0" lang="en-US" altLang="zh-CN" sz="1200" b="0" i="0" u="none" strike="noStrike" kern="0" cap="none" spc="0" normalizeH="0" baseline="0" noProof="0" smtClean="0">
              <a:ln>
                <a:noFill/>
              </a:ln>
              <a:solidFill>
                <a:sysClr val="windowText" lastClr="000000"/>
              </a:solidFill>
              <a:effectLst/>
              <a:uLnTx/>
              <a:uFillTx/>
            </a:endParaRPr>
          </a:p>
        </p:txBody>
      </p:sp>
      <p:sp>
        <p:nvSpPr>
          <p:cNvPr id="328" name="Text Box 40"/>
          <p:cNvSpPr txBox="1">
            <a:spLocks noChangeArrowheads="1"/>
          </p:cNvSpPr>
          <p:nvPr/>
        </p:nvSpPr>
        <p:spPr bwMode="auto">
          <a:xfrm>
            <a:off x="2843213" y="1501552"/>
            <a:ext cx="542925" cy="254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zh-CN" sz="1200" b="0" i="0" u="none" strike="noStrike" kern="0" cap="none" spc="0" normalizeH="0" baseline="0" noProof="0" smtClean="0">
                <a:ln>
                  <a:noFill/>
                </a:ln>
                <a:solidFill>
                  <a:sysClr val="windowText" lastClr="000000"/>
                </a:solidFill>
                <a:effectLst/>
                <a:uLnTx/>
                <a:uFillTx/>
                <a:cs typeface="Times New Roman" pitchFamily="18" charset="0"/>
              </a:rPr>
              <a:t>2</a:t>
            </a:r>
          </a:p>
          <a:p>
            <a:pPr marL="0" marR="0" lvl="0" indent="0" algn="l" defTabSz="914400" eaLnBrk="1" fontAlgn="auto" latinLnBrk="0" hangingPunct="1">
              <a:lnSpc>
                <a:spcPct val="100000"/>
              </a:lnSpc>
              <a:spcBef>
                <a:spcPct val="0"/>
              </a:spcBef>
              <a:spcAft>
                <a:spcPts val="0"/>
              </a:spcAft>
              <a:buClrTx/>
              <a:buSzTx/>
              <a:buFontTx/>
              <a:buNone/>
              <a:tabLst/>
              <a:defRPr/>
            </a:pPr>
            <a:endParaRPr kumimoji="0" lang="en-US" altLang="zh-CN" sz="1200" b="0" i="0" u="none" strike="noStrike" kern="0" cap="none" spc="0" normalizeH="0" baseline="0" noProof="0" smtClean="0">
              <a:ln>
                <a:noFill/>
              </a:ln>
              <a:solidFill>
                <a:sysClr val="windowText" lastClr="000000"/>
              </a:solidFill>
              <a:effectLst/>
              <a:uLnTx/>
              <a:uFillTx/>
            </a:endParaRPr>
          </a:p>
        </p:txBody>
      </p:sp>
      <p:sp>
        <p:nvSpPr>
          <p:cNvPr id="329" name="Text Box 41"/>
          <p:cNvSpPr txBox="1">
            <a:spLocks noChangeArrowheads="1"/>
          </p:cNvSpPr>
          <p:nvPr/>
        </p:nvSpPr>
        <p:spPr bwMode="auto">
          <a:xfrm>
            <a:off x="1211263" y="1501552"/>
            <a:ext cx="544512" cy="255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zh-CN" sz="1200" b="0" i="0" u="none" strike="noStrike" kern="0" cap="none" spc="0" normalizeH="0" baseline="0" noProof="0" smtClean="0">
                <a:ln>
                  <a:noFill/>
                </a:ln>
                <a:solidFill>
                  <a:sysClr val="windowText" lastClr="000000"/>
                </a:solidFill>
                <a:effectLst/>
                <a:uLnTx/>
                <a:uFillTx/>
                <a:cs typeface="Times New Roman" pitchFamily="18" charset="0"/>
              </a:rPr>
              <a:t>0</a:t>
            </a:r>
          </a:p>
          <a:p>
            <a:pPr marL="0" marR="0" lvl="0" indent="0" algn="l" defTabSz="914400" eaLnBrk="1" fontAlgn="auto" latinLnBrk="0" hangingPunct="1">
              <a:lnSpc>
                <a:spcPct val="100000"/>
              </a:lnSpc>
              <a:spcBef>
                <a:spcPct val="0"/>
              </a:spcBef>
              <a:spcAft>
                <a:spcPts val="0"/>
              </a:spcAft>
              <a:buClrTx/>
              <a:buSzTx/>
              <a:buFontTx/>
              <a:buNone/>
              <a:tabLst/>
              <a:defRPr/>
            </a:pPr>
            <a:endParaRPr kumimoji="0" lang="en-US" altLang="zh-CN" sz="1200" b="0" i="0" u="none" strike="noStrike" kern="0" cap="none" spc="0" normalizeH="0" baseline="0" noProof="0" smtClean="0">
              <a:ln>
                <a:noFill/>
              </a:ln>
              <a:solidFill>
                <a:sysClr val="windowText" lastClr="000000"/>
              </a:solidFill>
              <a:effectLst/>
              <a:uLnTx/>
              <a:uFillTx/>
            </a:endParaRPr>
          </a:p>
        </p:txBody>
      </p:sp>
      <p:sp>
        <p:nvSpPr>
          <p:cNvPr id="330" name="Text Box 42"/>
          <p:cNvSpPr txBox="1">
            <a:spLocks noChangeArrowheads="1"/>
          </p:cNvSpPr>
          <p:nvPr/>
        </p:nvSpPr>
        <p:spPr bwMode="auto">
          <a:xfrm>
            <a:off x="5561013" y="1501552"/>
            <a:ext cx="542925" cy="254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zh-CN" sz="1200" b="0" i="0" u="none" strike="noStrike" kern="0" cap="none" spc="0" normalizeH="0" baseline="0" noProof="0" smtClean="0">
                <a:ln>
                  <a:noFill/>
                </a:ln>
                <a:solidFill>
                  <a:sysClr val="windowText" lastClr="000000"/>
                </a:solidFill>
                <a:effectLst/>
                <a:uLnTx/>
                <a:uFillTx/>
                <a:cs typeface="Times New Roman" pitchFamily="18" charset="0"/>
              </a:rPr>
              <a:t>5</a:t>
            </a:r>
          </a:p>
          <a:p>
            <a:pPr marL="0" marR="0" lvl="0" indent="0" algn="l" defTabSz="914400" eaLnBrk="1" fontAlgn="auto" latinLnBrk="0" hangingPunct="1">
              <a:lnSpc>
                <a:spcPct val="100000"/>
              </a:lnSpc>
              <a:spcBef>
                <a:spcPct val="0"/>
              </a:spcBef>
              <a:spcAft>
                <a:spcPts val="0"/>
              </a:spcAft>
              <a:buClrTx/>
              <a:buSzTx/>
              <a:buFontTx/>
              <a:buNone/>
              <a:tabLst/>
              <a:defRPr/>
            </a:pPr>
            <a:endParaRPr kumimoji="0" lang="en-US" altLang="zh-CN" sz="1200" b="0" i="0" u="none" strike="noStrike" kern="0" cap="none" spc="0" normalizeH="0" baseline="0" noProof="0" smtClean="0">
              <a:ln>
                <a:noFill/>
              </a:ln>
              <a:solidFill>
                <a:sysClr val="windowText" lastClr="000000"/>
              </a:solidFill>
              <a:effectLst/>
              <a:uLnTx/>
              <a:uFillTx/>
            </a:endParaRPr>
          </a:p>
        </p:txBody>
      </p:sp>
      <p:sp>
        <p:nvSpPr>
          <p:cNvPr id="331" name="Text Box 43"/>
          <p:cNvSpPr txBox="1">
            <a:spLocks noChangeArrowheads="1"/>
          </p:cNvSpPr>
          <p:nvPr/>
        </p:nvSpPr>
        <p:spPr bwMode="auto">
          <a:xfrm>
            <a:off x="6467475" y="1501552"/>
            <a:ext cx="542925" cy="254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zh-CN" sz="1200" b="0" i="0" u="none" strike="noStrike" kern="0" cap="none" spc="0" normalizeH="0" baseline="0" noProof="0" smtClean="0">
                <a:ln>
                  <a:noFill/>
                </a:ln>
                <a:solidFill>
                  <a:sysClr val="windowText" lastClr="000000"/>
                </a:solidFill>
                <a:effectLst/>
                <a:uLnTx/>
                <a:uFillTx/>
                <a:cs typeface="Times New Roman" pitchFamily="18" charset="0"/>
              </a:rPr>
              <a:t>6</a:t>
            </a:r>
          </a:p>
          <a:p>
            <a:pPr marL="0" marR="0" lvl="0" indent="0" algn="l" defTabSz="914400" eaLnBrk="1" fontAlgn="auto" latinLnBrk="0" hangingPunct="1">
              <a:lnSpc>
                <a:spcPct val="100000"/>
              </a:lnSpc>
              <a:spcBef>
                <a:spcPct val="0"/>
              </a:spcBef>
              <a:spcAft>
                <a:spcPts val="0"/>
              </a:spcAft>
              <a:buClrTx/>
              <a:buSzTx/>
              <a:buFontTx/>
              <a:buNone/>
              <a:tabLst/>
              <a:defRPr/>
            </a:pPr>
            <a:endParaRPr kumimoji="0" lang="en-US" altLang="zh-CN" sz="1200" b="0" i="0" u="none" strike="noStrike" kern="0" cap="none" spc="0" normalizeH="0" baseline="0" noProof="0" smtClean="0">
              <a:ln>
                <a:noFill/>
              </a:ln>
              <a:solidFill>
                <a:sysClr val="windowText" lastClr="000000"/>
              </a:solidFill>
              <a:effectLst/>
              <a:uLnTx/>
              <a:uFillTx/>
            </a:endParaRPr>
          </a:p>
        </p:txBody>
      </p:sp>
      <p:sp>
        <p:nvSpPr>
          <p:cNvPr id="333" name="Rectangle 5"/>
          <p:cNvSpPr>
            <a:spLocks noChangeArrowheads="1"/>
          </p:cNvSpPr>
          <p:nvPr/>
        </p:nvSpPr>
        <p:spPr bwMode="auto">
          <a:xfrm>
            <a:off x="0" y="1196752"/>
            <a:ext cx="8915400" cy="369332"/>
          </a:xfrm>
          <a:prstGeom prst="rect">
            <a:avLst/>
          </a:prstGeom>
          <a:noFill/>
          <a:ln>
            <a:noFill/>
          </a:ln>
          <a:effectLst/>
          <a:extLst>
            <a:ext uri="{909E8E84-426E-40DD-AFC4-6F175D3DCCD1}">
              <a14:hiddenFill xmlns:a14="http://schemas.microsoft.com/office/drawing/2010/main">
                <a:solidFill>
                  <a:schemeClr val="tx2"/>
                </a:solidFill>
              </a14:hiddenFill>
            </a:ext>
            <a:ext uri="{91240B29-F687-4F45-9708-019B960494DF}">
              <a14:hiddenLine xmlns:a14="http://schemas.microsoft.com/office/drawing/2010/main" w="9525">
                <a:solidFill>
                  <a:schemeClr val="folHlink"/>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850900" lvl="3" indent="57150" algn="l">
              <a:lnSpc>
                <a:spcPct val="100000"/>
              </a:lnSpc>
            </a:pPr>
            <a:r>
              <a:rPr lang="zh-CN" altLang="zh-CN" dirty="0">
                <a:solidFill>
                  <a:schemeClr val="bg1"/>
                </a:solidFill>
                <a:latin typeface="Arial" pitchFamily="34" charset="0"/>
              </a:rPr>
              <a:t>用数组：队空：front</a:t>
            </a:r>
            <a:r>
              <a:rPr lang="en-US" altLang="zh-CN" dirty="0">
                <a:solidFill>
                  <a:schemeClr val="bg1"/>
                </a:solidFill>
                <a:latin typeface="Arial" pitchFamily="34" charset="0"/>
              </a:rPr>
              <a:t>=</a:t>
            </a:r>
            <a:r>
              <a:rPr lang="zh-CN" altLang="zh-CN" dirty="0">
                <a:solidFill>
                  <a:schemeClr val="bg1"/>
                </a:solidFill>
                <a:latin typeface="Arial" pitchFamily="34" charset="0"/>
              </a:rPr>
              <a:t>rear</a:t>
            </a:r>
            <a:r>
              <a:rPr lang="en-US" altLang="zh-CN" dirty="0">
                <a:solidFill>
                  <a:schemeClr val="bg1"/>
                </a:solidFill>
                <a:latin typeface="Arial" pitchFamily="34" charset="0"/>
              </a:rPr>
              <a:t>=0;   </a:t>
            </a:r>
            <a:r>
              <a:rPr lang="zh-CN" altLang="en-US" dirty="0">
                <a:solidFill>
                  <a:schemeClr val="bg1"/>
                </a:solidFill>
                <a:latin typeface="Arial" pitchFamily="34" charset="0"/>
              </a:rPr>
              <a:t>队满：</a:t>
            </a:r>
            <a:r>
              <a:rPr lang="en-US" altLang="zh-CN" dirty="0">
                <a:solidFill>
                  <a:schemeClr val="bg1"/>
                </a:solidFill>
                <a:latin typeface="Arial" pitchFamily="34" charset="0"/>
              </a:rPr>
              <a:t>rear=MaxSize-1</a:t>
            </a:r>
          </a:p>
        </p:txBody>
      </p:sp>
      <p:sp>
        <p:nvSpPr>
          <p:cNvPr id="334" name="Rectangle 82"/>
          <p:cNvSpPr>
            <a:spLocks noChangeArrowheads="1"/>
          </p:cNvSpPr>
          <p:nvPr/>
        </p:nvSpPr>
        <p:spPr bwMode="auto">
          <a:xfrm>
            <a:off x="990600" y="6330727"/>
            <a:ext cx="4391025" cy="2762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ysClr val="windowText" lastClr="000000"/>
              </a:solidFill>
              <a:effectLst/>
              <a:uLnTx/>
              <a:uFillTx/>
            </a:endParaRPr>
          </a:p>
        </p:txBody>
      </p:sp>
      <p:sp>
        <p:nvSpPr>
          <p:cNvPr id="335" name="Text Box 8"/>
          <p:cNvSpPr txBox="1">
            <a:spLocks noChangeArrowheads="1"/>
          </p:cNvSpPr>
          <p:nvPr/>
        </p:nvSpPr>
        <p:spPr bwMode="auto">
          <a:xfrm>
            <a:off x="1001713" y="5124227"/>
            <a:ext cx="6161087" cy="3175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zh-CN" sz="1200" b="0" i="0" u="none" strike="noStrike" kern="0" cap="none" spc="0" normalizeH="0" baseline="0" noProof="0" dirty="0" smtClean="0">
                <a:ln>
                  <a:noFill/>
                </a:ln>
                <a:solidFill>
                  <a:sysClr val="windowText" lastClr="000000"/>
                </a:solidFill>
                <a:effectLst/>
                <a:uLnTx/>
                <a:uFillTx/>
                <a:cs typeface="Times New Roman" pitchFamily="18" charset="0"/>
              </a:rPr>
              <a:t>c. </a:t>
            </a:r>
            <a:r>
              <a:rPr kumimoji="0" lang="zh-CN" altLang="en-US" sz="1200" b="0" i="0" u="none" strike="noStrike" kern="0" cap="none" spc="0" normalizeH="0" baseline="0" noProof="0" dirty="0" smtClean="0">
                <a:ln>
                  <a:noFill/>
                </a:ln>
                <a:solidFill>
                  <a:sysClr val="windowText" lastClr="000000"/>
                </a:solidFill>
                <a:effectLst/>
                <a:uLnTx/>
                <a:uFillTx/>
                <a:latin typeface="宋体" pitchFamily="2" charset="-122"/>
              </a:rPr>
              <a:t>具有最高优先数</a:t>
            </a:r>
            <a:r>
              <a:rPr kumimoji="0" lang="en-US" altLang="zh-CN" sz="1200" b="0" i="0" u="none" strike="noStrike" kern="0" cap="none" spc="0" normalizeH="0" baseline="0" noProof="0" dirty="0" smtClean="0">
                <a:ln>
                  <a:noFill/>
                </a:ln>
                <a:solidFill>
                  <a:sysClr val="windowText" lastClr="000000"/>
                </a:solidFill>
                <a:effectLst/>
                <a:uLnTx/>
                <a:uFillTx/>
                <a:cs typeface="Times New Roman" pitchFamily="18" charset="0"/>
              </a:rPr>
              <a:t>15</a:t>
            </a:r>
            <a:r>
              <a:rPr kumimoji="0" lang="zh-CN" altLang="en-US" sz="1200" b="0" i="0" u="none" strike="noStrike" kern="0" cap="none" spc="0" normalizeH="0" baseline="0" noProof="0" dirty="0" smtClean="0">
                <a:ln>
                  <a:noFill/>
                </a:ln>
                <a:solidFill>
                  <a:sysClr val="windowText" lastClr="000000"/>
                </a:solidFill>
                <a:effectLst/>
                <a:uLnTx/>
                <a:uFillTx/>
                <a:latin typeface="宋体" pitchFamily="2" charset="-122"/>
              </a:rPr>
              <a:t>的结点出队。用最后一个结点覆盖它。</a:t>
            </a:r>
            <a:endParaRPr kumimoji="0" lang="zh-CN" altLang="en-US" sz="1200" b="0" i="0" u="none" strike="noStrike" kern="0" cap="none" spc="0" normalizeH="0" baseline="0" noProof="0" dirty="0" smtClean="0">
              <a:ln>
                <a:noFill/>
              </a:ln>
              <a:solidFill>
                <a:sysClr val="windowText" lastClr="000000"/>
              </a:solidFill>
              <a:effectLst/>
              <a:uLnTx/>
              <a:uFillTx/>
              <a:cs typeface="Times New Roman" pitchFamily="18" charset="0"/>
            </a:endParaRPr>
          </a:p>
          <a:p>
            <a:pPr marL="0" marR="0" lvl="0" indent="0" algn="l" defTabSz="914400" eaLnBrk="1" fontAlgn="auto" latinLnBrk="0" hangingPunct="1">
              <a:lnSpc>
                <a:spcPct val="100000"/>
              </a:lnSpc>
              <a:spcBef>
                <a:spcPct val="0"/>
              </a:spcBef>
              <a:spcAft>
                <a:spcPts val="0"/>
              </a:spcAft>
              <a:buClrTx/>
              <a:buSzTx/>
              <a:buFontTx/>
              <a:buNone/>
              <a:tabLst/>
              <a:defRPr/>
            </a:pPr>
            <a:endParaRPr kumimoji="0" lang="en-US" altLang="zh-CN" sz="1200" b="0" i="0" u="none" strike="noStrike" kern="0" cap="none" spc="0" normalizeH="0" baseline="0" noProof="0" dirty="0" smtClean="0">
              <a:ln>
                <a:noFill/>
              </a:ln>
              <a:solidFill>
                <a:sysClr val="windowText" lastClr="000000"/>
              </a:solidFill>
              <a:effectLst/>
              <a:uLnTx/>
              <a:uFillTx/>
            </a:endParaRPr>
          </a:p>
        </p:txBody>
      </p:sp>
      <p:sp>
        <p:nvSpPr>
          <p:cNvPr id="336" name="Rectangle 10"/>
          <p:cNvSpPr>
            <a:spLocks noChangeArrowheads="1"/>
          </p:cNvSpPr>
          <p:nvPr/>
        </p:nvSpPr>
        <p:spPr bwMode="auto">
          <a:xfrm>
            <a:off x="990600" y="1742852"/>
            <a:ext cx="6342063" cy="425450"/>
          </a:xfrm>
          <a:prstGeom prst="rect">
            <a:avLst/>
          </a:prstGeom>
          <a:solidFill>
            <a:srgbClr val="FFFFFF"/>
          </a:solidFill>
          <a:ln w="28575">
            <a:solidFill>
              <a:srgbClr val="000000"/>
            </a:solidFill>
            <a:miter lim="800000"/>
            <a:headEnd/>
            <a:tailEnd/>
          </a:ln>
        </p:spPr>
        <p:txBody>
          <a:body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zh-CN" sz="1000" b="0" i="0" u="none" strike="noStrike" kern="0" cap="none" spc="0" normalizeH="0" baseline="0" noProof="0" smtClean="0">
                <a:ln>
                  <a:noFill/>
                </a:ln>
                <a:solidFill>
                  <a:sysClr val="windowText" lastClr="000000"/>
                </a:solidFill>
                <a:effectLst/>
                <a:uLnTx/>
                <a:uFillTx/>
                <a:cs typeface="Times New Roman" pitchFamily="18" charset="0"/>
              </a:rPr>
              <a:t> </a:t>
            </a:r>
          </a:p>
          <a:p>
            <a:pPr marL="0" marR="0" lvl="0" indent="0" algn="l" defTabSz="914400" eaLnBrk="1" fontAlgn="auto" latinLnBrk="0" hangingPunct="1">
              <a:lnSpc>
                <a:spcPct val="100000"/>
              </a:lnSpc>
              <a:spcBef>
                <a:spcPct val="0"/>
              </a:spcBef>
              <a:spcAft>
                <a:spcPts val="0"/>
              </a:spcAft>
              <a:buClrTx/>
              <a:buSzTx/>
              <a:buFontTx/>
              <a:buNone/>
              <a:tabLst/>
              <a:defRPr/>
            </a:pPr>
            <a:endParaRPr kumimoji="0" lang="en-US" altLang="zh-CN" sz="2400" b="0" i="0" u="none" strike="noStrike" kern="0" cap="none" spc="0" normalizeH="0" baseline="0" noProof="0" smtClean="0">
              <a:ln>
                <a:noFill/>
              </a:ln>
              <a:solidFill>
                <a:sysClr val="windowText" lastClr="000000"/>
              </a:solidFill>
              <a:effectLst/>
              <a:uLnTx/>
              <a:uFillTx/>
            </a:endParaRPr>
          </a:p>
        </p:txBody>
      </p:sp>
      <p:sp>
        <p:nvSpPr>
          <p:cNvPr id="337" name="Line 11"/>
          <p:cNvSpPr>
            <a:spLocks noChangeShapeType="1"/>
          </p:cNvSpPr>
          <p:nvPr/>
        </p:nvSpPr>
        <p:spPr bwMode="auto">
          <a:xfrm>
            <a:off x="1897063" y="1742852"/>
            <a:ext cx="0" cy="42545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ysClr val="windowText" lastClr="000000"/>
              </a:solidFill>
              <a:effectLst/>
              <a:uLnTx/>
              <a:uFillTx/>
            </a:endParaRPr>
          </a:p>
        </p:txBody>
      </p:sp>
      <p:sp>
        <p:nvSpPr>
          <p:cNvPr id="338" name="Line 12"/>
          <p:cNvSpPr>
            <a:spLocks noChangeShapeType="1"/>
          </p:cNvSpPr>
          <p:nvPr/>
        </p:nvSpPr>
        <p:spPr bwMode="auto">
          <a:xfrm>
            <a:off x="2801938" y="1742852"/>
            <a:ext cx="0" cy="42545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ysClr val="windowText" lastClr="000000"/>
              </a:solidFill>
              <a:effectLst/>
              <a:uLnTx/>
              <a:uFillTx/>
            </a:endParaRPr>
          </a:p>
        </p:txBody>
      </p:sp>
      <p:sp>
        <p:nvSpPr>
          <p:cNvPr id="339" name="Line 13"/>
          <p:cNvSpPr>
            <a:spLocks noChangeShapeType="1"/>
          </p:cNvSpPr>
          <p:nvPr/>
        </p:nvSpPr>
        <p:spPr bwMode="auto">
          <a:xfrm>
            <a:off x="3708400" y="1742852"/>
            <a:ext cx="0" cy="42545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ysClr val="windowText" lastClr="000000"/>
              </a:solidFill>
              <a:effectLst/>
              <a:uLnTx/>
              <a:uFillTx/>
            </a:endParaRPr>
          </a:p>
        </p:txBody>
      </p:sp>
      <p:sp>
        <p:nvSpPr>
          <p:cNvPr id="340" name="Text Box 14"/>
          <p:cNvSpPr txBox="1">
            <a:spLocks noChangeArrowheads="1"/>
          </p:cNvSpPr>
          <p:nvPr/>
        </p:nvSpPr>
        <p:spPr bwMode="auto">
          <a:xfrm>
            <a:off x="1171575" y="2301652"/>
            <a:ext cx="725488" cy="3651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zh-CN" sz="1000" b="0" i="0" u="none" strike="noStrike" kern="0" cap="none" spc="0" normalizeH="0" baseline="0" noProof="0" smtClean="0">
                <a:ln>
                  <a:noFill/>
                </a:ln>
                <a:solidFill>
                  <a:sysClr val="windowText" lastClr="000000"/>
                </a:solidFill>
                <a:effectLst/>
                <a:uLnTx/>
                <a:uFillTx/>
                <a:cs typeface="Times New Roman" pitchFamily="18" charset="0"/>
              </a:rPr>
              <a:t>front</a:t>
            </a:r>
          </a:p>
          <a:p>
            <a:pPr marL="0" marR="0" lvl="0" indent="0" algn="l" defTabSz="914400" eaLnBrk="1" fontAlgn="auto" latinLnBrk="0" hangingPunct="1">
              <a:lnSpc>
                <a:spcPct val="100000"/>
              </a:lnSpc>
              <a:spcBef>
                <a:spcPct val="0"/>
              </a:spcBef>
              <a:spcAft>
                <a:spcPts val="0"/>
              </a:spcAft>
              <a:buClrTx/>
              <a:buSzTx/>
              <a:buFontTx/>
              <a:buNone/>
              <a:tabLst/>
              <a:defRPr/>
            </a:pPr>
            <a:endParaRPr kumimoji="0" lang="en-US" altLang="zh-CN" sz="2400" b="0" i="0" u="none" strike="noStrike" kern="0" cap="none" spc="0" normalizeH="0" baseline="0" noProof="0" smtClean="0">
              <a:ln>
                <a:noFill/>
              </a:ln>
              <a:solidFill>
                <a:sysClr val="windowText" lastClr="000000"/>
              </a:solidFill>
              <a:effectLst/>
              <a:uLnTx/>
              <a:uFillTx/>
            </a:endParaRPr>
          </a:p>
        </p:txBody>
      </p:sp>
      <p:sp>
        <p:nvSpPr>
          <p:cNvPr id="341" name="Text Box 16"/>
          <p:cNvSpPr txBox="1">
            <a:spLocks noChangeArrowheads="1"/>
          </p:cNvSpPr>
          <p:nvPr/>
        </p:nvSpPr>
        <p:spPr bwMode="auto">
          <a:xfrm>
            <a:off x="990600" y="2484215"/>
            <a:ext cx="6161088" cy="3175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zh-CN" sz="1200" b="0" i="0" u="none" strike="noStrike" kern="0" cap="none" spc="0" normalizeH="0" baseline="0" noProof="0" dirty="0" smtClean="0">
                <a:ln>
                  <a:noFill/>
                </a:ln>
                <a:solidFill>
                  <a:sysClr val="windowText" lastClr="000000"/>
                </a:solidFill>
                <a:effectLst/>
                <a:uLnTx/>
                <a:uFillTx/>
                <a:cs typeface="Times New Roman" pitchFamily="18" charset="0"/>
              </a:rPr>
              <a:t>a. </a:t>
            </a:r>
            <a:r>
              <a:rPr kumimoji="0" lang="zh-CN" altLang="en-US" sz="1200" b="0" i="0" u="none" strike="noStrike" kern="0" cap="none" spc="0" normalizeH="0" baseline="0" noProof="0" dirty="0" smtClean="0">
                <a:ln>
                  <a:noFill/>
                </a:ln>
                <a:solidFill>
                  <a:sysClr val="windowText" lastClr="000000"/>
                </a:solidFill>
                <a:effectLst/>
                <a:uLnTx/>
                <a:uFillTx/>
                <a:latin typeface="宋体" pitchFamily="2" charset="-122"/>
              </a:rPr>
              <a:t>具有优先数为</a:t>
            </a:r>
            <a:r>
              <a:rPr kumimoji="0" lang="en-US" altLang="zh-CN" sz="1200" b="0" i="0" u="none" strike="noStrike" kern="0" cap="none" spc="0" normalizeH="0" baseline="0" noProof="0" dirty="0" smtClean="0">
                <a:ln>
                  <a:noFill/>
                </a:ln>
                <a:solidFill>
                  <a:sysClr val="windowText" lastClr="000000"/>
                </a:solidFill>
                <a:effectLst/>
                <a:uLnTx/>
                <a:uFillTx/>
                <a:cs typeface="Times New Roman" pitchFamily="18" charset="0"/>
              </a:rPr>
              <a:t>20</a:t>
            </a:r>
            <a:r>
              <a:rPr kumimoji="0" lang="zh-CN" altLang="en-US" sz="1200" b="0" i="0" u="none" strike="noStrike" kern="0" cap="none" spc="0" normalizeH="0" baseline="0" noProof="0" dirty="0" smtClean="0">
                <a:ln>
                  <a:noFill/>
                </a:ln>
                <a:solidFill>
                  <a:sysClr val="windowText" lastClr="000000"/>
                </a:solidFill>
                <a:effectLst/>
                <a:uLnTx/>
                <a:uFillTx/>
                <a:latin typeface="宋体" pitchFamily="2" charset="-122"/>
              </a:rPr>
              <a:t>、</a:t>
            </a:r>
            <a:r>
              <a:rPr kumimoji="0" lang="en-US" altLang="zh-CN" sz="1200" b="0" i="0" u="none" strike="noStrike" kern="0" cap="none" spc="0" normalizeH="0" baseline="0" noProof="0" dirty="0" smtClean="0">
                <a:ln>
                  <a:noFill/>
                </a:ln>
                <a:solidFill>
                  <a:sysClr val="windowText" lastClr="000000"/>
                </a:solidFill>
                <a:effectLst/>
                <a:uLnTx/>
                <a:uFillTx/>
                <a:cs typeface="Times New Roman" pitchFamily="18" charset="0"/>
              </a:rPr>
              <a:t>15</a:t>
            </a:r>
            <a:r>
              <a:rPr kumimoji="0" lang="zh-CN" altLang="en-US" sz="1200" b="0" i="0" u="none" strike="noStrike" kern="0" cap="none" spc="0" normalizeH="0" baseline="0" noProof="0" dirty="0" smtClean="0">
                <a:ln>
                  <a:noFill/>
                </a:ln>
                <a:solidFill>
                  <a:sysClr val="windowText" lastClr="000000"/>
                </a:solidFill>
                <a:effectLst/>
                <a:uLnTx/>
                <a:uFillTx/>
                <a:latin typeface="宋体" pitchFamily="2" charset="-122"/>
              </a:rPr>
              <a:t>、</a:t>
            </a:r>
            <a:r>
              <a:rPr kumimoji="0" lang="en-US" altLang="zh-CN" sz="1200" b="0" i="0" u="none" strike="noStrike" kern="0" cap="none" spc="0" normalizeH="0" baseline="0" noProof="0" dirty="0" smtClean="0">
                <a:ln>
                  <a:noFill/>
                </a:ln>
                <a:solidFill>
                  <a:sysClr val="windowText" lastClr="000000"/>
                </a:solidFill>
                <a:effectLst/>
                <a:uLnTx/>
                <a:uFillTx/>
                <a:cs typeface="Times New Roman" pitchFamily="18" charset="0"/>
              </a:rPr>
              <a:t>30</a:t>
            </a:r>
            <a:r>
              <a:rPr kumimoji="0" lang="zh-CN" altLang="en-US" sz="1200" b="0" i="0" u="none" strike="noStrike" kern="0" cap="none" spc="0" normalizeH="0" baseline="0" noProof="0" dirty="0" smtClean="0">
                <a:ln>
                  <a:noFill/>
                </a:ln>
                <a:solidFill>
                  <a:sysClr val="windowText" lastClr="000000"/>
                </a:solidFill>
                <a:effectLst/>
                <a:uLnTx/>
                <a:uFillTx/>
                <a:latin typeface="宋体" pitchFamily="2" charset="-122"/>
              </a:rPr>
              <a:t>、</a:t>
            </a:r>
            <a:r>
              <a:rPr kumimoji="0" lang="en-US" altLang="zh-CN" sz="1200" b="0" i="0" u="none" strike="noStrike" kern="0" cap="none" spc="0" normalizeH="0" baseline="0" noProof="0" dirty="0" smtClean="0">
                <a:ln>
                  <a:noFill/>
                </a:ln>
                <a:solidFill>
                  <a:sysClr val="windowText" lastClr="000000"/>
                </a:solidFill>
                <a:effectLst/>
                <a:uLnTx/>
                <a:uFillTx/>
                <a:cs typeface="Times New Roman" pitchFamily="18" charset="0"/>
              </a:rPr>
              <a:t>19</a:t>
            </a:r>
            <a:r>
              <a:rPr kumimoji="0" lang="zh-CN" altLang="en-US" sz="1200" b="0" i="0" u="none" strike="noStrike" kern="0" cap="none" spc="0" normalizeH="0" baseline="0" noProof="0" dirty="0" smtClean="0">
                <a:ln>
                  <a:noFill/>
                </a:ln>
                <a:solidFill>
                  <a:sysClr val="windowText" lastClr="000000"/>
                </a:solidFill>
                <a:effectLst/>
                <a:uLnTx/>
                <a:uFillTx/>
                <a:latin typeface="宋体" pitchFamily="2" charset="-122"/>
              </a:rPr>
              <a:t>的结点依次进队之后。</a:t>
            </a:r>
            <a:endParaRPr kumimoji="0" lang="zh-CN" altLang="en-US" sz="1200" b="0" i="0" u="none" strike="noStrike" kern="0" cap="none" spc="0" normalizeH="0" baseline="0" noProof="0" dirty="0" smtClean="0">
              <a:ln>
                <a:noFill/>
              </a:ln>
              <a:solidFill>
                <a:sysClr val="windowText" lastClr="000000"/>
              </a:solidFill>
              <a:effectLst/>
              <a:uLnTx/>
              <a:uFillTx/>
              <a:cs typeface="Times New Roman" pitchFamily="18" charset="0"/>
            </a:endParaRPr>
          </a:p>
          <a:p>
            <a:pPr marL="0" marR="0" lvl="0" indent="0" algn="l" defTabSz="914400" eaLnBrk="1" fontAlgn="auto" latinLnBrk="0" hangingPunct="1">
              <a:lnSpc>
                <a:spcPct val="100000"/>
              </a:lnSpc>
              <a:spcBef>
                <a:spcPct val="0"/>
              </a:spcBef>
              <a:spcAft>
                <a:spcPts val="0"/>
              </a:spcAft>
              <a:buClrTx/>
              <a:buSzTx/>
              <a:buFontTx/>
              <a:buNone/>
              <a:tabLst/>
              <a:defRPr/>
            </a:pPr>
            <a:endParaRPr kumimoji="0" lang="en-US" altLang="zh-CN" sz="1200" b="0" i="0" u="none" strike="noStrike" kern="0" cap="none" spc="0" normalizeH="0" baseline="0" noProof="0" dirty="0" smtClean="0">
              <a:ln>
                <a:noFill/>
              </a:ln>
              <a:solidFill>
                <a:sysClr val="windowText" lastClr="000000"/>
              </a:solidFill>
              <a:effectLst/>
              <a:uLnTx/>
              <a:uFillTx/>
            </a:endParaRPr>
          </a:p>
        </p:txBody>
      </p:sp>
      <p:sp>
        <p:nvSpPr>
          <p:cNvPr id="342" name="Text Box 18"/>
          <p:cNvSpPr txBox="1">
            <a:spLocks noChangeArrowheads="1"/>
          </p:cNvSpPr>
          <p:nvPr/>
        </p:nvSpPr>
        <p:spPr bwMode="auto">
          <a:xfrm>
            <a:off x="2984500" y="1849215"/>
            <a:ext cx="542925" cy="2555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zh-CN" sz="1000" b="0" i="0" u="none" strike="noStrike" kern="0" cap="none" spc="0" normalizeH="0" baseline="0" noProof="0" smtClean="0">
                <a:ln>
                  <a:noFill/>
                </a:ln>
                <a:solidFill>
                  <a:sysClr val="windowText" lastClr="000000"/>
                </a:solidFill>
                <a:effectLst/>
                <a:uLnTx/>
                <a:uFillTx/>
                <a:cs typeface="Times New Roman" pitchFamily="18" charset="0"/>
              </a:rPr>
              <a:t>30</a:t>
            </a:r>
          </a:p>
          <a:p>
            <a:pPr marL="0" marR="0" lvl="0" indent="0" algn="l" defTabSz="914400" eaLnBrk="1" fontAlgn="auto" latinLnBrk="0" hangingPunct="1">
              <a:lnSpc>
                <a:spcPct val="100000"/>
              </a:lnSpc>
              <a:spcBef>
                <a:spcPct val="0"/>
              </a:spcBef>
              <a:spcAft>
                <a:spcPts val="0"/>
              </a:spcAft>
              <a:buClrTx/>
              <a:buSzTx/>
              <a:buFontTx/>
              <a:buNone/>
              <a:tabLst/>
              <a:defRPr/>
            </a:pPr>
            <a:endParaRPr kumimoji="0" lang="en-US" altLang="zh-CN" sz="2400" b="0" i="0" u="none" strike="noStrike" kern="0" cap="none" spc="0" normalizeH="0" baseline="0" noProof="0" smtClean="0">
              <a:ln>
                <a:noFill/>
              </a:ln>
              <a:solidFill>
                <a:sysClr val="windowText" lastClr="000000"/>
              </a:solidFill>
              <a:effectLst/>
              <a:uLnTx/>
              <a:uFillTx/>
            </a:endParaRPr>
          </a:p>
        </p:txBody>
      </p:sp>
      <p:sp>
        <p:nvSpPr>
          <p:cNvPr id="343" name="Text Box 19"/>
          <p:cNvSpPr txBox="1">
            <a:spLocks noChangeArrowheads="1"/>
          </p:cNvSpPr>
          <p:nvPr/>
        </p:nvSpPr>
        <p:spPr bwMode="auto">
          <a:xfrm>
            <a:off x="1171575" y="1849215"/>
            <a:ext cx="544513" cy="2555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zh-CN" sz="1000" b="0" i="0" u="none" strike="noStrike" kern="0" cap="none" spc="0" normalizeH="0" baseline="0" noProof="0" dirty="0" smtClean="0">
                <a:ln>
                  <a:noFill/>
                </a:ln>
                <a:solidFill>
                  <a:sysClr val="windowText" lastClr="000000"/>
                </a:solidFill>
                <a:effectLst/>
                <a:uLnTx/>
                <a:uFillTx/>
                <a:cs typeface="Times New Roman" pitchFamily="18" charset="0"/>
              </a:rPr>
              <a:t>20</a:t>
            </a:r>
          </a:p>
          <a:p>
            <a:pPr marL="0" marR="0" lvl="0" indent="0" algn="l" defTabSz="914400" eaLnBrk="1" fontAlgn="auto" latinLnBrk="0" hangingPunct="1">
              <a:lnSpc>
                <a:spcPct val="100000"/>
              </a:lnSpc>
              <a:spcBef>
                <a:spcPct val="0"/>
              </a:spcBef>
              <a:spcAft>
                <a:spcPts val="0"/>
              </a:spcAft>
              <a:buClrTx/>
              <a:buSzTx/>
              <a:buFontTx/>
              <a:buNone/>
              <a:tabLst/>
              <a:defRPr/>
            </a:pPr>
            <a:endParaRPr kumimoji="0" lang="en-US" altLang="zh-CN" sz="2400" b="0" i="0" u="none" strike="noStrike" kern="0" cap="none" spc="0" normalizeH="0" baseline="0" noProof="0" dirty="0" smtClean="0">
              <a:ln>
                <a:noFill/>
              </a:ln>
              <a:solidFill>
                <a:sysClr val="windowText" lastClr="000000"/>
              </a:solidFill>
              <a:effectLst/>
              <a:uLnTx/>
              <a:uFillTx/>
            </a:endParaRPr>
          </a:p>
        </p:txBody>
      </p:sp>
      <p:sp>
        <p:nvSpPr>
          <p:cNvPr id="344" name="Text Box 20"/>
          <p:cNvSpPr txBox="1">
            <a:spLocks noChangeArrowheads="1"/>
          </p:cNvSpPr>
          <p:nvPr/>
        </p:nvSpPr>
        <p:spPr bwMode="auto">
          <a:xfrm>
            <a:off x="2078038" y="1849215"/>
            <a:ext cx="542925" cy="2555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zh-CN" sz="1000" b="0" i="0" u="none" strike="noStrike" kern="0" cap="none" spc="0" normalizeH="0" baseline="0" noProof="0" smtClean="0">
                <a:ln>
                  <a:noFill/>
                </a:ln>
                <a:solidFill>
                  <a:sysClr val="windowText" lastClr="000000"/>
                </a:solidFill>
                <a:effectLst/>
                <a:uLnTx/>
                <a:uFillTx/>
                <a:cs typeface="Times New Roman" pitchFamily="18" charset="0"/>
              </a:rPr>
              <a:t>15</a:t>
            </a:r>
          </a:p>
          <a:p>
            <a:pPr marL="0" marR="0" lvl="0" indent="0" algn="l" defTabSz="914400" eaLnBrk="1" fontAlgn="auto" latinLnBrk="0" hangingPunct="1">
              <a:lnSpc>
                <a:spcPct val="100000"/>
              </a:lnSpc>
              <a:spcBef>
                <a:spcPct val="0"/>
              </a:spcBef>
              <a:spcAft>
                <a:spcPts val="0"/>
              </a:spcAft>
              <a:buClrTx/>
              <a:buSzTx/>
              <a:buFontTx/>
              <a:buNone/>
              <a:tabLst/>
              <a:defRPr/>
            </a:pPr>
            <a:endParaRPr kumimoji="0" lang="en-US" altLang="zh-CN" sz="2400" b="0" i="0" u="none" strike="noStrike" kern="0" cap="none" spc="0" normalizeH="0" baseline="0" noProof="0" smtClean="0">
              <a:ln>
                <a:noFill/>
              </a:ln>
              <a:solidFill>
                <a:sysClr val="windowText" lastClr="000000"/>
              </a:solidFill>
              <a:effectLst/>
              <a:uLnTx/>
              <a:uFillTx/>
            </a:endParaRPr>
          </a:p>
        </p:txBody>
      </p:sp>
      <p:sp>
        <p:nvSpPr>
          <p:cNvPr id="345" name="Line 21"/>
          <p:cNvSpPr>
            <a:spLocks noChangeShapeType="1"/>
          </p:cNvSpPr>
          <p:nvPr/>
        </p:nvSpPr>
        <p:spPr bwMode="auto">
          <a:xfrm>
            <a:off x="4614863" y="1742852"/>
            <a:ext cx="0" cy="42545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ysClr val="windowText" lastClr="000000"/>
              </a:solidFill>
              <a:effectLst/>
              <a:uLnTx/>
              <a:uFillTx/>
            </a:endParaRPr>
          </a:p>
        </p:txBody>
      </p:sp>
      <p:sp>
        <p:nvSpPr>
          <p:cNvPr id="346" name="Line 22"/>
          <p:cNvSpPr>
            <a:spLocks noChangeShapeType="1"/>
          </p:cNvSpPr>
          <p:nvPr/>
        </p:nvSpPr>
        <p:spPr bwMode="auto">
          <a:xfrm>
            <a:off x="5521325" y="1742852"/>
            <a:ext cx="0" cy="42545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ysClr val="windowText" lastClr="000000"/>
              </a:solidFill>
              <a:effectLst/>
              <a:uLnTx/>
              <a:uFillTx/>
            </a:endParaRPr>
          </a:p>
        </p:txBody>
      </p:sp>
      <p:sp>
        <p:nvSpPr>
          <p:cNvPr id="347" name="Line 23"/>
          <p:cNvSpPr>
            <a:spLocks noChangeShapeType="1"/>
          </p:cNvSpPr>
          <p:nvPr/>
        </p:nvSpPr>
        <p:spPr bwMode="auto">
          <a:xfrm>
            <a:off x="6426200" y="1742852"/>
            <a:ext cx="0" cy="42545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ysClr val="windowText" lastClr="000000"/>
              </a:solidFill>
              <a:effectLst/>
              <a:uLnTx/>
              <a:uFillTx/>
            </a:endParaRPr>
          </a:p>
        </p:txBody>
      </p:sp>
      <p:sp>
        <p:nvSpPr>
          <p:cNvPr id="352" name="Text Box 28"/>
          <p:cNvSpPr txBox="1">
            <a:spLocks noChangeArrowheads="1"/>
          </p:cNvSpPr>
          <p:nvPr/>
        </p:nvSpPr>
        <p:spPr bwMode="auto">
          <a:xfrm>
            <a:off x="1171575" y="3438302"/>
            <a:ext cx="725488" cy="3413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zh-CN" sz="1000" b="0" i="0" u="none" strike="noStrike" kern="0" cap="none" spc="0" normalizeH="0" baseline="0" noProof="0" dirty="0" smtClean="0">
                <a:ln>
                  <a:noFill/>
                </a:ln>
                <a:solidFill>
                  <a:sysClr val="windowText" lastClr="000000"/>
                </a:solidFill>
                <a:effectLst/>
                <a:uLnTx/>
                <a:uFillTx/>
                <a:cs typeface="Times New Roman" pitchFamily="18" charset="0"/>
              </a:rPr>
              <a:t>front</a:t>
            </a:r>
          </a:p>
          <a:p>
            <a:pPr marL="0" marR="0" lvl="0" indent="0" algn="l" defTabSz="914400" eaLnBrk="1" fontAlgn="auto" latinLnBrk="0" hangingPunct="1">
              <a:lnSpc>
                <a:spcPct val="100000"/>
              </a:lnSpc>
              <a:spcBef>
                <a:spcPct val="0"/>
              </a:spcBef>
              <a:spcAft>
                <a:spcPts val="0"/>
              </a:spcAft>
              <a:buClrTx/>
              <a:buSzTx/>
              <a:buFontTx/>
              <a:buNone/>
              <a:tabLst/>
              <a:defRPr/>
            </a:pPr>
            <a:endParaRPr kumimoji="0" lang="en-US" altLang="zh-CN" sz="2400" b="0" i="0" u="none" strike="noStrike" kern="0" cap="none" spc="0" normalizeH="0" baseline="0" noProof="0" dirty="0" smtClean="0">
              <a:ln>
                <a:noFill/>
              </a:ln>
              <a:solidFill>
                <a:sysClr val="windowText" lastClr="000000"/>
              </a:solidFill>
              <a:effectLst/>
              <a:uLnTx/>
              <a:uFillTx/>
            </a:endParaRPr>
          </a:p>
        </p:txBody>
      </p:sp>
      <p:sp>
        <p:nvSpPr>
          <p:cNvPr id="353" name="Text Box 29"/>
          <p:cNvSpPr txBox="1">
            <a:spLocks noChangeArrowheads="1"/>
          </p:cNvSpPr>
          <p:nvPr/>
        </p:nvSpPr>
        <p:spPr bwMode="auto">
          <a:xfrm>
            <a:off x="6426200" y="3438302"/>
            <a:ext cx="725488" cy="4524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zh-CN" sz="1000" b="0" i="0" u="none" strike="noStrike" kern="0" cap="none" spc="0" normalizeH="0" baseline="0" noProof="0" dirty="0" smtClean="0">
                <a:ln>
                  <a:noFill/>
                </a:ln>
                <a:solidFill>
                  <a:sysClr val="windowText" lastClr="000000"/>
                </a:solidFill>
                <a:effectLst/>
                <a:uLnTx/>
                <a:uFillTx/>
                <a:cs typeface="Times New Roman" pitchFamily="18" charset="0"/>
              </a:rPr>
              <a:t>rear</a:t>
            </a:r>
          </a:p>
          <a:p>
            <a:pPr marL="0" marR="0" lvl="0" indent="0" algn="l" defTabSz="914400" eaLnBrk="1" fontAlgn="auto" latinLnBrk="0" hangingPunct="1">
              <a:lnSpc>
                <a:spcPct val="100000"/>
              </a:lnSpc>
              <a:spcBef>
                <a:spcPct val="0"/>
              </a:spcBef>
              <a:spcAft>
                <a:spcPts val="0"/>
              </a:spcAft>
              <a:buClrTx/>
              <a:buSzTx/>
              <a:buFontTx/>
              <a:buNone/>
              <a:tabLst/>
              <a:defRPr/>
            </a:pPr>
            <a:endParaRPr kumimoji="0" lang="en-US" altLang="zh-CN" sz="2400" b="0" i="0" u="none" strike="noStrike" kern="0" cap="none" spc="0" normalizeH="0" baseline="0" noProof="0" dirty="0" smtClean="0">
              <a:ln>
                <a:noFill/>
              </a:ln>
              <a:solidFill>
                <a:sysClr val="windowText" lastClr="000000"/>
              </a:solidFill>
              <a:effectLst/>
              <a:uLnTx/>
              <a:uFillTx/>
            </a:endParaRPr>
          </a:p>
        </p:txBody>
      </p:sp>
      <p:sp>
        <p:nvSpPr>
          <p:cNvPr id="354" name="Text Box 30"/>
          <p:cNvSpPr txBox="1">
            <a:spLocks noChangeArrowheads="1"/>
          </p:cNvSpPr>
          <p:nvPr/>
        </p:nvSpPr>
        <p:spPr bwMode="auto">
          <a:xfrm>
            <a:off x="990600" y="3757390"/>
            <a:ext cx="5254625" cy="3190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zh-CN" sz="1200" b="0" i="0" u="none" strike="noStrike" kern="0" cap="none" spc="0" normalizeH="0" baseline="0" noProof="0" dirty="0" smtClean="0">
                <a:ln>
                  <a:noFill/>
                </a:ln>
                <a:solidFill>
                  <a:sysClr val="windowText" lastClr="000000"/>
                </a:solidFill>
                <a:effectLst/>
                <a:uLnTx/>
                <a:uFillTx/>
                <a:cs typeface="Times New Roman" pitchFamily="18" charset="0"/>
              </a:rPr>
              <a:t>b. </a:t>
            </a:r>
            <a:r>
              <a:rPr kumimoji="0" lang="zh-CN" altLang="en-US" sz="1200" b="0" i="0" u="none" strike="noStrike" kern="0" cap="none" spc="0" normalizeH="0" baseline="0" noProof="0" dirty="0" smtClean="0">
                <a:ln>
                  <a:noFill/>
                </a:ln>
                <a:solidFill>
                  <a:sysClr val="windowText" lastClr="000000"/>
                </a:solidFill>
                <a:effectLst/>
                <a:uLnTx/>
                <a:uFillTx/>
                <a:latin typeface="宋体" pitchFamily="2" charset="-122"/>
              </a:rPr>
              <a:t>具有优先数为</a:t>
            </a:r>
            <a:r>
              <a:rPr kumimoji="0" lang="en-US" altLang="zh-CN" sz="1200" b="0" i="0" u="none" strike="noStrike" kern="0" cap="none" spc="0" normalizeH="0" baseline="0" noProof="0" dirty="0" smtClean="0">
                <a:ln>
                  <a:noFill/>
                </a:ln>
                <a:solidFill>
                  <a:sysClr val="windowText" lastClr="000000"/>
                </a:solidFill>
                <a:effectLst/>
                <a:uLnTx/>
                <a:uFillTx/>
                <a:cs typeface="Times New Roman" pitchFamily="18" charset="0"/>
              </a:rPr>
              <a:t>26</a:t>
            </a:r>
            <a:r>
              <a:rPr kumimoji="0" lang="zh-CN" altLang="en-US" sz="1200" b="0" i="0" u="none" strike="noStrike" kern="0" cap="none" spc="0" normalizeH="0" baseline="0" noProof="0" dirty="0" smtClean="0">
                <a:ln>
                  <a:noFill/>
                </a:ln>
                <a:solidFill>
                  <a:sysClr val="windowText" lastClr="000000"/>
                </a:solidFill>
                <a:effectLst/>
                <a:uLnTx/>
                <a:uFillTx/>
                <a:latin typeface="宋体" pitchFamily="2" charset="-122"/>
              </a:rPr>
              <a:t>、</a:t>
            </a:r>
            <a:r>
              <a:rPr kumimoji="0" lang="en-US" altLang="zh-CN" sz="1200" b="0" i="0" u="none" strike="noStrike" kern="0" cap="none" spc="0" normalizeH="0" baseline="0" noProof="0" dirty="0" smtClean="0">
                <a:ln>
                  <a:noFill/>
                </a:ln>
                <a:solidFill>
                  <a:sysClr val="windowText" lastClr="000000"/>
                </a:solidFill>
                <a:effectLst/>
                <a:uLnTx/>
                <a:uFillTx/>
                <a:cs typeface="Times New Roman" pitchFamily="18" charset="0"/>
              </a:rPr>
              <a:t>24</a:t>
            </a:r>
            <a:r>
              <a:rPr kumimoji="0" lang="zh-CN" altLang="en-US" sz="1200" b="0" i="0" u="none" strike="noStrike" kern="0" cap="none" spc="0" normalizeH="0" baseline="0" noProof="0" dirty="0" smtClean="0">
                <a:ln>
                  <a:noFill/>
                </a:ln>
                <a:solidFill>
                  <a:sysClr val="windowText" lastClr="000000"/>
                </a:solidFill>
                <a:effectLst/>
                <a:uLnTx/>
                <a:uFillTx/>
                <a:latin typeface="宋体" pitchFamily="2" charset="-122"/>
              </a:rPr>
              <a:t>的结点依次进队后。</a:t>
            </a:r>
            <a:endParaRPr kumimoji="0" lang="zh-CN" altLang="en-US" sz="1200" b="0" i="0" u="none" strike="noStrike" kern="0" cap="none" spc="0" normalizeH="0" baseline="0" noProof="0" dirty="0" smtClean="0">
              <a:ln>
                <a:noFill/>
              </a:ln>
              <a:solidFill>
                <a:sysClr val="windowText" lastClr="000000"/>
              </a:solidFill>
              <a:effectLst/>
              <a:uLnTx/>
              <a:uFillTx/>
              <a:cs typeface="Times New Roman" pitchFamily="18" charset="0"/>
            </a:endParaRPr>
          </a:p>
          <a:p>
            <a:pPr marL="0" marR="0" lvl="0" indent="0" algn="l" defTabSz="914400" eaLnBrk="1" fontAlgn="auto" latinLnBrk="0" hangingPunct="1">
              <a:lnSpc>
                <a:spcPct val="100000"/>
              </a:lnSpc>
              <a:spcBef>
                <a:spcPct val="0"/>
              </a:spcBef>
              <a:spcAft>
                <a:spcPts val="0"/>
              </a:spcAft>
              <a:buClrTx/>
              <a:buSzTx/>
              <a:buFontTx/>
              <a:buNone/>
              <a:tabLst/>
              <a:defRPr/>
            </a:pPr>
            <a:endParaRPr kumimoji="0" lang="en-US" altLang="zh-CN" sz="1200" b="0" i="0" u="none" strike="noStrike" kern="0" cap="none" spc="0" normalizeH="0" baseline="0" noProof="0" dirty="0" smtClean="0">
              <a:ln>
                <a:noFill/>
              </a:ln>
              <a:solidFill>
                <a:sysClr val="windowText" lastClr="000000"/>
              </a:solidFill>
              <a:effectLst/>
              <a:uLnTx/>
              <a:uFillTx/>
            </a:endParaRPr>
          </a:p>
        </p:txBody>
      </p:sp>
      <p:grpSp>
        <p:nvGrpSpPr>
          <p:cNvPr id="405" name="组合 404"/>
          <p:cNvGrpSpPr/>
          <p:nvPr/>
        </p:nvGrpSpPr>
        <p:grpSpPr>
          <a:xfrm>
            <a:off x="990600" y="2801715"/>
            <a:ext cx="6342063" cy="425450"/>
            <a:chOff x="990600" y="2595563"/>
            <a:chExt cx="6342063" cy="425450"/>
          </a:xfrm>
        </p:grpSpPr>
        <p:sp>
          <p:nvSpPr>
            <p:cNvPr id="348" name="Rectangle 24"/>
            <p:cNvSpPr>
              <a:spLocks noChangeArrowheads="1"/>
            </p:cNvSpPr>
            <p:nvPr/>
          </p:nvSpPr>
          <p:spPr bwMode="auto">
            <a:xfrm>
              <a:off x="990600" y="2595563"/>
              <a:ext cx="6342063" cy="425450"/>
            </a:xfrm>
            <a:prstGeom prst="rect">
              <a:avLst/>
            </a:prstGeom>
            <a:solidFill>
              <a:srgbClr val="FFFFFF"/>
            </a:solidFill>
            <a:ln w="28575">
              <a:solidFill>
                <a:srgbClr val="000000"/>
              </a:solidFill>
              <a:miter lim="800000"/>
              <a:headEnd/>
              <a:tailEnd/>
            </a:ln>
          </p:spPr>
          <p:txBody>
            <a:body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zh-CN" sz="1000" b="0" i="0" u="none" strike="noStrike" kern="0" cap="none" spc="0" normalizeH="0" baseline="0" noProof="0" smtClean="0">
                  <a:ln>
                    <a:noFill/>
                  </a:ln>
                  <a:solidFill>
                    <a:sysClr val="windowText" lastClr="000000"/>
                  </a:solidFill>
                  <a:effectLst/>
                  <a:uLnTx/>
                  <a:uFillTx/>
                  <a:cs typeface="Times New Roman" pitchFamily="18" charset="0"/>
                </a:rPr>
                <a:t> </a:t>
              </a:r>
            </a:p>
            <a:p>
              <a:pPr marL="0" marR="0" lvl="0" indent="0" algn="l" defTabSz="914400" eaLnBrk="1" fontAlgn="auto" latinLnBrk="0" hangingPunct="1">
                <a:lnSpc>
                  <a:spcPct val="100000"/>
                </a:lnSpc>
                <a:spcBef>
                  <a:spcPct val="0"/>
                </a:spcBef>
                <a:spcAft>
                  <a:spcPts val="0"/>
                </a:spcAft>
                <a:buClrTx/>
                <a:buSzTx/>
                <a:buFontTx/>
                <a:buNone/>
                <a:tabLst/>
                <a:defRPr/>
              </a:pPr>
              <a:endParaRPr kumimoji="0" lang="en-US" altLang="zh-CN" sz="2400" b="0" i="0" u="none" strike="noStrike" kern="0" cap="none" spc="0" normalizeH="0" baseline="0" noProof="0" smtClean="0">
                <a:ln>
                  <a:noFill/>
                </a:ln>
                <a:solidFill>
                  <a:sysClr val="windowText" lastClr="000000"/>
                </a:solidFill>
                <a:effectLst/>
                <a:uLnTx/>
                <a:uFillTx/>
              </a:endParaRPr>
            </a:p>
          </p:txBody>
        </p:sp>
        <p:sp>
          <p:nvSpPr>
            <p:cNvPr id="349" name="Line 25"/>
            <p:cNvSpPr>
              <a:spLocks noChangeShapeType="1"/>
            </p:cNvSpPr>
            <p:nvPr/>
          </p:nvSpPr>
          <p:spPr bwMode="auto">
            <a:xfrm>
              <a:off x="1897063" y="2595563"/>
              <a:ext cx="0" cy="42545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ysClr val="windowText" lastClr="000000"/>
                </a:solidFill>
                <a:effectLst/>
                <a:uLnTx/>
                <a:uFillTx/>
              </a:endParaRPr>
            </a:p>
          </p:txBody>
        </p:sp>
        <p:sp>
          <p:nvSpPr>
            <p:cNvPr id="350" name="Line 26"/>
            <p:cNvSpPr>
              <a:spLocks noChangeShapeType="1"/>
            </p:cNvSpPr>
            <p:nvPr/>
          </p:nvSpPr>
          <p:spPr bwMode="auto">
            <a:xfrm>
              <a:off x="2801938" y="2595563"/>
              <a:ext cx="0" cy="42545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ysClr val="windowText" lastClr="000000"/>
                </a:solidFill>
                <a:effectLst/>
                <a:uLnTx/>
                <a:uFillTx/>
              </a:endParaRPr>
            </a:p>
          </p:txBody>
        </p:sp>
        <p:sp>
          <p:nvSpPr>
            <p:cNvPr id="351" name="Line 27"/>
            <p:cNvSpPr>
              <a:spLocks noChangeShapeType="1"/>
            </p:cNvSpPr>
            <p:nvPr/>
          </p:nvSpPr>
          <p:spPr bwMode="auto">
            <a:xfrm>
              <a:off x="3708400" y="2595563"/>
              <a:ext cx="0" cy="42545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ysClr val="windowText" lastClr="000000"/>
                </a:solidFill>
                <a:effectLst/>
                <a:uLnTx/>
                <a:uFillTx/>
              </a:endParaRPr>
            </a:p>
          </p:txBody>
        </p:sp>
        <p:sp>
          <p:nvSpPr>
            <p:cNvPr id="359" name="Line 35"/>
            <p:cNvSpPr>
              <a:spLocks noChangeShapeType="1"/>
            </p:cNvSpPr>
            <p:nvPr/>
          </p:nvSpPr>
          <p:spPr bwMode="auto">
            <a:xfrm>
              <a:off x="4614863" y="2595563"/>
              <a:ext cx="0" cy="42545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ysClr val="windowText" lastClr="000000"/>
                </a:solidFill>
                <a:effectLst/>
                <a:uLnTx/>
                <a:uFillTx/>
              </a:endParaRPr>
            </a:p>
          </p:txBody>
        </p:sp>
        <p:sp>
          <p:nvSpPr>
            <p:cNvPr id="360" name="Line 36"/>
            <p:cNvSpPr>
              <a:spLocks noChangeShapeType="1"/>
            </p:cNvSpPr>
            <p:nvPr/>
          </p:nvSpPr>
          <p:spPr bwMode="auto">
            <a:xfrm>
              <a:off x="5521325" y="2595563"/>
              <a:ext cx="0" cy="42545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ysClr val="windowText" lastClr="000000"/>
                </a:solidFill>
                <a:effectLst/>
                <a:uLnTx/>
                <a:uFillTx/>
              </a:endParaRPr>
            </a:p>
          </p:txBody>
        </p:sp>
        <p:sp>
          <p:nvSpPr>
            <p:cNvPr id="361" name="Line 37"/>
            <p:cNvSpPr>
              <a:spLocks noChangeShapeType="1"/>
            </p:cNvSpPr>
            <p:nvPr/>
          </p:nvSpPr>
          <p:spPr bwMode="auto">
            <a:xfrm>
              <a:off x="6426200" y="2595563"/>
              <a:ext cx="0" cy="42545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ysClr val="windowText" lastClr="000000"/>
                </a:solidFill>
                <a:effectLst/>
                <a:uLnTx/>
                <a:uFillTx/>
              </a:endParaRPr>
            </a:p>
          </p:txBody>
        </p:sp>
      </p:grpSp>
      <p:sp>
        <p:nvSpPr>
          <p:cNvPr id="362" name="Text Box 44"/>
          <p:cNvSpPr txBox="1">
            <a:spLocks noChangeArrowheads="1"/>
          </p:cNvSpPr>
          <p:nvPr/>
        </p:nvSpPr>
        <p:spPr bwMode="auto">
          <a:xfrm>
            <a:off x="5702300" y="2886305"/>
            <a:ext cx="542925" cy="254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zh-CN" sz="1000" b="0" i="0" u="none" strike="noStrike" kern="0" cap="none" spc="0" normalizeH="0" baseline="0" noProof="0" smtClean="0">
                <a:ln>
                  <a:noFill/>
                </a:ln>
                <a:solidFill>
                  <a:sysClr val="windowText" lastClr="000000"/>
                </a:solidFill>
                <a:effectLst/>
                <a:uLnTx/>
                <a:uFillTx/>
                <a:cs typeface="Times New Roman" pitchFamily="18" charset="0"/>
              </a:rPr>
              <a:t>24</a:t>
            </a:r>
          </a:p>
          <a:p>
            <a:pPr marL="0" marR="0" lvl="0" indent="0" algn="l" defTabSz="914400" eaLnBrk="1" fontAlgn="auto" latinLnBrk="0" hangingPunct="1">
              <a:lnSpc>
                <a:spcPct val="100000"/>
              </a:lnSpc>
              <a:spcBef>
                <a:spcPct val="0"/>
              </a:spcBef>
              <a:spcAft>
                <a:spcPts val="0"/>
              </a:spcAft>
              <a:buClrTx/>
              <a:buSzTx/>
              <a:buFontTx/>
              <a:buNone/>
              <a:tabLst/>
              <a:defRPr/>
            </a:pPr>
            <a:endParaRPr kumimoji="0" lang="en-US" altLang="zh-CN" sz="2400" b="0" i="0" u="none" strike="noStrike" kern="0" cap="none" spc="0" normalizeH="0" baseline="0" noProof="0" smtClean="0">
              <a:ln>
                <a:noFill/>
              </a:ln>
              <a:solidFill>
                <a:sysClr val="windowText" lastClr="000000"/>
              </a:solidFill>
              <a:effectLst/>
              <a:uLnTx/>
              <a:uFillTx/>
            </a:endParaRPr>
          </a:p>
        </p:txBody>
      </p:sp>
      <p:sp>
        <p:nvSpPr>
          <p:cNvPr id="355" name="Text Box 31"/>
          <p:cNvSpPr txBox="1">
            <a:spLocks noChangeArrowheads="1"/>
          </p:cNvSpPr>
          <p:nvPr/>
        </p:nvSpPr>
        <p:spPr bwMode="auto">
          <a:xfrm>
            <a:off x="3889375" y="2886305"/>
            <a:ext cx="544513" cy="2555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zh-CN" sz="1000" b="0" i="0" u="none" strike="noStrike" kern="0" cap="none" spc="0" normalizeH="0" baseline="0" noProof="0" smtClean="0">
                <a:ln>
                  <a:noFill/>
                </a:ln>
                <a:solidFill>
                  <a:sysClr val="windowText" lastClr="000000"/>
                </a:solidFill>
                <a:effectLst/>
                <a:uLnTx/>
                <a:uFillTx/>
                <a:cs typeface="Times New Roman" pitchFamily="18" charset="0"/>
              </a:rPr>
              <a:t>19</a:t>
            </a:r>
          </a:p>
          <a:p>
            <a:pPr marL="0" marR="0" lvl="0" indent="0" algn="l" defTabSz="914400" eaLnBrk="1" fontAlgn="auto" latinLnBrk="0" hangingPunct="1">
              <a:lnSpc>
                <a:spcPct val="100000"/>
              </a:lnSpc>
              <a:spcBef>
                <a:spcPct val="0"/>
              </a:spcBef>
              <a:spcAft>
                <a:spcPts val="0"/>
              </a:spcAft>
              <a:buClrTx/>
              <a:buSzTx/>
              <a:buFontTx/>
              <a:buNone/>
              <a:tabLst/>
              <a:defRPr/>
            </a:pPr>
            <a:endParaRPr kumimoji="0" lang="en-US" altLang="zh-CN" sz="2400" b="0" i="0" u="none" strike="noStrike" kern="0" cap="none" spc="0" normalizeH="0" baseline="0" noProof="0" smtClean="0">
              <a:ln>
                <a:noFill/>
              </a:ln>
              <a:solidFill>
                <a:sysClr val="windowText" lastClr="000000"/>
              </a:solidFill>
              <a:effectLst/>
              <a:uLnTx/>
              <a:uFillTx/>
            </a:endParaRPr>
          </a:p>
        </p:txBody>
      </p:sp>
      <p:sp>
        <p:nvSpPr>
          <p:cNvPr id="356" name="Text Box 32"/>
          <p:cNvSpPr txBox="1">
            <a:spLocks noChangeArrowheads="1"/>
          </p:cNvSpPr>
          <p:nvPr/>
        </p:nvSpPr>
        <p:spPr bwMode="auto">
          <a:xfrm>
            <a:off x="2984500" y="2886305"/>
            <a:ext cx="542925" cy="254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zh-CN" sz="1000" b="0" i="0" u="none" strike="noStrike" kern="0" cap="none" spc="0" normalizeH="0" baseline="0" noProof="0" smtClean="0">
                <a:ln>
                  <a:noFill/>
                </a:ln>
                <a:solidFill>
                  <a:sysClr val="windowText" lastClr="000000"/>
                </a:solidFill>
                <a:effectLst/>
                <a:uLnTx/>
                <a:uFillTx/>
                <a:cs typeface="Times New Roman" pitchFamily="18" charset="0"/>
              </a:rPr>
              <a:t>30</a:t>
            </a:r>
          </a:p>
          <a:p>
            <a:pPr marL="0" marR="0" lvl="0" indent="0" algn="l" defTabSz="914400" eaLnBrk="1" fontAlgn="auto" latinLnBrk="0" hangingPunct="1">
              <a:lnSpc>
                <a:spcPct val="100000"/>
              </a:lnSpc>
              <a:spcBef>
                <a:spcPct val="0"/>
              </a:spcBef>
              <a:spcAft>
                <a:spcPts val="0"/>
              </a:spcAft>
              <a:buClrTx/>
              <a:buSzTx/>
              <a:buFontTx/>
              <a:buNone/>
              <a:tabLst/>
              <a:defRPr/>
            </a:pPr>
            <a:endParaRPr kumimoji="0" lang="en-US" altLang="zh-CN" sz="2400" b="0" i="0" u="none" strike="noStrike" kern="0" cap="none" spc="0" normalizeH="0" baseline="0" noProof="0" smtClean="0">
              <a:ln>
                <a:noFill/>
              </a:ln>
              <a:solidFill>
                <a:sysClr val="windowText" lastClr="000000"/>
              </a:solidFill>
              <a:effectLst/>
              <a:uLnTx/>
              <a:uFillTx/>
            </a:endParaRPr>
          </a:p>
        </p:txBody>
      </p:sp>
      <p:sp>
        <p:nvSpPr>
          <p:cNvPr id="358" name="Text Box 34"/>
          <p:cNvSpPr txBox="1">
            <a:spLocks noChangeArrowheads="1"/>
          </p:cNvSpPr>
          <p:nvPr/>
        </p:nvSpPr>
        <p:spPr bwMode="auto">
          <a:xfrm>
            <a:off x="2078038" y="2886305"/>
            <a:ext cx="542925" cy="254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zh-CN" sz="1000" b="0" i="0" u="none" strike="noStrike" kern="0" cap="none" spc="0" normalizeH="0" baseline="0" noProof="0" smtClean="0">
                <a:ln>
                  <a:noFill/>
                </a:ln>
                <a:solidFill>
                  <a:sysClr val="windowText" lastClr="000000"/>
                </a:solidFill>
                <a:effectLst/>
                <a:uLnTx/>
                <a:uFillTx/>
                <a:cs typeface="Times New Roman" pitchFamily="18" charset="0"/>
              </a:rPr>
              <a:t>15</a:t>
            </a:r>
          </a:p>
          <a:p>
            <a:pPr marL="0" marR="0" lvl="0" indent="0" algn="l" defTabSz="914400" eaLnBrk="1" fontAlgn="auto" latinLnBrk="0" hangingPunct="1">
              <a:lnSpc>
                <a:spcPct val="100000"/>
              </a:lnSpc>
              <a:spcBef>
                <a:spcPct val="0"/>
              </a:spcBef>
              <a:spcAft>
                <a:spcPts val="0"/>
              </a:spcAft>
              <a:buClrTx/>
              <a:buSzTx/>
              <a:buFontTx/>
              <a:buNone/>
              <a:tabLst/>
              <a:defRPr/>
            </a:pPr>
            <a:endParaRPr kumimoji="0" lang="en-US" altLang="zh-CN" sz="2400" b="0" i="0" u="none" strike="noStrike" kern="0" cap="none" spc="0" normalizeH="0" baseline="0" noProof="0" smtClean="0">
              <a:ln>
                <a:noFill/>
              </a:ln>
              <a:solidFill>
                <a:sysClr val="windowText" lastClr="000000"/>
              </a:solidFill>
              <a:effectLst/>
              <a:uLnTx/>
              <a:uFillTx/>
            </a:endParaRPr>
          </a:p>
        </p:txBody>
      </p:sp>
      <p:sp>
        <p:nvSpPr>
          <p:cNvPr id="363" name="Text Box 45"/>
          <p:cNvSpPr txBox="1">
            <a:spLocks noChangeArrowheads="1"/>
          </p:cNvSpPr>
          <p:nvPr/>
        </p:nvSpPr>
        <p:spPr bwMode="auto">
          <a:xfrm>
            <a:off x="4795838" y="2886305"/>
            <a:ext cx="544512" cy="254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zh-CN" sz="1000" b="0" i="0" u="none" strike="noStrike" kern="0" cap="none" spc="0" normalizeH="0" baseline="0" noProof="0" smtClean="0">
                <a:ln>
                  <a:noFill/>
                </a:ln>
                <a:solidFill>
                  <a:sysClr val="windowText" lastClr="000000"/>
                </a:solidFill>
                <a:effectLst/>
                <a:uLnTx/>
                <a:uFillTx/>
                <a:cs typeface="Times New Roman" pitchFamily="18" charset="0"/>
              </a:rPr>
              <a:t>26</a:t>
            </a:r>
          </a:p>
          <a:p>
            <a:pPr marL="0" marR="0" lvl="0" indent="0" algn="l" defTabSz="914400" eaLnBrk="1" fontAlgn="auto" latinLnBrk="0" hangingPunct="1">
              <a:lnSpc>
                <a:spcPct val="100000"/>
              </a:lnSpc>
              <a:spcBef>
                <a:spcPct val="0"/>
              </a:spcBef>
              <a:spcAft>
                <a:spcPts val="0"/>
              </a:spcAft>
              <a:buClrTx/>
              <a:buSzTx/>
              <a:buFontTx/>
              <a:buNone/>
              <a:tabLst/>
              <a:defRPr/>
            </a:pPr>
            <a:endParaRPr kumimoji="0" lang="en-US" altLang="zh-CN" sz="2400" b="0" i="0" u="none" strike="noStrike" kern="0" cap="none" spc="0" normalizeH="0" baseline="0" noProof="0" smtClean="0">
              <a:ln>
                <a:noFill/>
              </a:ln>
              <a:solidFill>
                <a:sysClr val="windowText" lastClr="000000"/>
              </a:solidFill>
              <a:effectLst/>
              <a:uLnTx/>
              <a:uFillTx/>
            </a:endParaRPr>
          </a:p>
        </p:txBody>
      </p:sp>
      <p:sp>
        <p:nvSpPr>
          <p:cNvPr id="357" name="Text Box 33"/>
          <p:cNvSpPr txBox="1">
            <a:spLocks noChangeArrowheads="1"/>
          </p:cNvSpPr>
          <p:nvPr/>
        </p:nvSpPr>
        <p:spPr bwMode="auto">
          <a:xfrm>
            <a:off x="1171575" y="2886305"/>
            <a:ext cx="544513" cy="254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zh-CN" sz="1000" b="0" i="0" u="none" strike="noStrike" kern="0" cap="none" spc="0" normalizeH="0" baseline="0" noProof="0" dirty="0" smtClean="0">
                <a:ln>
                  <a:noFill/>
                </a:ln>
                <a:solidFill>
                  <a:sysClr val="windowText" lastClr="000000"/>
                </a:solidFill>
                <a:effectLst/>
                <a:uLnTx/>
                <a:uFillTx/>
                <a:cs typeface="Times New Roman" pitchFamily="18" charset="0"/>
              </a:rPr>
              <a:t>20</a:t>
            </a:r>
          </a:p>
          <a:p>
            <a:pPr marL="0" marR="0" lvl="0" indent="0" algn="l" defTabSz="914400" eaLnBrk="1" fontAlgn="auto" latinLnBrk="0" hangingPunct="1">
              <a:lnSpc>
                <a:spcPct val="100000"/>
              </a:lnSpc>
              <a:spcBef>
                <a:spcPct val="0"/>
              </a:spcBef>
              <a:spcAft>
                <a:spcPts val="0"/>
              </a:spcAft>
              <a:buClrTx/>
              <a:buSzTx/>
              <a:buFontTx/>
              <a:buNone/>
              <a:tabLst/>
              <a:defRPr/>
            </a:pPr>
            <a:endParaRPr kumimoji="0" lang="en-US" altLang="zh-CN" sz="2400" b="0" i="0" u="none" strike="noStrike" kern="0" cap="none" spc="0" normalizeH="0" baseline="0" noProof="0" dirty="0" smtClean="0">
              <a:ln>
                <a:noFill/>
              </a:ln>
              <a:solidFill>
                <a:sysClr val="windowText" lastClr="000000"/>
              </a:solidFill>
              <a:effectLst/>
              <a:uLnTx/>
              <a:uFillTx/>
            </a:endParaRPr>
          </a:p>
        </p:txBody>
      </p:sp>
      <p:sp>
        <p:nvSpPr>
          <p:cNvPr id="369" name="Text Box 51"/>
          <p:cNvSpPr txBox="1">
            <a:spLocks noChangeArrowheads="1"/>
          </p:cNvSpPr>
          <p:nvPr/>
        </p:nvSpPr>
        <p:spPr bwMode="auto">
          <a:xfrm>
            <a:off x="5568950" y="4817840"/>
            <a:ext cx="723900" cy="2921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zh-CN" sz="1000" b="0" i="0" u="none" strike="noStrike" kern="0" cap="none" spc="0" normalizeH="0" baseline="0" noProof="0" smtClean="0">
                <a:ln>
                  <a:noFill/>
                </a:ln>
                <a:solidFill>
                  <a:sysClr val="windowText" lastClr="000000"/>
                </a:solidFill>
                <a:effectLst/>
                <a:uLnTx/>
                <a:uFillTx/>
                <a:cs typeface="Times New Roman" pitchFamily="18" charset="0"/>
              </a:rPr>
              <a:t>rear</a:t>
            </a:r>
          </a:p>
          <a:p>
            <a:pPr marL="0" marR="0" lvl="0" indent="0" algn="l" defTabSz="914400" eaLnBrk="1" fontAlgn="auto" latinLnBrk="0" hangingPunct="1">
              <a:lnSpc>
                <a:spcPct val="100000"/>
              </a:lnSpc>
              <a:spcBef>
                <a:spcPct val="0"/>
              </a:spcBef>
              <a:spcAft>
                <a:spcPts val="0"/>
              </a:spcAft>
              <a:buClrTx/>
              <a:buSzTx/>
              <a:buFontTx/>
              <a:buNone/>
              <a:tabLst/>
              <a:defRPr/>
            </a:pPr>
            <a:endParaRPr kumimoji="0" lang="en-US" altLang="zh-CN" sz="2400" b="0" i="0" u="none" strike="noStrike" kern="0" cap="none" spc="0" normalizeH="0" baseline="0" noProof="0" smtClean="0">
              <a:ln>
                <a:noFill/>
              </a:ln>
              <a:solidFill>
                <a:sysClr val="windowText" lastClr="000000"/>
              </a:solidFill>
              <a:effectLst/>
              <a:uLnTx/>
              <a:uFillTx/>
            </a:endParaRPr>
          </a:p>
        </p:txBody>
      </p:sp>
      <p:grpSp>
        <p:nvGrpSpPr>
          <p:cNvPr id="406" name="组合 405"/>
          <p:cNvGrpSpPr/>
          <p:nvPr/>
        </p:nvGrpSpPr>
        <p:grpSpPr>
          <a:xfrm>
            <a:off x="1038225" y="4292377"/>
            <a:ext cx="6342063" cy="423863"/>
            <a:chOff x="1038225" y="4086225"/>
            <a:chExt cx="6342063" cy="423863"/>
          </a:xfrm>
        </p:grpSpPr>
        <p:sp>
          <p:nvSpPr>
            <p:cNvPr id="364" name="Rectangle 46"/>
            <p:cNvSpPr>
              <a:spLocks noChangeArrowheads="1"/>
            </p:cNvSpPr>
            <p:nvPr/>
          </p:nvSpPr>
          <p:spPr bwMode="auto">
            <a:xfrm>
              <a:off x="1038225" y="4086225"/>
              <a:ext cx="6342063" cy="423863"/>
            </a:xfrm>
            <a:prstGeom prst="rect">
              <a:avLst/>
            </a:prstGeom>
            <a:solidFill>
              <a:srgbClr val="FFFFFF"/>
            </a:solidFill>
            <a:ln w="28575">
              <a:solidFill>
                <a:srgbClr val="000000"/>
              </a:solidFill>
              <a:miter lim="800000"/>
              <a:headEnd/>
              <a:tailEnd/>
            </a:ln>
          </p:spPr>
          <p:txBody>
            <a:body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zh-CN" sz="1000" b="0" i="0" u="none" strike="noStrike" kern="0" cap="none" spc="0" normalizeH="0" baseline="0" noProof="0" smtClean="0">
                  <a:ln>
                    <a:noFill/>
                  </a:ln>
                  <a:solidFill>
                    <a:sysClr val="windowText" lastClr="000000"/>
                  </a:solidFill>
                  <a:effectLst/>
                  <a:uLnTx/>
                  <a:uFillTx/>
                  <a:cs typeface="Times New Roman" pitchFamily="18" charset="0"/>
                </a:rPr>
                <a:t> </a:t>
              </a:r>
            </a:p>
            <a:p>
              <a:pPr marL="0" marR="0" lvl="0" indent="0" algn="l" defTabSz="914400" eaLnBrk="1" fontAlgn="auto" latinLnBrk="0" hangingPunct="1">
                <a:lnSpc>
                  <a:spcPct val="100000"/>
                </a:lnSpc>
                <a:spcBef>
                  <a:spcPct val="0"/>
                </a:spcBef>
                <a:spcAft>
                  <a:spcPts val="0"/>
                </a:spcAft>
                <a:buClrTx/>
                <a:buSzTx/>
                <a:buFontTx/>
                <a:buNone/>
                <a:tabLst/>
                <a:defRPr/>
              </a:pPr>
              <a:endParaRPr kumimoji="0" lang="en-US" altLang="zh-CN" sz="2400" b="0" i="0" u="none" strike="noStrike" kern="0" cap="none" spc="0" normalizeH="0" baseline="0" noProof="0" smtClean="0">
                <a:ln>
                  <a:noFill/>
                </a:ln>
                <a:solidFill>
                  <a:sysClr val="windowText" lastClr="000000"/>
                </a:solidFill>
                <a:effectLst/>
                <a:uLnTx/>
                <a:uFillTx/>
              </a:endParaRPr>
            </a:p>
          </p:txBody>
        </p:sp>
        <p:sp>
          <p:nvSpPr>
            <p:cNvPr id="365" name="Line 47"/>
            <p:cNvSpPr>
              <a:spLocks noChangeShapeType="1"/>
            </p:cNvSpPr>
            <p:nvPr/>
          </p:nvSpPr>
          <p:spPr bwMode="auto">
            <a:xfrm>
              <a:off x="1944688" y="4086225"/>
              <a:ext cx="0" cy="423863"/>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ysClr val="windowText" lastClr="000000"/>
                </a:solidFill>
                <a:effectLst/>
                <a:uLnTx/>
                <a:uFillTx/>
              </a:endParaRPr>
            </a:p>
          </p:txBody>
        </p:sp>
        <p:sp>
          <p:nvSpPr>
            <p:cNvPr id="366" name="Line 48"/>
            <p:cNvSpPr>
              <a:spLocks noChangeShapeType="1"/>
            </p:cNvSpPr>
            <p:nvPr/>
          </p:nvSpPr>
          <p:spPr bwMode="auto">
            <a:xfrm>
              <a:off x="2851150" y="4086225"/>
              <a:ext cx="0" cy="423863"/>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ysClr val="windowText" lastClr="000000"/>
                </a:solidFill>
                <a:effectLst/>
                <a:uLnTx/>
                <a:uFillTx/>
              </a:endParaRPr>
            </a:p>
          </p:txBody>
        </p:sp>
        <p:sp>
          <p:nvSpPr>
            <p:cNvPr id="367" name="Line 49"/>
            <p:cNvSpPr>
              <a:spLocks noChangeShapeType="1"/>
            </p:cNvSpPr>
            <p:nvPr/>
          </p:nvSpPr>
          <p:spPr bwMode="auto">
            <a:xfrm>
              <a:off x="3756025" y="4086225"/>
              <a:ext cx="0" cy="423863"/>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ysClr val="windowText" lastClr="000000"/>
                </a:solidFill>
                <a:effectLst/>
                <a:uLnTx/>
                <a:uFillTx/>
              </a:endParaRPr>
            </a:p>
          </p:txBody>
        </p:sp>
        <p:sp>
          <p:nvSpPr>
            <p:cNvPr id="373" name="Line 55"/>
            <p:cNvSpPr>
              <a:spLocks noChangeShapeType="1"/>
            </p:cNvSpPr>
            <p:nvPr/>
          </p:nvSpPr>
          <p:spPr bwMode="auto">
            <a:xfrm>
              <a:off x="4662488" y="4086225"/>
              <a:ext cx="0" cy="423863"/>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ysClr val="windowText" lastClr="000000"/>
                </a:solidFill>
                <a:effectLst/>
                <a:uLnTx/>
                <a:uFillTx/>
              </a:endParaRPr>
            </a:p>
          </p:txBody>
        </p:sp>
        <p:sp>
          <p:nvSpPr>
            <p:cNvPr id="374" name="Line 56"/>
            <p:cNvSpPr>
              <a:spLocks noChangeShapeType="1"/>
            </p:cNvSpPr>
            <p:nvPr/>
          </p:nvSpPr>
          <p:spPr bwMode="auto">
            <a:xfrm>
              <a:off x="5568950" y="4086225"/>
              <a:ext cx="0" cy="423863"/>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ysClr val="windowText" lastClr="000000"/>
                </a:solidFill>
                <a:effectLst/>
                <a:uLnTx/>
                <a:uFillTx/>
              </a:endParaRPr>
            </a:p>
          </p:txBody>
        </p:sp>
        <p:sp>
          <p:nvSpPr>
            <p:cNvPr id="375" name="Line 57"/>
            <p:cNvSpPr>
              <a:spLocks noChangeShapeType="1"/>
            </p:cNvSpPr>
            <p:nvPr/>
          </p:nvSpPr>
          <p:spPr bwMode="auto">
            <a:xfrm>
              <a:off x="6475413" y="4086225"/>
              <a:ext cx="0" cy="423863"/>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ysClr val="windowText" lastClr="000000"/>
                </a:solidFill>
                <a:effectLst/>
                <a:uLnTx/>
                <a:uFillTx/>
              </a:endParaRPr>
            </a:p>
          </p:txBody>
        </p:sp>
      </p:grpSp>
      <p:sp>
        <p:nvSpPr>
          <p:cNvPr id="370" name="Text Box 52"/>
          <p:cNvSpPr txBox="1">
            <a:spLocks noChangeArrowheads="1"/>
          </p:cNvSpPr>
          <p:nvPr/>
        </p:nvSpPr>
        <p:spPr bwMode="auto">
          <a:xfrm>
            <a:off x="3937000" y="4384260"/>
            <a:ext cx="544513" cy="254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zh-CN" sz="1000" b="0" i="0" u="none" strike="noStrike" kern="0" cap="none" spc="0" normalizeH="0" baseline="0" noProof="0" smtClean="0">
                <a:ln>
                  <a:noFill/>
                </a:ln>
                <a:solidFill>
                  <a:sysClr val="windowText" lastClr="000000"/>
                </a:solidFill>
                <a:effectLst/>
                <a:uLnTx/>
                <a:uFillTx/>
                <a:cs typeface="Times New Roman" pitchFamily="18" charset="0"/>
              </a:rPr>
              <a:t>19</a:t>
            </a:r>
          </a:p>
          <a:p>
            <a:pPr marL="0" marR="0" lvl="0" indent="0" algn="l" defTabSz="914400" eaLnBrk="1" fontAlgn="auto" latinLnBrk="0" hangingPunct="1">
              <a:lnSpc>
                <a:spcPct val="100000"/>
              </a:lnSpc>
              <a:spcBef>
                <a:spcPct val="0"/>
              </a:spcBef>
              <a:spcAft>
                <a:spcPts val="0"/>
              </a:spcAft>
              <a:buClrTx/>
              <a:buSzTx/>
              <a:buFontTx/>
              <a:buNone/>
              <a:tabLst/>
              <a:defRPr/>
            </a:pPr>
            <a:endParaRPr kumimoji="0" lang="en-US" altLang="zh-CN" sz="2400" b="0" i="0" u="none" strike="noStrike" kern="0" cap="none" spc="0" normalizeH="0" baseline="0" noProof="0" smtClean="0">
              <a:ln>
                <a:noFill/>
              </a:ln>
              <a:solidFill>
                <a:sysClr val="windowText" lastClr="000000"/>
              </a:solidFill>
              <a:effectLst/>
              <a:uLnTx/>
              <a:uFillTx/>
            </a:endParaRPr>
          </a:p>
        </p:txBody>
      </p:sp>
      <p:sp>
        <p:nvSpPr>
          <p:cNvPr id="371" name="Text Box 53"/>
          <p:cNvSpPr txBox="1">
            <a:spLocks noChangeArrowheads="1"/>
          </p:cNvSpPr>
          <p:nvPr/>
        </p:nvSpPr>
        <p:spPr bwMode="auto">
          <a:xfrm>
            <a:off x="3032125" y="4384260"/>
            <a:ext cx="542925" cy="254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zh-CN" sz="1000" b="0" i="0" u="none" strike="noStrike" kern="0" cap="none" spc="0" normalizeH="0" baseline="0" noProof="0" smtClean="0">
                <a:ln>
                  <a:noFill/>
                </a:ln>
                <a:solidFill>
                  <a:sysClr val="windowText" lastClr="000000"/>
                </a:solidFill>
                <a:effectLst/>
                <a:uLnTx/>
                <a:uFillTx/>
                <a:cs typeface="Times New Roman" pitchFamily="18" charset="0"/>
              </a:rPr>
              <a:t>30</a:t>
            </a:r>
          </a:p>
          <a:p>
            <a:pPr marL="0" marR="0" lvl="0" indent="0" algn="l" defTabSz="914400" eaLnBrk="1" fontAlgn="auto" latinLnBrk="0" hangingPunct="1">
              <a:lnSpc>
                <a:spcPct val="100000"/>
              </a:lnSpc>
              <a:spcBef>
                <a:spcPct val="0"/>
              </a:spcBef>
              <a:spcAft>
                <a:spcPts val="0"/>
              </a:spcAft>
              <a:buClrTx/>
              <a:buSzTx/>
              <a:buFontTx/>
              <a:buNone/>
              <a:tabLst/>
              <a:defRPr/>
            </a:pPr>
            <a:endParaRPr kumimoji="0" lang="en-US" altLang="zh-CN" sz="2400" b="0" i="0" u="none" strike="noStrike" kern="0" cap="none" spc="0" normalizeH="0" baseline="0" noProof="0" smtClean="0">
              <a:ln>
                <a:noFill/>
              </a:ln>
              <a:solidFill>
                <a:sysClr val="windowText" lastClr="000000"/>
              </a:solidFill>
              <a:effectLst/>
              <a:uLnTx/>
              <a:uFillTx/>
            </a:endParaRPr>
          </a:p>
        </p:txBody>
      </p:sp>
      <p:sp>
        <p:nvSpPr>
          <p:cNvPr id="372" name="Text Box 54"/>
          <p:cNvSpPr txBox="1">
            <a:spLocks noChangeArrowheads="1"/>
          </p:cNvSpPr>
          <p:nvPr/>
        </p:nvSpPr>
        <p:spPr bwMode="auto">
          <a:xfrm>
            <a:off x="1219200" y="4384260"/>
            <a:ext cx="544513" cy="254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zh-CN" sz="1000" b="0" i="0" u="none" strike="noStrike" kern="0" cap="none" spc="0" normalizeH="0" baseline="0" noProof="0" dirty="0" smtClean="0">
                <a:ln>
                  <a:noFill/>
                </a:ln>
                <a:solidFill>
                  <a:sysClr val="windowText" lastClr="000000"/>
                </a:solidFill>
                <a:effectLst/>
                <a:uLnTx/>
                <a:uFillTx/>
                <a:cs typeface="Times New Roman" pitchFamily="18" charset="0"/>
              </a:rPr>
              <a:t>20</a:t>
            </a:r>
          </a:p>
          <a:p>
            <a:pPr marL="0" marR="0" lvl="0" indent="0" algn="l" defTabSz="914400" eaLnBrk="1" fontAlgn="auto" latinLnBrk="0" hangingPunct="1">
              <a:lnSpc>
                <a:spcPct val="100000"/>
              </a:lnSpc>
              <a:spcBef>
                <a:spcPct val="0"/>
              </a:spcBef>
              <a:spcAft>
                <a:spcPts val="0"/>
              </a:spcAft>
              <a:buClrTx/>
              <a:buSzTx/>
              <a:buFontTx/>
              <a:buNone/>
              <a:tabLst/>
              <a:defRPr/>
            </a:pPr>
            <a:endParaRPr kumimoji="0" lang="en-US" altLang="zh-CN" sz="2400" b="0" i="0" u="none" strike="noStrike" kern="0" cap="none" spc="0" normalizeH="0" baseline="0" noProof="0" dirty="0" smtClean="0">
              <a:ln>
                <a:noFill/>
              </a:ln>
              <a:solidFill>
                <a:sysClr val="windowText" lastClr="000000"/>
              </a:solidFill>
              <a:effectLst/>
              <a:uLnTx/>
              <a:uFillTx/>
            </a:endParaRPr>
          </a:p>
        </p:txBody>
      </p:sp>
      <p:sp>
        <p:nvSpPr>
          <p:cNvPr id="380" name="Text Box 62"/>
          <p:cNvSpPr txBox="1">
            <a:spLocks noChangeArrowheads="1"/>
          </p:cNvSpPr>
          <p:nvPr/>
        </p:nvSpPr>
        <p:spPr bwMode="auto">
          <a:xfrm>
            <a:off x="1219200" y="6106890"/>
            <a:ext cx="725488" cy="34766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zh-CN" sz="1000" b="0" i="0" u="none" strike="noStrike" kern="0" cap="none" spc="0" normalizeH="0" baseline="0" noProof="0" smtClean="0">
                <a:ln>
                  <a:noFill/>
                </a:ln>
                <a:solidFill>
                  <a:sysClr val="windowText" lastClr="000000"/>
                </a:solidFill>
                <a:effectLst/>
                <a:uLnTx/>
                <a:uFillTx/>
                <a:cs typeface="Times New Roman" pitchFamily="18" charset="0"/>
              </a:rPr>
              <a:t>front</a:t>
            </a:r>
          </a:p>
          <a:p>
            <a:pPr marL="0" marR="0" lvl="0" indent="0" algn="l" defTabSz="914400" eaLnBrk="1" fontAlgn="auto" latinLnBrk="0" hangingPunct="1">
              <a:lnSpc>
                <a:spcPct val="100000"/>
              </a:lnSpc>
              <a:spcBef>
                <a:spcPct val="0"/>
              </a:spcBef>
              <a:spcAft>
                <a:spcPts val="0"/>
              </a:spcAft>
              <a:buClrTx/>
              <a:buSzTx/>
              <a:buFontTx/>
              <a:buNone/>
              <a:tabLst/>
              <a:defRPr/>
            </a:pPr>
            <a:endParaRPr kumimoji="0" lang="en-US" altLang="zh-CN" sz="2400" b="0" i="0" u="none" strike="noStrike" kern="0" cap="none" spc="0" normalizeH="0" baseline="0" noProof="0" smtClean="0">
              <a:ln>
                <a:noFill/>
              </a:ln>
              <a:solidFill>
                <a:sysClr val="windowText" lastClr="000000"/>
              </a:solidFill>
              <a:effectLst/>
              <a:uLnTx/>
              <a:uFillTx/>
            </a:endParaRPr>
          </a:p>
        </p:txBody>
      </p:sp>
      <p:sp>
        <p:nvSpPr>
          <p:cNvPr id="381" name="Text Box 63"/>
          <p:cNvSpPr txBox="1">
            <a:spLocks noChangeArrowheads="1"/>
          </p:cNvSpPr>
          <p:nvPr/>
        </p:nvSpPr>
        <p:spPr bwMode="auto">
          <a:xfrm>
            <a:off x="4662488" y="6106890"/>
            <a:ext cx="725487" cy="34766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zh-CN" sz="1000" b="0" i="0" u="none" strike="noStrike" kern="0" cap="none" spc="0" normalizeH="0" baseline="0" noProof="0" smtClean="0">
                <a:ln>
                  <a:noFill/>
                </a:ln>
                <a:solidFill>
                  <a:sysClr val="windowText" lastClr="000000"/>
                </a:solidFill>
                <a:effectLst/>
                <a:uLnTx/>
                <a:uFillTx/>
                <a:cs typeface="Times New Roman" pitchFamily="18" charset="0"/>
              </a:rPr>
              <a:t>rear</a:t>
            </a:r>
          </a:p>
          <a:p>
            <a:pPr marL="0" marR="0" lvl="0" indent="0" algn="l" defTabSz="914400" eaLnBrk="1" fontAlgn="auto" latinLnBrk="0" hangingPunct="1">
              <a:lnSpc>
                <a:spcPct val="100000"/>
              </a:lnSpc>
              <a:spcBef>
                <a:spcPct val="0"/>
              </a:spcBef>
              <a:spcAft>
                <a:spcPts val="0"/>
              </a:spcAft>
              <a:buClrTx/>
              <a:buSzTx/>
              <a:buFontTx/>
              <a:buNone/>
              <a:tabLst/>
              <a:defRPr/>
            </a:pPr>
            <a:endParaRPr kumimoji="0" lang="en-US" altLang="zh-CN" sz="2400" b="0" i="0" u="none" strike="noStrike" kern="0" cap="none" spc="0" normalizeH="0" baseline="0" noProof="0" smtClean="0">
              <a:ln>
                <a:noFill/>
              </a:ln>
              <a:solidFill>
                <a:sysClr val="windowText" lastClr="000000"/>
              </a:solidFill>
              <a:effectLst/>
              <a:uLnTx/>
              <a:uFillTx/>
            </a:endParaRPr>
          </a:p>
        </p:txBody>
      </p:sp>
      <p:grpSp>
        <p:nvGrpSpPr>
          <p:cNvPr id="407" name="组合 406"/>
          <p:cNvGrpSpPr/>
          <p:nvPr/>
        </p:nvGrpSpPr>
        <p:grpSpPr>
          <a:xfrm>
            <a:off x="1038225" y="5565552"/>
            <a:ext cx="6342063" cy="425450"/>
            <a:chOff x="1038225" y="5359400"/>
            <a:chExt cx="6342063" cy="425450"/>
          </a:xfrm>
        </p:grpSpPr>
        <p:sp>
          <p:nvSpPr>
            <p:cNvPr id="376" name="Rectangle 58"/>
            <p:cNvSpPr>
              <a:spLocks noChangeArrowheads="1"/>
            </p:cNvSpPr>
            <p:nvPr/>
          </p:nvSpPr>
          <p:spPr bwMode="auto">
            <a:xfrm>
              <a:off x="1038225" y="5359400"/>
              <a:ext cx="6342063" cy="425450"/>
            </a:xfrm>
            <a:prstGeom prst="rect">
              <a:avLst/>
            </a:prstGeom>
            <a:solidFill>
              <a:srgbClr val="FFFFFF"/>
            </a:solidFill>
            <a:ln w="28575">
              <a:solidFill>
                <a:srgbClr val="000000"/>
              </a:solidFill>
              <a:miter lim="800000"/>
              <a:headEnd/>
              <a:tailEnd/>
            </a:ln>
          </p:spPr>
          <p:txBody>
            <a:body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zh-CN" sz="1000" b="0" i="0" u="none" strike="noStrike" kern="0" cap="none" spc="0" normalizeH="0" baseline="0" noProof="0" smtClean="0">
                  <a:ln>
                    <a:noFill/>
                  </a:ln>
                  <a:solidFill>
                    <a:sysClr val="windowText" lastClr="000000"/>
                  </a:solidFill>
                  <a:effectLst/>
                  <a:uLnTx/>
                  <a:uFillTx/>
                  <a:cs typeface="Times New Roman" pitchFamily="18" charset="0"/>
                </a:rPr>
                <a:t> </a:t>
              </a:r>
            </a:p>
            <a:p>
              <a:pPr marL="0" marR="0" lvl="0" indent="0" algn="l" defTabSz="914400" eaLnBrk="1" fontAlgn="auto" latinLnBrk="0" hangingPunct="1">
                <a:lnSpc>
                  <a:spcPct val="100000"/>
                </a:lnSpc>
                <a:spcBef>
                  <a:spcPct val="0"/>
                </a:spcBef>
                <a:spcAft>
                  <a:spcPts val="0"/>
                </a:spcAft>
                <a:buClrTx/>
                <a:buSzTx/>
                <a:buFontTx/>
                <a:buNone/>
                <a:tabLst/>
                <a:defRPr/>
              </a:pPr>
              <a:endParaRPr kumimoji="0" lang="en-US" altLang="zh-CN" sz="2400" b="0" i="0" u="none" strike="noStrike" kern="0" cap="none" spc="0" normalizeH="0" baseline="0" noProof="0" smtClean="0">
                <a:ln>
                  <a:noFill/>
                </a:ln>
                <a:solidFill>
                  <a:sysClr val="windowText" lastClr="000000"/>
                </a:solidFill>
                <a:effectLst/>
                <a:uLnTx/>
                <a:uFillTx/>
              </a:endParaRPr>
            </a:p>
          </p:txBody>
        </p:sp>
        <p:sp>
          <p:nvSpPr>
            <p:cNvPr id="377" name="Line 59"/>
            <p:cNvSpPr>
              <a:spLocks noChangeShapeType="1"/>
            </p:cNvSpPr>
            <p:nvPr/>
          </p:nvSpPr>
          <p:spPr bwMode="auto">
            <a:xfrm>
              <a:off x="1944688" y="5359400"/>
              <a:ext cx="0" cy="42545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ysClr val="windowText" lastClr="000000"/>
                </a:solidFill>
                <a:effectLst/>
                <a:uLnTx/>
                <a:uFillTx/>
              </a:endParaRPr>
            </a:p>
          </p:txBody>
        </p:sp>
        <p:sp>
          <p:nvSpPr>
            <p:cNvPr id="378" name="Line 60"/>
            <p:cNvSpPr>
              <a:spLocks noChangeShapeType="1"/>
            </p:cNvSpPr>
            <p:nvPr/>
          </p:nvSpPr>
          <p:spPr bwMode="auto">
            <a:xfrm>
              <a:off x="2851150" y="5359400"/>
              <a:ext cx="0" cy="42545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ysClr val="windowText" lastClr="000000"/>
                </a:solidFill>
                <a:effectLst/>
                <a:uLnTx/>
                <a:uFillTx/>
              </a:endParaRPr>
            </a:p>
          </p:txBody>
        </p:sp>
        <p:sp>
          <p:nvSpPr>
            <p:cNvPr id="379" name="Line 61"/>
            <p:cNvSpPr>
              <a:spLocks noChangeShapeType="1"/>
            </p:cNvSpPr>
            <p:nvPr/>
          </p:nvSpPr>
          <p:spPr bwMode="auto">
            <a:xfrm>
              <a:off x="3756025" y="5359400"/>
              <a:ext cx="0" cy="42545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ysClr val="windowText" lastClr="000000"/>
                </a:solidFill>
                <a:effectLst/>
                <a:uLnTx/>
                <a:uFillTx/>
              </a:endParaRPr>
            </a:p>
          </p:txBody>
        </p:sp>
        <p:sp>
          <p:nvSpPr>
            <p:cNvPr id="385" name="Line 67"/>
            <p:cNvSpPr>
              <a:spLocks noChangeShapeType="1"/>
            </p:cNvSpPr>
            <p:nvPr/>
          </p:nvSpPr>
          <p:spPr bwMode="auto">
            <a:xfrm>
              <a:off x="4662488" y="5359400"/>
              <a:ext cx="0" cy="42545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ysClr val="windowText" lastClr="000000"/>
                </a:solidFill>
                <a:effectLst/>
                <a:uLnTx/>
                <a:uFillTx/>
              </a:endParaRPr>
            </a:p>
          </p:txBody>
        </p:sp>
        <p:sp>
          <p:nvSpPr>
            <p:cNvPr id="386" name="Line 68"/>
            <p:cNvSpPr>
              <a:spLocks noChangeShapeType="1"/>
            </p:cNvSpPr>
            <p:nvPr/>
          </p:nvSpPr>
          <p:spPr bwMode="auto">
            <a:xfrm>
              <a:off x="5568950" y="5359400"/>
              <a:ext cx="0" cy="42545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ysClr val="windowText" lastClr="000000"/>
                </a:solidFill>
                <a:effectLst/>
                <a:uLnTx/>
                <a:uFillTx/>
              </a:endParaRPr>
            </a:p>
          </p:txBody>
        </p:sp>
        <p:sp>
          <p:nvSpPr>
            <p:cNvPr id="387" name="Line 69"/>
            <p:cNvSpPr>
              <a:spLocks noChangeShapeType="1"/>
            </p:cNvSpPr>
            <p:nvPr/>
          </p:nvSpPr>
          <p:spPr bwMode="auto">
            <a:xfrm>
              <a:off x="6475413" y="5359400"/>
              <a:ext cx="0" cy="42545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ysClr val="windowText" lastClr="000000"/>
                </a:solidFill>
                <a:effectLst/>
                <a:uLnTx/>
                <a:uFillTx/>
              </a:endParaRPr>
            </a:p>
          </p:txBody>
        </p:sp>
      </p:grpSp>
      <p:sp>
        <p:nvSpPr>
          <p:cNvPr id="382" name="Text Box 64"/>
          <p:cNvSpPr txBox="1">
            <a:spLocks noChangeArrowheads="1"/>
          </p:cNvSpPr>
          <p:nvPr/>
        </p:nvSpPr>
        <p:spPr bwMode="auto">
          <a:xfrm>
            <a:off x="3032125" y="5678491"/>
            <a:ext cx="542925" cy="254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zh-CN" sz="1000" b="0" i="0" u="none" strike="noStrike" kern="0" cap="none" spc="0" normalizeH="0" baseline="0" noProof="0" smtClean="0">
                <a:ln>
                  <a:noFill/>
                </a:ln>
                <a:solidFill>
                  <a:sysClr val="windowText" lastClr="000000"/>
                </a:solidFill>
                <a:effectLst/>
                <a:uLnTx/>
                <a:uFillTx/>
                <a:cs typeface="Times New Roman" pitchFamily="18" charset="0"/>
              </a:rPr>
              <a:t>30</a:t>
            </a:r>
          </a:p>
          <a:p>
            <a:pPr marL="0" marR="0" lvl="0" indent="0" algn="l" defTabSz="914400" eaLnBrk="1" fontAlgn="auto" latinLnBrk="0" hangingPunct="1">
              <a:lnSpc>
                <a:spcPct val="100000"/>
              </a:lnSpc>
              <a:spcBef>
                <a:spcPct val="0"/>
              </a:spcBef>
              <a:spcAft>
                <a:spcPts val="0"/>
              </a:spcAft>
              <a:buClrTx/>
              <a:buSzTx/>
              <a:buFontTx/>
              <a:buNone/>
              <a:tabLst/>
              <a:defRPr/>
            </a:pPr>
            <a:endParaRPr kumimoji="0" lang="en-US" altLang="zh-CN" sz="2400" b="0" i="0" u="none" strike="noStrike" kern="0" cap="none" spc="0" normalizeH="0" baseline="0" noProof="0" smtClean="0">
              <a:ln>
                <a:noFill/>
              </a:ln>
              <a:solidFill>
                <a:sysClr val="windowText" lastClr="000000"/>
              </a:solidFill>
              <a:effectLst/>
              <a:uLnTx/>
              <a:uFillTx/>
            </a:endParaRPr>
          </a:p>
        </p:txBody>
      </p:sp>
      <p:sp>
        <p:nvSpPr>
          <p:cNvPr id="383" name="Text Box 65"/>
          <p:cNvSpPr txBox="1">
            <a:spLocks noChangeArrowheads="1"/>
          </p:cNvSpPr>
          <p:nvPr/>
        </p:nvSpPr>
        <p:spPr bwMode="auto">
          <a:xfrm>
            <a:off x="1219200" y="5678491"/>
            <a:ext cx="544513" cy="254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zh-CN" sz="1000" b="0" i="0" u="none" strike="noStrike" kern="0" cap="none" spc="0" normalizeH="0" baseline="0" noProof="0" smtClean="0">
                <a:ln>
                  <a:noFill/>
                </a:ln>
                <a:solidFill>
                  <a:sysClr val="windowText" lastClr="000000"/>
                </a:solidFill>
                <a:effectLst/>
                <a:uLnTx/>
                <a:uFillTx/>
                <a:cs typeface="Times New Roman" pitchFamily="18" charset="0"/>
              </a:rPr>
              <a:t>20</a:t>
            </a:r>
          </a:p>
          <a:p>
            <a:pPr marL="0" marR="0" lvl="0" indent="0" algn="l" defTabSz="914400" eaLnBrk="1" fontAlgn="auto" latinLnBrk="0" hangingPunct="1">
              <a:lnSpc>
                <a:spcPct val="100000"/>
              </a:lnSpc>
              <a:spcBef>
                <a:spcPct val="0"/>
              </a:spcBef>
              <a:spcAft>
                <a:spcPts val="0"/>
              </a:spcAft>
              <a:buClrTx/>
              <a:buSzTx/>
              <a:buFontTx/>
              <a:buNone/>
              <a:tabLst/>
              <a:defRPr/>
            </a:pPr>
            <a:endParaRPr kumimoji="0" lang="en-US" altLang="zh-CN" sz="2400" b="0" i="0" u="none" strike="noStrike" kern="0" cap="none" spc="0" normalizeH="0" baseline="0" noProof="0" smtClean="0">
              <a:ln>
                <a:noFill/>
              </a:ln>
              <a:solidFill>
                <a:sysClr val="windowText" lastClr="000000"/>
              </a:solidFill>
              <a:effectLst/>
              <a:uLnTx/>
              <a:uFillTx/>
            </a:endParaRPr>
          </a:p>
        </p:txBody>
      </p:sp>
      <p:sp>
        <p:nvSpPr>
          <p:cNvPr id="384" name="Text Box 66"/>
          <p:cNvSpPr txBox="1">
            <a:spLocks noChangeArrowheads="1"/>
          </p:cNvSpPr>
          <p:nvPr/>
        </p:nvSpPr>
        <p:spPr bwMode="auto">
          <a:xfrm>
            <a:off x="2125663" y="5678491"/>
            <a:ext cx="542925" cy="254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zh-CN" sz="1000" b="0" i="0" u="none" strike="noStrike" kern="0" cap="none" spc="0" normalizeH="0" baseline="0" noProof="0" smtClean="0">
                <a:ln>
                  <a:noFill/>
                </a:ln>
                <a:solidFill>
                  <a:sysClr val="windowText" lastClr="000000"/>
                </a:solidFill>
                <a:effectLst/>
                <a:uLnTx/>
                <a:uFillTx/>
                <a:cs typeface="Times New Roman" pitchFamily="18" charset="0"/>
              </a:rPr>
              <a:t>24</a:t>
            </a:r>
          </a:p>
          <a:p>
            <a:pPr marL="0" marR="0" lvl="0" indent="0" algn="l" defTabSz="914400" eaLnBrk="1" fontAlgn="auto" latinLnBrk="0" hangingPunct="1">
              <a:lnSpc>
                <a:spcPct val="100000"/>
              </a:lnSpc>
              <a:spcBef>
                <a:spcPct val="0"/>
              </a:spcBef>
              <a:spcAft>
                <a:spcPts val="0"/>
              </a:spcAft>
              <a:buClrTx/>
              <a:buSzTx/>
              <a:buFontTx/>
              <a:buNone/>
              <a:tabLst/>
              <a:defRPr/>
            </a:pPr>
            <a:endParaRPr kumimoji="0" lang="en-US" altLang="zh-CN" sz="2400" b="0" i="0" u="none" strike="noStrike" kern="0" cap="none" spc="0" normalizeH="0" baseline="0" noProof="0" smtClean="0">
              <a:ln>
                <a:noFill/>
              </a:ln>
              <a:solidFill>
                <a:sysClr val="windowText" lastClr="000000"/>
              </a:solidFill>
              <a:effectLst/>
              <a:uLnTx/>
              <a:uFillTx/>
            </a:endParaRPr>
          </a:p>
        </p:txBody>
      </p:sp>
      <p:sp>
        <p:nvSpPr>
          <p:cNvPr id="391" name="Line 73"/>
          <p:cNvSpPr>
            <a:spLocks noChangeShapeType="1"/>
          </p:cNvSpPr>
          <p:nvPr/>
        </p:nvSpPr>
        <p:spPr bwMode="auto">
          <a:xfrm>
            <a:off x="1533525" y="2168302"/>
            <a:ext cx="0" cy="276225"/>
          </a:xfrm>
          <a:prstGeom prst="line">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ysClr val="windowText" lastClr="000000"/>
              </a:solidFill>
              <a:effectLst/>
              <a:uLnTx/>
              <a:uFillTx/>
            </a:endParaRPr>
          </a:p>
        </p:txBody>
      </p:sp>
      <p:sp>
        <p:nvSpPr>
          <p:cNvPr id="389" name="Text Box 71"/>
          <p:cNvSpPr txBox="1">
            <a:spLocks noChangeArrowheads="1"/>
          </p:cNvSpPr>
          <p:nvPr/>
        </p:nvSpPr>
        <p:spPr bwMode="auto">
          <a:xfrm>
            <a:off x="3937000" y="5678491"/>
            <a:ext cx="544513" cy="254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zh-CN" sz="1000" b="0" i="0" u="none" strike="noStrike" kern="0" cap="none" spc="0" normalizeH="0" baseline="0" noProof="0" smtClean="0">
                <a:ln>
                  <a:noFill/>
                </a:ln>
                <a:solidFill>
                  <a:sysClr val="windowText" lastClr="000000"/>
                </a:solidFill>
                <a:effectLst/>
                <a:uLnTx/>
                <a:uFillTx/>
                <a:cs typeface="Times New Roman" pitchFamily="18" charset="0"/>
              </a:rPr>
              <a:t>26</a:t>
            </a:r>
          </a:p>
          <a:p>
            <a:pPr marL="0" marR="0" lvl="0" indent="0" algn="l" defTabSz="914400" eaLnBrk="1" fontAlgn="auto" latinLnBrk="0" hangingPunct="1">
              <a:lnSpc>
                <a:spcPct val="100000"/>
              </a:lnSpc>
              <a:spcBef>
                <a:spcPct val="0"/>
              </a:spcBef>
              <a:spcAft>
                <a:spcPts val="0"/>
              </a:spcAft>
              <a:buClrTx/>
              <a:buSzTx/>
              <a:buFontTx/>
              <a:buNone/>
              <a:tabLst/>
              <a:defRPr/>
            </a:pPr>
            <a:endParaRPr kumimoji="0" lang="en-US" altLang="zh-CN" sz="2400" b="0" i="0" u="none" strike="noStrike" kern="0" cap="none" spc="0" normalizeH="0" baseline="0" noProof="0" smtClean="0">
              <a:ln>
                <a:noFill/>
              </a:ln>
              <a:solidFill>
                <a:sysClr val="windowText" lastClr="000000"/>
              </a:solidFill>
              <a:effectLst/>
              <a:uLnTx/>
              <a:uFillTx/>
            </a:endParaRPr>
          </a:p>
        </p:txBody>
      </p:sp>
      <p:sp>
        <p:nvSpPr>
          <p:cNvPr id="388" name="Text Box 70"/>
          <p:cNvSpPr txBox="1">
            <a:spLocks noChangeArrowheads="1"/>
          </p:cNvSpPr>
          <p:nvPr/>
        </p:nvSpPr>
        <p:spPr bwMode="auto">
          <a:xfrm>
            <a:off x="2125663" y="4384260"/>
            <a:ext cx="542925" cy="2555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zh-CN" sz="1000" b="0" i="0" u="none" strike="noStrike" kern="0" cap="none" spc="0" normalizeH="0" baseline="0" noProof="0" smtClean="0">
                <a:ln>
                  <a:noFill/>
                </a:ln>
                <a:solidFill>
                  <a:sysClr val="windowText" lastClr="000000"/>
                </a:solidFill>
                <a:effectLst/>
                <a:uLnTx/>
                <a:uFillTx/>
                <a:cs typeface="Times New Roman" pitchFamily="18" charset="0"/>
              </a:rPr>
              <a:t>24</a:t>
            </a:r>
          </a:p>
          <a:p>
            <a:pPr marL="0" marR="0" lvl="0" indent="0" algn="l" defTabSz="914400" eaLnBrk="1" fontAlgn="auto" latinLnBrk="0" hangingPunct="1">
              <a:lnSpc>
                <a:spcPct val="100000"/>
              </a:lnSpc>
              <a:spcBef>
                <a:spcPct val="0"/>
              </a:spcBef>
              <a:spcAft>
                <a:spcPts val="0"/>
              </a:spcAft>
              <a:buClrTx/>
              <a:buSzTx/>
              <a:buFontTx/>
              <a:buNone/>
              <a:tabLst/>
              <a:defRPr/>
            </a:pPr>
            <a:endParaRPr kumimoji="0" lang="en-US" altLang="zh-CN" sz="2400" b="0" i="0" u="none" strike="noStrike" kern="0" cap="none" spc="0" normalizeH="0" baseline="0" noProof="0" smtClean="0">
              <a:ln>
                <a:noFill/>
              </a:ln>
              <a:solidFill>
                <a:sysClr val="windowText" lastClr="000000"/>
              </a:solidFill>
              <a:effectLst/>
              <a:uLnTx/>
              <a:uFillTx/>
            </a:endParaRPr>
          </a:p>
        </p:txBody>
      </p:sp>
      <p:sp>
        <p:nvSpPr>
          <p:cNvPr id="392" name="Line 74"/>
          <p:cNvSpPr>
            <a:spLocks noChangeShapeType="1"/>
          </p:cNvSpPr>
          <p:nvPr/>
        </p:nvSpPr>
        <p:spPr bwMode="auto">
          <a:xfrm>
            <a:off x="4976813" y="2168302"/>
            <a:ext cx="0" cy="276225"/>
          </a:xfrm>
          <a:prstGeom prst="line">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ysClr val="windowText" lastClr="000000"/>
              </a:solidFill>
              <a:effectLst/>
              <a:uLnTx/>
              <a:uFillTx/>
            </a:endParaRPr>
          </a:p>
        </p:txBody>
      </p:sp>
      <p:sp>
        <p:nvSpPr>
          <p:cNvPr id="390" name="Text Box 72"/>
          <p:cNvSpPr txBox="1">
            <a:spLocks noChangeArrowheads="1"/>
          </p:cNvSpPr>
          <p:nvPr/>
        </p:nvSpPr>
        <p:spPr bwMode="auto">
          <a:xfrm>
            <a:off x="4843463" y="4384260"/>
            <a:ext cx="544512" cy="255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zh-CN" sz="1000" b="0" i="0" u="none" strike="noStrike" kern="0" cap="none" spc="0" normalizeH="0" baseline="0" noProof="0" smtClean="0">
                <a:ln>
                  <a:noFill/>
                </a:ln>
                <a:solidFill>
                  <a:sysClr val="windowText" lastClr="000000"/>
                </a:solidFill>
                <a:effectLst/>
                <a:uLnTx/>
                <a:uFillTx/>
                <a:cs typeface="Times New Roman" pitchFamily="18" charset="0"/>
              </a:rPr>
              <a:t>26</a:t>
            </a:r>
          </a:p>
          <a:p>
            <a:pPr marL="0" marR="0" lvl="0" indent="0" algn="l" defTabSz="914400" eaLnBrk="1" fontAlgn="auto" latinLnBrk="0" hangingPunct="1">
              <a:lnSpc>
                <a:spcPct val="100000"/>
              </a:lnSpc>
              <a:spcBef>
                <a:spcPct val="0"/>
              </a:spcBef>
              <a:spcAft>
                <a:spcPts val="0"/>
              </a:spcAft>
              <a:buClrTx/>
              <a:buSzTx/>
              <a:buFontTx/>
              <a:buNone/>
              <a:tabLst/>
              <a:defRPr/>
            </a:pPr>
            <a:endParaRPr kumimoji="0" lang="en-US" altLang="zh-CN" sz="2400" b="0" i="0" u="none" strike="noStrike" kern="0" cap="none" spc="0" normalizeH="0" baseline="0" noProof="0" smtClean="0">
              <a:ln>
                <a:noFill/>
              </a:ln>
              <a:solidFill>
                <a:sysClr val="windowText" lastClr="000000"/>
              </a:solidFill>
              <a:effectLst/>
              <a:uLnTx/>
              <a:uFillTx/>
            </a:endParaRPr>
          </a:p>
        </p:txBody>
      </p:sp>
      <p:sp>
        <p:nvSpPr>
          <p:cNvPr id="393" name="Line 75"/>
          <p:cNvSpPr>
            <a:spLocks noChangeShapeType="1"/>
          </p:cNvSpPr>
          <p:nvPr/>
        </p:nvSpPr>
        <p:spPr bwMode="auto">
          <a:xfrm>
            <a:off x="6789738" y="3227165"/>
            <a:ext cx="0" cy="331787"/>
          </a:xfrm>
          <a:prstGeom prst="line">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ysClr val="windowText" lastClr="000000"/>
              </a:solidFill>
              <a:effectLst/>
              <a:uLnTx/>
              <a:uFillTx/>
            </a:endParaRPr>
          </a:p>
        </p:txBody>
      </p:sp>
      <p:sp>
        <p:nvSpPr>
          <p:cNvPr id="394" name="Line 76"/>
          <p:cNvSpPr>
            <a:spLocks noChangeShapeType="1"/>
          </p:cNvSpPr>
          <p:nvPr/>
        </p:nvSpPr>
        <p:spPr bwMode="auto">
          <a:xfrm>
            <a:off x="1533525" y="3227165"/>
            <a:ext cx="0" cy="331787"/>
          </a:xfrm>
          <a:prstGeom prst="line">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ysClr val="windowText" lastClr="000000"/>
              </a:solidFill>
              <a:effectLst/>
              <a:uLnTx/>
              <a:uFillTx/>
            </a:endParaRPr>
          </a:p>
        </p:txBody>
      </p:sp>
      <p:sp>
        <p:nvSpPr>
          <p:cNvPr id="368" name="Text Box 50"/>
          <p:cNvSpPr txBox="1">
            <a:spLocks noChangeArrowheads="1"/>
          </p:cNvSpPr>
          <p:nvPr/>
        </p:nvSpPr>
        <p:spPr bwMode="auto">
          <a:xfrm>
            <a:off x="1219200" y="4817840"/>
            <a:ext cx="725488" cy="3063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100000"/>
              </a:lnSpc>
              <a:spcBef>
                <a:spcPct val="0"/>
              </a:spcBef>
            </a:pPr>
            <a:r>
              <a:rPr lang="en-US" altLang="zh-CN" sz="1000" dirty="0" smtClean="0">
                <a:solidFill>
                  <a:schemeClr val="bg1"/>
                </a:solidFill>
                <a:cs typeface="Times New Roman" pitchFamily="18" charset="0"/>
              </a:rPr>
              <a:t>front</a:t>
            </a:r>
            <a:endParaRPr lang="en-US" altLang="zh-CN" sz="1000" dirty="0">
              <a:solidFill>
                <a:schemeClr val="bg1"/>
              </a:solidFill>
              <a:cs typeface="Times New Roman" pitchFamily="18" charset="0"/>
            </a:endParaRPr>
          </a:p>
        </p:txBody>
      </p:sp>
      <p:sp>
        <p:nvSpPr>
          <p:cNvPr id="395" name="Line 77"/>
          <p:cNvSpPr>
            <a:spLocks noChangeShapeType="1"/>
          </p:cNvSpPr>
          <p:nvPr/>
        </p:nvSpPr>
        <p:spPr bwMode="auto">
          <a:xfrm>
            <a:off x="1582738" y="4716240"/>
            <a:ext cx="0" cy="171450"/>
          </a:xfrm>
          <a:prstGeom prst="line">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ysClr val="windowText" lastClr="000000"/>
              </a:solidFill>
              <a:effectLst/>
              <a:uLnTx/>
              <a:uFillTx/>
            </a:endParaRPr>
          </a:p>
        </p:txBody>
      </p:sp>
      <p:sp>
        <p:nvSpPr>
          <p:cNvPr id="396" name="Line 78"/>
          <p:cNvSpPr>
            <a:spLocks noChangeShapeType="1"/>
          </p:cNvSpPr>
          <p:nvPr/>
        </p:nvSpPr>
        <p:spPr bwMode="auto">
          <a:xfrm>
            <a:off x="5930900" y="4716240"/>
            <a:ext cx="0" cy="171450"/>
          </a:xfrm>
          <a:prstGeom prst="line">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ysClr val="windowText" lastClr="000000"/>
              </a:solidFill>
              <a:effectLst/>
              <a:uLnTx/>
              <a:uFillTx/>
            </a:endParaRPr>
          </a:p>
        </p:txBody>
      </p:sp>
      <p:sp>
        <p:nvSpPr>
          <p:cNvPr id="397" name="Line 79"/>
          <p:cNvSpPr>
            <a:spLocks noChangeShapeType="1"/>
          </p:cNvSpPr>
          <p:nvPr/>
        </p:nvSpPr>
        <p:spPr bwMode="auto">
          <a:xfrm>
            <a:off x="1582738" y="5991002"/>
            <a:ext cx="0" cy="227013"/>
          </a:xfrm>
          <a:prstGeom prst="line">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ysClr val="windowText" lastClr="000000"/>
              </a:solidFill>
              <a:effectLst/>
              <a:uLnTx/>
              <a:uFillTx/>
            </a:endParaRPr>
          </a:p>
        </p:txBody>
      </p:sp>
      <p:sp>
        <p:nvSpPr>
          <p:cNvPr id="398" name="Line 80"/>
          <p:cNvSpPr>
            <a:spLocks noChangeShapeType="1"/>
          </p:cNvSpPr>
          <p:nvPr/>
        </p:nvSpPr>
        <p:spPr bwMode="auto">
          <a:xfrm>
            <a:off x="5024438" y="5991002"/>
            <a:ext cx="0" cy="227013"/>
          </a:xfrm>
          <a:prstGeom prst="line">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sysClr val="windowText" lastClr="000000"/>
              </a:solidFill>
              <a:effectLst/>
              <a:uLnTx/>
              <a:uFillTx/>
            </a:endParaRPr>
          </a:p>
        </p:txBody>
      </p:sp>
      <p:sp>
        <p:nvSpPr>
          <p:cNvPr id="400" name="Text Box 87"/>
          <p:cNvSpPr txBox="1">
            <a:spLocks noChangeArrowheads="1"/>
          </p:cNvSpPr>
          <p:nvPr/>
        </p:nvSpPr>
        <p:spPr bwMode="auto">
          <a:xfrm>
            <a:off x="990600" y="6440265"/>
            <a:ext cx="6400800" cy="3190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zh-CN" sz="1200" b="0" i="0" u="none" strike="noStrike" kern="0" cap="none" spc="0" normalizeH="0" baseline="0" noProof="0" dirty="0" smtClean="0">
                <a:ln>
                  <a:noFill/>
                </a:ln>
                <a:solidFill>
                  <a:sysClr val="windowText" lastClr="000000"/>
                </a:solidFill>
                <a:effectLst/>
                <a:uLnTx/>
                <a:uFillTx/>
              </a:rPr>
              <a:t>d</a:t>
            </a:r>
            <a:r>
              <a:rPr kumimoji="0" lang="en-US" altLang="zh-CN" sz="1200" b="0" i="0" u="none" strike="noStrike" kern="0" cap="none" spc="0" normalizeH="0" baseline="0" noProof="0" dirty="0" smtClean="0">
                <a:ln>
                  <a:noFill/>
                </a:ln>
                <a:solidFill>
                  <a:sysClr val="windowText" lastClr="000000"/>
                </a:solidFill>
                <a:effectLst/>
                <a:uLnTx/>
                <a:uFillTx/>
                <a:cs typeface="Times New Roman" pitchFamily="18" charset="0"/>
              </a:rPr>
              <a:t>. </a:t>
            </a:r>
            <a:r>
              <a:rPr kumimoji="0" lang="zh-CN" altLang="en-US" sz="1200" b="0" i="0" u="none" strike="noStrike" kern="0" cap="none" spc="0" normalizeH="0" baseline="0" noProof="0" dirty="0" smtClean="0">
                <a:ln>
                  <a:noFill/>
                </a:ln>
                <a:solidFill>
                  <a:sysClr val="windowText" lastClr="000000"/>
                </a:solidFill>
                <a:effectLst/>
                <a:uLnTx/>
                <a:uFillTx/>
              </a:rPr>
              <a:t>剩余结点中</a:t>
            </a:r>
            <a:r>
              <a:rPr kumimoji="0" lang="zh-CN" altLang="en-US" sz="1200" b="0" i="0" u="none" strike="noStrike" kern="0" cap="none" spc="0" normalizeH="0" baseline="0" noProof="0" dirty="0" smtClean="0">
                <a:ln>
                  <a:noFill/>
                </a:ln>
                <a:solidFill>
                  <a:sysClr val="windowText" lastClr="000000"/>
                </a:solidFill>
                <a:effectLst/>
                <a:uLnTx/>
                <a:uFillTx/>
                <a:latin typeface="宋体" pitchFamily="2" charset="-122"/>
              </a:rPr>
              <a:t>具有最高优先数为</a:t>
            </a:r>
            <a:r>
              <a:rPr kumimoji="0" lang="en-US" altLang="zh-CN" sz="1200" b="0" i="0" u="none" strike="noStrike" kern="0" cap="none" spc="0" normalizeH="0" baseline="0" noProof="0" dirty="0" smtClean="0">
                <a:ln>
                  <a:noFill/>
                </a:ln>
                <a:solidFill>
                  <a:sysClr val="windowText" lastClr="000000"/>
                </a:solidFill>
                <a:effectLst/>
                <a:uLnTx/>
                <a:uFillTx/>
                <a:latin typeface="宋体" pitchFamily="2" charset="-122"/>
              </a:rPr>
              <a:t>19</a:t>
            </a:r>
            <a:r>
              <a:rPr kumimoji="0" lang="zh-CN" altLang="en-US" sz="1200" b="0" i="0" u="none" strike="noStrike" kern="0" cap="none" spc="0" normalizeH="0" baseline="0" noProof="0" dirty="0" smtClean="0">
                <a:ln>
                  <a:noFill/>
                </a:ln>
                <a:solidFill>
                  <a:sysClr val="windowText" lastClr="000000"/>
                </a:solidFill>
                <a:effectLst/>
                <a:uLnTx/>
                <a:uFillTx/>
                <a:latin typeface="宋体" pitchFamily="2" charset="-122"/>
              </a:rPr>
              <a:t>的结点出队之后，用最后一个结点结点覆盖它之后。</a:t>
            </a:r>
            <a:endParaRPr kumimoji="0" lang="zh-CN" altLang="en-US" sz="1200" b="0" i="0" u="none" strike="noStrike" kern="0" cap="none" spc="0" normalizeH="0" baseline="0" noProof="0" dirty="0" smtClean="0">
              <a:ln>
                <a:noFill/>
              </a:ln>
              <a:solidFill>
                <a:sysClr val="windowText" lastClr="000000"/>
              </a:solidFill>
              <a:effectLst/>
              <a:uLnTx/>
              <a:uFillTx/>
              <a:cs typeface="Times New Roman" pitchFamily="18" charset="0"/>
            </a:endParaRPr>
          </a:p>
          <a:p>
            <a:pPr marL="0" marR="0" lvl="0" indent="0" algn="l" defTabSz="914400" eaLnBrk="1" fontAlgn="auto" latinLnBrk="0" hangingPunct="1">
              <a:lnSpc>
                <a:spcPct val="100000"/>
              </a:lnSpc>
              <a:spcBef>
                <a:spcPct val="0"/>
              </a:spcBef>
              <a:spcAft>
                <a:spcPts val="0"/>
              </a:spcAft>
              <a:buClrTx/>
              <a:buSzTx/>
              <a:buFontTx/>
              <a:buNone/>
              <a:tabLst/>
              <a:defRPr/>
            </a:pPr>
            <a:endParaRPr kumimoji="0" lang="en-US" altLang="zh-CN" sz="1200" b="0" i="0" u="none" strike="noStrike" kern="0" cap="none" spc="0" normalizeH="0" baseline="0" noProof="0" dirty="0" smtClean="0">
              <a:ln>
                <a:noFill/>
              </a:ln>
              <a:solidFill>
                <a:sysClr val="windowText" lastClr="000000"/>
              </a:solidFill>
              <a:effectLst/>
              <a:uLnTx/>
              <a:uFillTx/>
            </a:endParaRPr>
          </a:p>
        </p:txBody>
      </p:sp>
      <p:sp>
        <p:nvSpPr>
          <p:cNvPr id="401" name="Text Box 88"/>
          <p:cNvSpPr txBox="1">
            <a:spLocks noChangeArrowheads="1"/>
          </p:cNvSpPr>
          <p:nvPr/>
        </p:nvSpPr>
        <p:spPr bwMode="auto">
          <a:xfrm>
            <a:off x="3733800" y="1849215"/>
            <a:ext cx="544513" cy="2555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zh-CN" sz="1000" b="0" i="0" u="none" strike="noStrike" kern="0" cap="none" spc="0" normalizeH="0" baseline="0" noProof="0" dirty="0" smtClean="0">
                <a:ln>
                  <a:noFill/>
                </a:ln>
                <a:solidFill>
                  <a:sysClr val="windowText" lastClr="000000"/>
                </a:solidFill>
                <a:effectLst/>
                <a:uLnTx/>
                <a:uFillTx/>
                <a:cs typeface="Times New Roman" pitchFamily="18" charset="0"/>
              </a:rPr>
              <a:t>19</a:t>
            </a:r>
          </a:p>
          <a:p>
            <a:pPr marL="0" marR="0" lvl="0" indent="0" algn="l" defTabSz="914400" eaLnBrk="1" fontAlgn="auto" latinLnBrk="0" hangingPunct="1">
              <a:lnSpc>
                <a:spcPct val="100000"/>
              </a:lnSpc>
              <a:spcBef>
                <a:spcPct val="0"/>
              </a:spcBef>
              <a:spcAft>
                <a:spcPts val="0"/>
              </a:spcAft>
              <a:buClrTx/>
              <a:buSzTx/>
              <a:buFontTx/>
              <a:buNone/>
              <a:tabLst/>
              <a:defRPr/>
            </a:pPr>
            <a:endParaRPr kumimoji="0" lang="en-US" altLang="zh-CN" sz="2400" b="0" i="0" u="none" strike="noStrike" kern="0" cap="none" spc="0" normalizeH="0" baseline="0" noProof="0" dirty="0" smtClean="0">
              <a:ln>
                <a:noFill/>
              </a:ln>
              <a:solidFill>
                <a:sysClr val="windowText" lastClr="000000"/>
              </a:solidFill>
              <a:effectLst/>
              <a:uLnTx/>
              <a:uFillTx/>
            </a:endParaRPr>
          </a:p>
        </p:txBody>
      </p:sp>
      <p:sp>
        <p:nvSpPr>
          <p:cNvPr id="402" name="Text Box 89"/>
          <p:cNvSpPr txBox="1">
            <a:spLocks noChangeArrowheads="1"/>
          </p:cNvSpPr>
          <p:nvPr/>
        </p:nvSpPr>
        <p:spPr bwMode="auto">
          <a:xfrm>
            <a:off x="4760913" y="2344515"/>
            <a:ext cx="725487" cy="37623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zh-CN" sz="1000" b="0" i="0" u="none" strike="noStrike" kern="0" cap="none" spc="0" normalizeH="0" baseline="0" noProof="0" smtClean="0">
                <a:ln>
                  <a:noFill/>
                </a:ln>
                <a:solidFill>
                  <a:sysClr val="windowText" lastClr="000000"/>
                </a:solidFill>
                <a:effectLst/>
                <a:uLnTx/>
                <a:uFillTx/>
                <a:cs typeface="Times New Roman" pitchFamily="18" charset="0"/>
              </a:rPr>
              <a:t>rear</a:t>
            </a:r>
          </a:p>
          <a:p>
            <a:pPr marL="0" marR="0" lvl="0" indent="0" algn="l" defTabSz="914400" eaLnBrk="1" fontAlgn="auto" latinLnBrk="0" hangingPunct="1">
              <a:lnSpc>
                <a:spcPct val="100000"/>
              </a:lnSpc>
              <a:spcBef>
                <a:spcPct val="0"/>
              </a:spcBef>
              <a:spcAft>
                <a:spcPts val="0"/>
              </a:spcAft>
              <a:buClrTx/>
              <a:buSzTx/>
              <a:buFontTx/>
              <a:buNone/>
              <a:tabLst/>
              <a:defRPr/>
            </a:pPr>
            <a:endParaRPr kumimoji="0" lang="en-US" altLang="zh-CN" sz="2400" b="0" i="0" u="none" strike="noStrike" kern="0" cap="none" spc="0" normalizeH="0" baseline="0" noProof="0" smtClean="0">
              <a:ln>
                <a:noFill/>
              </a:ln>
              <a:solidFill>
                <a:sysClr val="windowText" lastClr="000000"/>
              </a:solidFill>
              <a:effectLst/>
              <a:uLnTx/>
              <a:uFillTx/>
            </a:endParaRPr>
          </a:p>
        </p:txBody>
      </p:sp>
      <p:sp>
        <p:nvSpPr>
          <p:cNvPr id="403" name="Text Box 91"/>
          <p:cNvSpPr txBox="1">
            <a:spLocks noChangeArrowheads="1"/>
          </p:cNvSpPr>
          <p:nvPr/>
        </p:nvSpPr>
        <p:spPr bwMode="auto">
          <a:xfrm>
            <a:off x="7668344" y="2879502"/>
            <a:ext cx="1399456" cy="2862322"/>
          </a:xfrm>
          <a:prstGeom prst="rect">
            <a:avLst/>
          </a:prstGeom>
          <a:noFill/>
          <a:ln w="9525">
            <a:solidFill>
              <a:srgbClr val="00CC99"/>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914400" eaLnBrk="1" fontAlgn="t" latinLnBrk="0" hangingPunct="1">
              <a:lnSpc>
                <a:spcPct val="100000"/>
              </a:lnSpc>
              <a:spcBef>
                <a:spcPts val="0"/>
              </a:spcBef>
              <a:spcAft>
                <a:spcPts val="0"/>
              </a:spcAft>
              <a:buClrTx/>
              <a:buSzTx/>
              <a:buFontTx/>
              <a:buNone/>
              <a:tabLst/>
              <a:defRPr/>
            </a:pPr>
            <a:r>
              <a:rPr kumimoji="0" lang="zh-CN" altLang="en-US" sz="1800" b="0" i="0" u="none" strike="noStrike" kern="0" cap="none" spc="0" normalizeH="0" baseline="0" noProof="0" dirty="0" smtClean="0">
                <a:ln>
                  <a:noFill/>
                </a:ln>
                <a:solidFill>
                  <a:sysClr val="windowText" lastClr="000000"/>
                </a:solidFill>
                <a:effectLst/>
                <a:uLnTx/>
                <a:uFillTx/>
                <a:latin typeface="Arial" pitchFamily="34" charset="0"/>
              </a:rPr>
              <a:t>进队时到队尾去排队。</a:t>
            </a:r>
          </a:p>
          <a:p>
            <a:pPr marL="0" marR="0" lvl="0" indent="0" algn="l" defTabSz="914400" eaLnBrk="1" fontAlgn="t" latinLnBrk="0" hangingPunct="1">
              <a:lnSpc>
                <a:spcPct val="100000"/>
              </a:lnSpc>
              <a:spcBef>
                <a:spcPts val="0"/>
              </a:spcBef>
              <a:spcAft>
                <a:spcPts val="0"/>
              </a:spcAft>
              <a:buClrTx/>
              <a:buSzTx/>
              <a:buFontTx/>
              <a:buNone/>
              <a:tabLst/>
              <a:defRPr/>
            </a:pPr>
            <a:r>
              <a:rPr kumimoji="0" lang="zh-CN" altLang="en-US" sz="1800" b="0" i="0" u="none" strike="noStrike" kern="0" cap="none" spc="0" normalizeH="0" baseline="0" noProof="0" dirty="0" smtClean="0">
                <a:ln>
                  <a:noFill/>
                </a:ln>
                <a:solidFill>
                  <a:sysClr val="windowText" lastClr="000000"/>
                </a:solidFill>
                <a:effectLst/>
                <a:uLnTx/>
                <a:uFillTx/>
                <a:latin typeface="Arial" pitchFamily="34" charset="0"/>
              </a:rPr>
              <a:t>出队时必须进行查找，然后用最后一个结点覆盖刚刚出队的结点，代价为</a:t>
            </a:r>
          </a:p>
          <a:p>
            <a:pPr marL="0" marR="0" lvl="0" indent="0" algn="l" defTabSz="914400" eaLnBrk="1" fontAlgn="t"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smtClean="0">
                <a:ln>
                  <a:noFill/>
                </a:ln>
                <a:solidFill>
                  <a:sysClr val="windowText" lastClr="000000"/>
                </a:solidFill>
                <a:effectLst/>
                <a:uLnTx/>
                <a:uFillTx/>
                <a:latin typeface="Arial" pitchFamily="34" charset="0"/>
              </a:rPr>
              <a:t>O</a:t>
            </a:r>
            <a:r>
              <a:rPr lang="en-US" altLang="zh-CN" kern="0" dirty="0" smtClean="0">
                <a:solidFill>
                  <a:sysClr val="windowText" lastClr="000000"/>
                </a:solidFill>
                <a:latin typeface="Arial" pitchFamily="34" charset="0"/>
              </a:rPr>
              <a:t>(</a:t>
            </a:r>
            <a:r>
              <a:rPr kumimoji="0" lang="en-US" altLang="zh-CN" sz="1800" b="0" i="0" u="none" strike="noStrike" kern="0" cap="none" spc="0" normalizeH="0" baseline="0" noProof="0" dirty="0" smtClean="0">
                <a:ln>
                  <a:noFill/>
                </a:ln>
                <a:solidFill>
                  <a:sysClr val="windowText" lastClr="000000"/>
                </a:solidFill>
                <a:effectLst/>
                <a:uLnTx/>
                <a:uFillTx/>
                <a:latin typeface="Arial" pitchFamily="34" charset="0"/>
              </a:rPr>
              <a:t>n)</a:t>
            </a:r>
            <a:r>
              <a:rPr kumimoji="0" lang="zh-CN" altLang="en-US" sz="1800" b="0" i="0" u="none" strike="noStrike" kern="0" cap="none" spc="0" normalizeH="0" baseline="0" noProof="0" dirty="0" smtClean="0">
                <a:ln>
                  <a:noFill/>
                </a:ln>
                <a:solidFill>
                  <a:sysClr val="windowText" lastClr="000000"/>
                </a:solidFill>
                <a:effectLst/>
                <a:uLnTx/>
                <a:uFillTx/>
                <a:latin typeface="Arial" pitchFamily="34" charset="0"/>
              </a:rPr>
              <a:t>。</a:t>
            </a:r>
          </a:p>
        </p:txBody>
      </p:sp>
    </p:spTree>
    <p:extLst>
      <p:ext uri="{BB962C8B-B14F-4D97-AF65-F5344CB8AC3E}">
        <p14:creationId xmlns:p14="http://schemas.microsoft.com/office/powerpoint/2010/main" val="813521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1"/>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343"/>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0" nodeType="afterEffect">
                                  <p:stCondLst>
                                    <p:cond delay="0"/>
                                  </p:stCondLst>
                                  <p:childTnLst>
                                    <p:set>
                                      <p:cBhvr>
                                        <p:cTn id="12" dur="1" fill="hold">
                                          <p:stCondLst>
                                            <p:cond delay="0"/>
                                          </p:stCondLst>
                                        </p:cTn>
                                        <p:tgtEl>
                                          <p:spTgt spid="344"/>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grpId="0" nodeType="afterEffect">
                                  <p:stCondLst>
                                    <p:cond delay="0"/>
                                  </p:stCondLst>
                                  <p:childTnLst>
                                    <p:set>
                                      <p:cBhvr>
                                        <p:cTn id="15" dur="1" fill="hold">
                                          <p:stCondLst>
                                            <p:cond delay="0"/>
                                          </p:stCondLst>
                                        </p:cTn>
                                        <p:tgtEl>
                                          <p:spTgt spid="342"/>
                                        </p:tgtEl>
                                        <p:attrNameLst>
                                          <p:attrName>style.visibility</p:attrName>
                                        </p:attrNameLst>
                                      </p:cBhvr>
                                      <p:to>
                                        <p:strVal val="visible"/>
                                      </p:to>
                                    </p:set>
                                  </p:childTnLst>
                                </p:cTn>
                              </p:par>
                            </p:childTnLst>
                          </p:cTn>
                        </p:par>
                        <p:par>
                          <p:cTn id="16" fill="hold">
                            <p:stCondLst>
                              <p:cond delay="0"/>
                            </p:stCondLst>
                            <p:childTnLst>
                              <p:par>
                                <p:cTn id="17" presetID="1" presetClass="entr" presetSubtype="0" fill="hold" grpId="0" nodeType="afterEffect">
                                  <p:stCondLst>
                                    <p:cond delay="0"/>
                                  </p:stCondLst>
                                  <p:childTnLst>
                                    <p:set>
                                      <p:cBhvr>
                                        <p:cTn id="18" dur="1" fill="hold">
                                          <p:stCondLst>
                                            <p:cond delay="0"/>
                                          </p:stCondLst>
                                        </p:cTn>
                                        <p:tgtEl>
                                          <p:spTgt spid="40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9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9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4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0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54"/>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0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9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52"/>
                                        </p:tgtEl>
                                        <p:attrNameLst>
                                          <p:attrName>style.visibility</p:attrName>
                                        </p:attrNameLst>
                                      </p:cBhvr>
                                      <p:to>
                                        <p:strVal val="visible"/>
                                      </p:to>
                                    </p:set>
                                  </p:childTnLst>
                                </p:cTn>
                              </p:par>
                            </p:childTnLst>
                          </p:cTn>
                        </p:par>
                        <p:par>
                          <p:cTn id="39" fill="hold">
                            <p:stCondLst>
                              <p:cond delay="0"/>
                            </p:stCondLst>
                            <p:childTnLst>
                              <p:par>
                                <p:cTn id="40" presetID="1" presetClass="entr" presetSubtype="0" fill="hold" grpId="0" nodeType="afterEffect">
                                  <p:stCondLst>
                                    <p:cond delay="0"/>
                                  </p:stCondLst>
                                  <p:childTnLst>
                                    <p:set>
                                      <p:cBhvr>
                                        <p:cTn id="41" dur="1" fill="hold">
                                          <p:stCondLst>
                                            <p:cond delay="0"/>
                                          </p:stCondLst>
                                        </p:cTn>
                                        <p:tgtEl>
                                          <p:spTgt spid="357"/>
                                        </p:tgtEl>
                                        <p:attrNameLst>
                                          <p:attrName>style.visibility</p:attrName>
                                        </p:attrNameLst>
                                      </p:cBhvr>
                                      <p:to>
                                        <p:strVal val="visible"/>
                                      </p:to>
                                    </p:set>
                                  </p:childTnLst>
                                </p:cTn>
                              </p:par>
                            </p:childTnLst>
                          </p:cTn>
                        </p:par>
                        <p:par>
                          <p:cTn id="42" fill="hold">
                            <p:stCondLst>
                              <p:cond delay="0"/>
                            </p:stCondLst>
                            <p:childTnLst>
                              <p:par>
                                <p:cTn id="43" presetID="1" presetClass="entr" presetSubtype="0" fill="hold" grpId="0" nodeType="afterEffect">
                                  <p:stCondLst>
                                    <p:cond delay="0"/>
                                  </p:stCondLst>
                                  <p:childTnLst>
                                    <p:set>
                                      <p:cBhvr>
                                        <p:cTn id="44" dur="1" fill="hold">
                                          <p:stCondLst>
                                            <p:cond delay="0"/>
                                          </p:stCondLst>
                                        </p:cTn>
                                        <p:tgtEl>
                                          <p:spTgt spid="358"/>
                                        </p:tgtEl>
                                        <p:attrNameLst>
                                          <p:attrName>style.visibility</p:attrName>
                                        </p:attrNameLst>
                                      </p:cBhvr>
                                      <p:to>
                                        <p:strVal val="visible"/>
                                      </p:to>
                                    </p:set>
                                  </p:childTnLst>
                                </p:cTn>
                              </p:par>
                            </p:childTnLst>
                          </p:cTn>
                        </p:par>
                        <p:par>
                          <p:cTn id="45" fill="hold">
                            <p:stCondLst>
                              <p:cond delay="0"/>
                            </p:stCondLst>
                            <p:childTnLst>
                              <p:par>
                                <p:cTn id="46" presetID="1" presetClass="entr" presetSubtype="0" fill="hold" grpId="0" nodeType="afterEffect">
                                  <p:stCondLst>
                                    <p:cond delay="0"/>
                                  </p:stCondLst>
                                  <p:childTnLst>
                                    <p:set>
                                      <p:cBhvr>
                                        <p:cTn id="47" dur="1" fill="hold">
                                          <p:stCondLst>
                                            <p:cond delay="0"/>
                                          </p:stCondLst>
                                        </p:cTn>
                                        <p:tgtEl>
                                          <p:spTgt spid="356"/>
                                        </p:tgtEl>
                                        <p:attrNameLst>
                                          <p:attrName>style.visibility</p:attrName>
                                        </p:attrNameLst>
                                      </p:cBhvr>
                                      <p:to>
                                        <p:strVal val="visible"/>
                                      </p:to>
                                    </p:set>
                                  </p:childTnLst>
                                </p:cTn>
                              </p:par>
                            </p:childTnLst>
                          </p:cTn>
                        </p:par>
                        <p:par>
                          <p:cTn id="48" fill="hold">
                            <p:stCondLst>
                              <p:cond delay="0"/>
                            </p:stCondLst>
                            <p:childTnLst>
                              <p:par>
                                <p:cTn id="49" presetID="1" presetClass="entr" presetSubtype="0" fill="hold" grpId="0" nodeType="afterEffect">
                                  <p:stCondLst>
                                    <p:cond delay="0"/>
                                  </p:stCondLst>
                                  <p:childTnLst>
                                    <p:set>
                                      <p:cBhvr>
                                        <p:cTn id="50" dur="1" fill="hold">
                                          <p:stCondLst>
                                            <p:cond delay="0"/>
                                          </p:stCondLst>
                                        </p:cTn>
                                        <p:tgtEl>
                                          <p:spTgt spid="35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63"/>
                                        </p:tgtEl>
                                        <p:attrNameLst>
                                          <p:attrName>style.visibility</p:attrName>
                                        </p:attrNameLst>
                                      </p:cBhvr>
                                      <p:to>
                                        <p:strVal val="visible"/>
                                      </p:to>
                                    </p:set>
                                  </p:childTnLst>
                                </p:cTn>
                              </p:par>
                            </p:childTnLst>
                          </p:cTn>
                        </p:par>
                        <p:par>
                          <p:cTn id="55" fill="hold">
                            <p:stCondLst>
                              <p:cond delay="0"/>
                            </p:stCondLst>
                            <p:childTnLst>
                              <p:par>
                                <p:cTn id="56" presetID="1" presetClass="entr" presetSubtype="0" fill="hold" grpId="0" nodeType="afterEffect">
                                  <p:stCondLst>
                                    <p:cond delay="0"/>
                                  </p:stCondLst>
                                  <p:childTnLst>
                                    <p:set>
                                      <p:cBhvr>
                                        <p:cTn id="57" dur="1" fill="hold">
                                          <p:stCondLst>
                                            <p:cond delay="0"/>
                                          </p:stCondLst>
                                        </p:cTn>
                                        <p:tgtEl>
                                          <p:spTgt spid="362"/>
                                        </p:tgtEl>
                                        <p:attrNameLst>
                                          <p:attrName>style.visibility</p:attrName>
                                        </p:attrNameLst>
                                      </p:cBhvr>
                                      <p:to>
                                        <p:strVal val="visible"/>
                                      </p:to>
                                    </p:set>
                                  </p:childTnLst>
                                </p:cTn>
                              </p:par>
                            </p:childTnLst>
                          </p:cTn>
                        </p:par>
                        <p:par>
                          <p:cTn id="58" fill="hold">
                            <p:stCondLst>
                              <p:cond delay="0"/>
                            </p:stCondLst>
                            <p:childTnLst>
                              <p:par>
                                <p:cTn id="59" presetID="1" presetClass="entr" presetSubtype="0" fill="hold" grpId="0" nodeType="afterEffect">
                                  <p:stCondLst>
                                    <p:cond delay="0"/>
                                  </p:stCondLst>
                                  <p:childTnLst>
                                    <p:set>
                                      <p:cBhvr>
                                        <p:cTn id="60" dur="1" fill="hold">
                                          <p:stCondLst>
                                            <p:cond delay="0"/>
                                          </p:stCondLst>
                                        </p:cTn>
                                        <p:tgtEl>
                                          <p:spTgt spid="393"/>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353"/>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35"/>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406"/>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372"/>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388"/>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371"/>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370"/>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390"/>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369"/>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368"/>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395"/>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396"/>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400"/>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407"/>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383"/>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384"/>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382"/>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389"/>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397"/>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398"/>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380"/>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38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5" grpId="0" animBg="1"/>
      <p:bldP spid="340" grpId="0" animBg="1"/>
      <p:bldP spid="341" grpId="0" animBg="1"/>
      <p:bldP spid="342" grpId="0" animBg="1"/>
      <p:bldP spid="343" grpId="0" animBg="1"/>
      <p:bldP spid="344" grpId="0" animBg="1"/>
      <p:bldP spid="352" grpId="0" animBg="1"/>
      <p:bldP spid="353" grpId="0" animBg="1"/>
      <p:bldP spid="354" grpId="0" animBg="1"/>
      <p:bldP spid="362" grpId="0" animBg="1"/>
      <p:bldP spid="355" grpId="0" animBg="1"/>
      <p:bldP spid="356" grpId="0" animBg="1"/>
      <p:bldP spid="358" grpId="0" animBg="1"/>
      <p:bldP spid="363" grpId="0" animBg="1"/>
      <p:bldP spid="357" grpId="0" animBg="1"/>
      <p:bldP spid="369" grpId="0" animBg="1"/>
      <p:bldP spid="370" grpId="0" animBg="1"/>
      <p:bldP spid="371" grpId="0" animBg="1"/>
      <p:bldP spid="372" grpId="0" animBg="1"/>
      <p:bldP spid="380" grpId="0" animBg="1"/>
      <p:bldP spid="381" grpId="0" animBg="1"/>
      <p:bldP spid="382" grpId="0" animBg="1"/>
      <p:bldP spid="383" grpId="0" animBg="1"/>
      <p:bldP spid="384" grpId="0" animBg="1"/>
      <p:bldP spid="391" grpId="0" animBg="1"/>
      <p:bldP spid="389" grpId="0" animBg="1"/>
      <p:bldP spid="388" grpId="0" animBg="1"/>
      <p:bldP spid="392" grpId="0" animBg="1"/>
      <p:bldP spid="390" grpId="0" animBg="1"/>
      <p:bldP spid="393" grpId="0" animBg="1"/>
      <p:bldP spid="394" grpId="0" animBg="1"/>
      <p:bldP spid="368" grpId="0" animBg="1"/>
      <p:bldP spid="395" grpId="0" animBg="1"/>
      <p:bldP spid="396" grpId="0" animBg="1"/>
      <p:bldP spid="397" grpId="0" animBg="1"/>
      <p:bldP spid="398" grpId="0" animBg="1"/>
      <p:bldP spid="400" grpId="0" animBg="1"/>
      <p:bldP spid="401" grpId="0" animBg="1"/>
      <p:bldP spid="402" grpId="0" animBg="1"/>
    </p:bldLst>
  </p:timing>
</p:sld>
</file>

<file path=ppt/slides/slide1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155651" name="Rectangle 2"/>
          <p:cNvSpPr>
            <a:spLocks noChangeArrowheads="1"/>
          </p:cNvSpPr>
          <p:nvPr/>
        </p:nvSpPr>
        <p:spPr bwMode="auto">
          <a:xfrm>
            <a:off x="360000" y="1224000"/>
            <a:ext cx="8280000" cy="543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200" dirty="0">
                <a:latin typeface="Times New Roman" pitchFamily="18" charset="0"/>
                <a:ea typeface="宋体" pitchFamily="2" charset="-122"/>
              </a:rPr>
              <a:t>Status </a:t>
            </a:r>
            <a:r>
              <a:rPr kumimoji="1" lang="en-US" altLang="zh-CN" sz="2200" dirty="0" err="1">
                <a:solidFill>
                  <a:srgbClr val="FFFF00"/>
                </a:solidFill>
                <a:latin typeface="Times New Roman" pitchFamily="18" charset="0"/>
                <a:ea typeface="宋体" pitchFamily="2" charset="-122"/>
              </a:rPr>
              <a:t>InitStack</a:t>
            </a:r>
            <a:r>
              <a:rPr kumimoji="1" lang="en-US" altLang="zh-CN" sz="2200" dirty="0">
                <a:latin typeface="Times New Roman" pitchFamily="18" charset="0"/>
                <a:ea typeface="宋体" pitchFamily="2" charset="-122"/>
              </a:rPr>
              <a:t>(</a:t>
            </a:r>
            <a:r>
              <a:rPr kumimoji="1" lang="en-US" altLang="zh-CN" sz="2200" dirty="0" err="1">
                <a:latin typeface="Times New Roman" pitchFamily="18" charset="0"/>
                <a:ea typeface="宋体" pitchFamily="2" charset="-122"/>
              </a:rPr>
              <a:t>SeqStack</a:t>
            </a:r>
            <a:r>
              <a:rPr kumimoji="1" lang="en-US" altLang="zh-CN" sz="2200" dirty="0">
                <a:latin typeface="Times New Roman" pitchFamily="18" charset="0"/>
                <a:ea typeface="宋体" pitchFamily="2" charset="-122"/>
              </a:rPr>
              <a:t> *s)</a:t>
            </a:r>
          </a:p>
          <a:p>
            <a:r>
              <a:rPr kumimoji="1" lang="en-US" altLang="zh-CN" sz="2200" dirty="0">
                <a:latin typeface="Times New Roman" pitchFamily="18" charset="0"/>
                <a:ea typeface="宋体" pitchFamily="2" charset="-122"/>
              </a:rPr>
              <a:t>{</a:t>
            </a:r>
          </a:p>
          <a:p>
            <a:r>
              <a:rPr kumimoji="1" lang="en-US" altLang="zh-CN" sz="2200" dirty="0">
                <a:latin typeface="Times New Roman" pitchFamily="18" charset="0"/>
                <a:ea typeface="宋体" pitchFamily="2" charset="-122"/>
              </a:rPr>
              <a:t>	s-&gt;base = (</a:t>
            </a:r>
            <a:r>
              <a:rPr kumimoji="1" lang="en-US" altLang="zh-CN" sz="2200" dirty="0" err="1">
                <a:latin typeface="Times New Roman" pitchFamily="18" charset="0"/>
                <a:ea typeface="宋体" pitchFamily="2" charset="-122"/>
              </a:rPr>
              <a:t>ElemType</a:t>
            </a:r>
            <a:r>
              <a:rPr kumimoji="1" lang="en-US" altLang="zh-CN" sz="2200" dirty="0">
                <a:latin typeface="Times New Roman" pitchFamily="18" charset="0"/>
                <a:ea typeface="宋体" pitchFamily="2" charset="-122"/>
              </a:rPr>
              <a:t> *)</a:t>
            </a:r>
            <a:r>
              <a:rPr kumimoji="1" lang="en-US" altLang="zh-CN" sz="2200" dirty="0" err="1">
                <a:latin typeface="Times New Roman" pitchFamily="18" charset="0"/>
                <a:ea typeface="宋体" pitchFamily="2" charset="-122"/>
              </a:rPr>
              <a:t>malloc</a:t>
            </a:r>
            <a:r>
              <a:rPr kumimoji="1" lang="en-US" altLang="zh-CN" sz="2200" dirty="0">
                <a:latin typeface="Times New Roman" pitchFamily="18" charset="0"/>
                <a:ea typeface="宋体" pitchFamily="2" charset="-122"/>
              </a:rPr>
              <a:t>(</a:t>
            </a:r>
            <a:r>
              <a:rPr kumimoji="1" lang="en-US" altLang="zh-CN" sz="2200" dirty="0" err="1">
                <a:latin typeface="Times New Roman" pitchFamily="18" charset="0"/>
                <a:ea typeface="宋体" pitchFamily="2" charset="-122"/>
              </a:rPr>
              <a:t>sizeof</a:t>
            </a:r>
            <a:r>
              <a:rPr kumimoji="1" lang="en-US" altLang="zh-CN" sz="2200" dirty="0">
                <a:latin typeface="Times New Roman" pitchFamily="18" charset="0"/>
                <a:ea typeface="宋体" pitchFamily="2" charset="-122"/>
              </a:rPr>
              <a:t>(</a:t>
            </a:r>
            <a:r>
              <a:rPr kumimoji="1" lang="en-US" altLang="zh-CN" sz="2200" dirty="0" err="1">
                <a:latin typeface="Times New Roman" pitchFamily="18" charset="0"/>
                <a:ea typeface="宋体" pitchFamily="2" charset="-122"/>
              </a:rPr>
              <a:t>ElemType</a:t>
            </a:r>
            <a:r>
              <a:rPr kumimoji="1" lang="en-US" altLang="zh-CN" sz="2200" dirty="0">
                <a:latin typeface="Times New Roman" pitchFamily="18" charset="0"/>
                <a:ea typeface="宋体" pitchFamily="2" charset="-122"/>
              </a:rPr>
              <a:t>) * </a:t>
            </a:r>
            <a:r>
              <a:rPr kumimoji="1" lang="en-US" altLang="zh-CN" sz="2200" dirty="0" err="1">
                <a:latin typeface="Times New Roman" pitchFamily="18" charset="0"/>
                <a:ea typeface="宋体" pitchFamily="2" charset="-122"/>
              </a:rPr>
              <a:t>InitSize</a:t>
            </a:r>
            <a:r>
              <a:rPr kumimoji="1" lang="en-US" altLang="zh-CN" sz="2200" dirty="0">
                <a:latin typeface="Times New Roman" pitchFamily="18" charset="0"/>
                <a:ea typeface="宋体" pitchFamily="2" charset="-122"/>
              </a:rPr>
              <a:t>);</a:t>
            </a:r>
          </a:p>
          <a:p>
            <a:r>
              <a:rPr kumimoji="1" lang="en-US" altLang="zh-CN" sz="2200" dirty="0">
                <a:latin typeface="Times New Roman" pitchFamily="18" charset="0"/>
                <a:ea typeface="宋体" pitchFamily="2" charset="-122"/>
              </a:rPr>
              <a:t>	assert(s-&gt;base != NULL);</a:t>
            </a:r>
          </a:p>
          <a:p>
            <a:r>
              <a:rPr kumimoji="1" lang="en-US" altLang="zh-CN" sz="2200" dirty="0">
                <a:latin typeface="Times New Roman" pitchFamily="18" charset="0"/>
                <a:ea typeface="宋体" pitchFamily="2" charset="-122"/>
              </a:rPr>
              <a:t>	s-&gt;top = s-&gt;base;</a:t>
            </a:r>
          </a:p>
          <a:p>
            <a:r>
              <a:rPr kumimoji="1" lang="en-US" altLang="zh-CN" sz="2200" dirty="0">
                <a:latin typeface="Times New Roman" pitchFamily="18" charset="0"/>
                <a:ea typeface="宋体" pitchFamily="2" charset="-122"/>
              </a:rPr>
              <a:t>	s-&gt;</a:t>
            </a:r>
            <a:r>
              <a:rPr kumimoji="1" lang="en-US" altLang="zh-CN" sz="2200" dirty="0" err="1">
                <a:latin typeface="Times New Roman" pitchFamily="18" charset="0"/>
                <a:ea typeface="宋体" pitchFamily="2" charset="-122"/>
              </a:rPr>
              <a:t>stackSize</a:t>
            </a:r>
            <a:r>
              <a:rPr kumimoji="1" lang="en-US" altLang="zh-CN" sz="2200" dirty="0">
                <a:latin typeface="Times New Roman" pitchFamily="18" charset="0"/>
                <a:ea typeface="宋体" pitchFamily="2" charset="-122"/>
              </a:rPr>
              <a:t> = </a:t>
            </a:r>
            <a:r>
              <a:rPr kumimoji="1" lang="en-US" altLang="zh-CN" sz="2200" dirty="0" err="1">
                <a:latin typeface="Times New Roman" pitchFamily="18" charset="0"/>
                <a:ea typeface="宋体" pitchFamily="2" charset="-122"/>
              </a:rPr>
              <a:t>InitSize</a:t>
            </a:r>
            <a:r>
              <a:rPr kumimoji="1" lang="en-US" altLang="zh-CN" sz="2200" dirty="0">
                <a:latin typeface="Times New Roman" pitchFamily="18" charset="0"/>
                <a:ea typeface="宋体" pitchFamily="2" charset="-122"/>
              </a:rPr>
              <a:t>;</a:t>
            </a:r>
          </a:p>
          <a:p>
            <a:r>
              <a:rPr kumimoji="1" lang="en-US" altLang="zh-CN" sz="2200" dirty="0">
                <a:latin typeface="Times New Roman" pitchFamily="18" charset="0"/>
                <a:ea typeface="宋体" pitchFamily="2" charset="-122"/>
              </a:rPr>
              <a:t>	return OK;</a:t>
            </a:r>
          </a:p>
          <a:p>
            <a:r>
              <a:rPr kumimoji="1" lang="en-US" altLang="zh-CN" sz="2200" dirty="0">
                <a:latin typeface="Times New Roman" pitchFamily="18" charset="0"/>
                <a:ea typeface="宋体" pitchFamily="2" charset="-122"/>
              </a:rPr>
              <a:t>}	</a:t>
            </a:r>
            <a:r>
              <a:rPr kumimoji="1" lang="en-US" altLang="zh-CN" sz="2200" dirty="0">
                <a:solidFill>
                  <a:srgbClr val="33CC33"/>
                </a:solidFill>
                <a:latin typeface="Times New Roman" pitchFamily="18" charset="0"/>
                <a:ea typeface="宋体" pitchFamily="2" charset="-122"/>
              </a:rPr>
              <a:t>/* End of </a:t>
            </a:r>
            <a:r>
              <a:rPr kumimoji="1" lang="en-US" altLang="zh-CN" sz="2200" dirty="0" err="1">
                <a:solidFill>
                  <a:srgbClr val="33CC33"/>
                </a:solidFill>
                <a:latin typeface="Times New Roman" pitchFamily="18" charset="0"/>
                <a:ea typeface="宋体" pitchFamily="2" charset="-122"/>
              </a:rPr>
              <a:t>InitStack</a:t>
            </a:r>
            <a:r>
              <a:rPr kumimoji="1" lang="en-US" altLang="zh-CN" sz="2200" dirty="0">
                <a:solidFill>
                  <a:srgbClr val="33CC33"/>
                </a:solidFill>
                <a:latin typeface="Times New Roman" pitchFamily="18" charset="0"/>
                <a:ea typeface="宋体" pitchFamily="2" charset="-122"/>
              </a:rPr>
              <a:t>() */</a:t>
            </a:r>
          </a:p>
          <a:p>
            <a:r>
              <a:rPr kumimoji="1" lang="en-US" altLang="zh-CN" sz="2200" dirty="0" smtClean="0">
                <a:latin typeface="Times New Roman" pitchFamily="18" charset="0"/>
                <a:ea typeface="宋体" pitchFamily="2" charset="-122"/>
              </a:rPr>
              <a:t>Status </a:t>
            </a:r>
            <a:r>
              <a:rPr kumimoji="1" lang="en-US" altLang="zh-CN" sz="2200" dirty="0" err="1">
                <a:solidFill>
                  <a:srgbClr val="FFFF00"/>
                </a:solidFill>
                <a:latin typeface="Times New Roman" pitchFamily="18" charset="0"/>
                <a:ea typeface="宋体" pitchFamily="2" charset="-122"/>
              </a:rPr>
              <a:t>GetTop</a:t>
            </a:r>
            <a:r>
              <a:rPr kumimoji="1" lang="en-US" altLang="zh-CN" sz="2200" dirty="0">
                <a:latin typeface="Times New Roman" pitchFamily="18" charset="0"/>
                <a:ea typeface="宋体" pitchFamily="2" charset="-122"/>
              </a:rPr>
              <a:t>(</a:t>
            </a:r>
            <a:r>
              <a:rPr kumimoji="1" lang="en-US" altLang="zh-CN" sz="2200" dirty="0" err="1">
                <a:latin typeface="Times New Roman" pitchFamily="18" charset="0"/>
                <a:ea typeface="宋体" pitchFamily="2" charset="-122"/>
              </a:rPr>
              <a:t>SeqStack</a:t>
            </a:r>
            <a:r>
              <a:rPr kumimoji="1" lang="en-US" altLang="zh-CN" sz="2200" dirty="0">
                <a:latin typeface="Times New Roman" pitchFamily="18" charset="0"/>
                <a:ea typeface="宋体" pitchFamily="2" charset="-122"/>
              </a:rPr>
              <a:t> s, </a:t>
            </a:r>
            <a:r>
              <a:rPr kumimoji="1" lang="en-US" altLang="zh-CN" sz="2200" dirty="0" err="1">
                <a:latin typeface="Times New Roman" pitchFamily="18" charset="0"/>
                <a:ea typeface="宋体" pitchFamily="2" charset="-122"/>
              </a:rPr>
              <a:t>ElemType</a:t>
            </a:r>
            <a:r>
              <a:rPr kumimoji="1" lang="en-US" altLang="zh-CN" sz="2200" dirty="0">
                <a:latin typeface="Times New Roman" pitchFamily="18" charset="0"/>
                <a:ea typeface="宋体" pitchFamily="2" charset="-122"/>
              </a:rPr>
              <a:t> *</a:t>
            </a:r>
            <a:r>
              <a:rPr kumimoji="1" lang="en-US" altLang="zh-CN" sz="2200" dirty="0" err="1">
                <a:latin typeface="Times New Roman" pitchFamily="18" charset="0"/>
                <a:ea typeface="宋体" pitchFamily="2" charset="-122"/>
              </a:rPr>
              <a:t>elem</a:t>
            </a:r>
            <a:r>
              <a:rPr kumimoji="1" lang="en-US" altLang="zh-CN" sz="2200" dirty="0">
                <a:latin typeface="Times New Roman" pitchFamily="18" charset="0"/>
                <a:ea typeface="宋体" pitchFamily="2" charset="-122"/>
              </a:rPr>
              <a:t>)</a:t>
            </a:r>
          </a:p>
          <a:p>
            <a:r>
              <a:rPr kumimoji="1" lang="en-US" altLang="zh-CN" sz="2200" dirty="0">
                <a:latin typeface="Times New Roman" pitchFamily="18" charset="0"/>
                <a:ea typeface="宋体" pitchFamily="2" charset="-122"/>
              </a:rPr>
              <a:t>{</a:t>
            </a:r>
          </a:p>
          <a:p>
            <a:r>
              <a:rPr kumimoji="1" lang="en-US" altLang="zh-CN" sz="2200" dirty="0">
                <a:latin typeface="Times New Roman" pitchFamily="18" charset="0"/>
                <a:ea typeface="宋体" pitchFamily="2" charset="-122"/>
              </a:rPr>
              <a:t>	</a:t>
            </a:r>
            <a:r>
              <a:rPr kumimoji="1" lang="en-US" altLang="zh-CN" sz="2200" dirty="0" smtClean="0">
                <a:latin typeface="Times New Roman" pitchFamily="18" charset="0"/>
                <a:ea typeface="宋体" pitchFamily="2" charset="-122"/>
              </a:rPr>
              <a:t>if (</a:t>
            </a:r>
            <a:r>
              <a:rPr kumimoji="1" lang="en-US" altLang="zh-CN" sz="2200" dirty="0" err="1">
                <a:latin typeface="Times New Roman" pitchFamily="18" charset="0"/>
                <a:ea typeface="宋体" pitchFamily="2" charset="-122"/>
              </a:rPr>
              <a:t>s.top</a:t>
            </a:r>
            <a:r>
              <a:rPr kumimoji="1" lang="en-US" altLang="zh-CN" sz="2200" dirty="0">
                <a:latin typeface="Times New Roman" pitchFamily="18" charset="0"/>
                <a:ea typeface="宋体" pitchFamily="2" charset="-122"/>
              </a:rPr>
              <a:t> == </a:t>
            </a:r>
            <a:r>
              <a:rPr kumimoji="1" lang="en-US" altLang="zh-CN" sz="2200" dirty="0" err="1">
                <a:latin typeface="Times New Roman" pitchFamily="18" charset="0"/>
                <a:ea typeface="宋体" pitchFamily="2" charset="-122"/>
              </a:rPr>
              <a:t>s.base</a:t>
            </a:r>
            <a:r>
              <a:rPr kumimoji="1" lang="en-US" altLang="zh-CN" sz="2200" dirty="0">
                <a:latin typeface="Times New Roman" pitchFamily="18" charset="0"/>
                <a:ea typeface="宋体" pitchFamily="2" charset="-122"/>
              </a:rPr>
              <a:t>)</a:t>
            </a:r>
          </a:p>
          <a:p>
            <a:r>
              <a:rPr kumimoji="1" lang="en-US" altLang="zh-CN" sz="2200" dirty="0">
                <a:latin typeface="Times New Roman" pitchFamily="18" charset="0"/>
                <a:ea typeface="宋体" pitchFamily="2" charset="-122"/>
              </a:rPr>
              <a:t>		return ERROR;</a:t>
            </a:r>
          </a:p>
          <a:p>
            <a:endParaRPr kumimoji="1" lang="en-US" altLang="zh-CN" sz="2200" dirty="0">
              <a:latin typeface="Times New Roman" pitchFamily="18" charset="0"/>
              <a:ea typeface="宋体" pitchFamily="2" charset="-122"/>
            </a:endParaRPr>
          </a:p>
          <a:p>
            <a:r>
              <a:rPr kumimoji="1" lang="en-US" altLang="zh-CN" sz="2200" dirty="0">
                <a:latin typeface="Times New Roman" pitchFamily="18" charset="0"/>
                <a:ea typeface="宋体" pitchFamily="2" charset="-122"/>
              </a:rPr>
              <a:t>	*</a:t>
            </a:r>
            <a:r>
              <a:rPr kumimoji="1" lang="en-US" altLang="zh-CN" sz="2200" dirty="0" err="1">
                <a:latin typeface="Times New Roman" pitchFamily="18" charset="0"/>
                <a:ea typeface="宋体" pitchFamily="2" charset="-122"/>
              </a:rPr>
              <a:t>elem</a:t>
            </a:r>
            <a:r>
              <a:rPr kumimoji="1" lang="en-US" altLang="zh-CN" sz="2200" dirty="0">
                <a:latin typeface="Times New Roman" pitchFamily="18" charset="0"/>
                <a:ea typeface="宋体" pitchFamily="2" charset="-122"/>
              </a:rPr>
              <a:t> = *(</a:t>
            </a:r>
            <a:r>
              <a:rPr kumimoji="1" lang="en-US" altLang="zh-CN" sz="2200" dirty="0" err="1">
                <a:latin typeface="Times New Roman" pitchFamily="18" charset="0"/>
                <a:ea typeface="宋体" pitchFamily="2" charset="-122"/>
              </a:rPr>
              <a:t>s.top</a:t>
            </a:r>
            <a:r>
              <a:rPr kumimoji="1" lang="en-US" altLang="zh-CN" sz="2200" dirty="0">
                <a:latin typeface="Times New Roman" pitchFamily="18" charset="0"/>
                <a:ea typeface="宋体" pitchFamily="2" charset="-122"/>
              </a:rPr>
              <a:t> - 1);</a:t>
            </a:r>
          </a:p>
          <a:p>
            <a:r>
              <a:rPr kumimoji="1" lang="en-US" altLang="zh-CN" sz="2200" dirty="0">
                <a:latin typeface="Times New Roman" pitchFamily="18" charset="0"/>
                <a:ea typeface="宋体" pitchFamily="2" charset="-122"/>
              </a:rPr>
              <a:t>	return OK;</a:t>
            </a:r>
          </a:p>
          <a:p>
            <a:r>
              <a:rPr kumimoji="1" lang="en-US" altLang="zh-CN" sz="2200" dirty="0">
                <a:latin typeface="Times New Roman" pitchFamily="18" charset="0"/>
                <a:ea typeface="宋体" pitchFamily="2" charset="-122"/>
              </a:rPr>
              <a:t>}	</a:t>
            </a:r>
            <a:r>
              <a:rPr kumimoji="1" lang="en-US" altLang="zh-CN" sz="2200" dirty="0">
                <a:solidFill>
                  <a:srgbClr val="33CC33"/>
                </a:solidFill>
                <a:latin typeface="Times New Roman" pitchFamily="18" charset="0"/>
                <a:ea typeface="宋体" pitchFamily="2" charset="-122"/>
              </a:rPr>
              <a:t>/* End of </a:t>
            </a:r>
            <a:r>
              <a:rPr kumimoji="1" lang="en-US" altLang="zh-CN" sz="2200" dirty="0" err="1">
                <a:solidFill>
                  <a:srgbClr val="33CC33"/>
                </a:solidFill>
                <a:latin typeface="Times New Roman" pitchFamily="18" charset="0"/>
                <a:ea typeface="宋体" pitchFamily="2" charset="-122"/>
              </a:rPr>
              <a:t>GetTop</a:t>
            </a:r>
            <a:r>
              <a:rPr kumimoji="1" lang="en-US" altLang="zh-CN" sz="2200" dirty="0">
                <a:solidFill>
                  <a:srgbClr val="33CC33"/>
                </a:solidFill>
                <a:latin typeface="Times New Roman" pitchFamily="18" charset="0"/>
                <a:ea typeface="宋体" pitchFamily="2" charset="-122"/>
              </a:rPr>
              <a:t>() */</a:t>
            </a:r>
          </a:p>
        </p:txBody>
      </p:sp>
      <p:sp>
        <p:nvSpPr>
          <p:cNvPr id="155652" name="Rectangle 4"/>
          <p:cNvSpPr>
            <a:spLocks noGrp="1" noChangeArrowheads="1"/>
          </p:cNvSpPr>
          <p:nvPr>
            <p:ph type="title"/>
          </p:nvPr>
        </p:nvSpPr>
        <p:spPr>
          <a:xfrm>
            <a:off x="457200" y="200943"/>
            <a:ext cx="8229600" cy="1139825"/>
          </a:xfrm>
        </p:spPr>
        <p:txBody>
          <a:bodyPr/>
          <a:lstStyle/>
          <a:p>
            <a:pPr eaLnBrk="1" hangingPunct="1"/>
            <a:r>
              <a:rPr lang="zh-CN" altLang="en-US" sz="4000" dirty="0" smtClean="0"/>
              <a:t>可变长度顺序栈的实现</a:t>
            </a:r>
          </a:p>
        </p:txBody>
      </p:sp>
    </p:spTree>
  </p:cSld>
  <p:clrMapOvr>
    <a:masterClrMapping/>
  </p:clrMapOvr>
  <p:transition/>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页脚占位符 2"/>
          <p:cNvSpPr>
            <a:spLocks noGrp="1"/>
          </p:cNvSpPr>
          <p:nvPr>
            <p:ph type="ftr" sz="quarter" idx="11"/>
          </p:nvPr>
        </p:nvSpPr>
        <p:spPr/>
        <p:txBody>
          <a:bodyPr/>
          <a:lstStyle/>
          <a:p>
            <a:pPr>
              <a:defRPr/>
            </a:pPr>
            <a:endParaRPr lang="en-US" altLang="zh-CN"/>
          </a:p>
          <a:p>
            <a:pPr>
              <a:defRPr/>
            </a:pPr>
            <a:r>
              <a:rPr lang="en-US" altLang="zh-CN"/>
              <a:t>Prof. Q. Wang</a:t>
            </a:r>
          </a:p>
        </p:txBody>
      </p:sp>
      <p:sp>
        <p:nvSpPr>
          <p:cNvPr id="156675" name="Rectangle 2"/>
          <p:cNvSpPr>
            <a:spLocks noChangeArrowheads="1"/>
          </p:cNvSpPr>
          <p:nvPr/>
        </p:nvSpPr>
        <p:spPr bwMode="auto">
          <a:xfrm>
            <a:off x="359999" y="360000"/>
            <a:ext cx="8280000" cy="619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dirty="0" smtClean="0">
                <a:latin typeface="Times New Roman" pitchFamily="18" charset="0"/>
                <a:ea typeface="宋体" pitchFamily="2" charset="-122"/>
              </a:rPr>
              <a:t>Status </a:t>
            </a:r>
            <a:r>
              <a:rPr kumimoji="1" lang="en-US" altLang="zh-CN" sz="2000" dirty="0" smtClean="0">
                <a:solidFill>
                  <a:srgbClr val="FFFF00"/>
                </a:solidFill>
                <a:latin typeface="Times New Roman" pitchFamily="18" charset="0"/>
                <a:ea typeface="宋体" pitchFamily="2" charset="-122"/>
              </a:rPr>
              <a:t>Push</a:t>
            </a:r>
            <a:r>
              <a:rPr kumimoji="1" lang="en-US" altLang="zh-CN" sz="2000" dirty="0" smtClean="0">
                <a:latin typeface="Times New Roman" pitchFamily="18" charset="0"/>
                <a:ea typeface="宋体" pitchFamily="2" charset="-122"/>
              </a:rPr>
              <a:t>(</a:t>
            </a:r>
            <a:r>
              <a:rPr kumimoji="1" lang="en-US" altLang="zh-CN" sz="2000" dirty="0" err="1" smtClean="0">
                <a:latin typeface="Times New Roman" pitchFamily="18" charset="0"/>
                <a:ea typeface="宋体" pitchFamily="2" charset="-122"/>
              </a:rPr>
              <a:t>SeqStack</a:t>
            </a:r>
            <a:r>
              <a:rPr kumimoji="1" lang="en-US" altLang="zh-CN" sz="2000" dirty="0" smtClean="0">
                <a:latin typeface="Times New Roman" pitchFamily="18" charset="0"/>
                <a:ea typeface="宋体" pitchFamily="2" charset="-122"/>
              </a:rPr>
              <a:t> *s, </a:t>
            </a:r>
            <a:r>
              <a:rPr kumimoji="1" lang="en-US" altLang="zh-CN" sz="2000" dirty="0" err="1" smtClean="0">
                <a:latin typeface="Times New Roman" pitchFamily="18" charset="0"/>
                <a:ea typeface="宋体" pitchFamily="2" charset="-122"/>
              </a:rPr>
              <a:t>ElemType</a:t>
            </a:r>
            <a:r>
              <a:rPr kumimoji="1" lang="en-US" altLang="zh-CN" sz="2000" dirty="0" smtClean="0">
                <a:latin typeface="Times New Roman" pitchFamily="18" charset="0"/>
                <a:ea typeface="宋体" pitchFamily="2" charset="-122"/>
              </a:rPr>
              <a:t> </a:t>
            </a:r>
            <a:r>
              <a:rPr kumimoji="1" lang="en-US" altLang="zh-CN" sz="2000" dirty="0" err="1" smtClean="0">
                <a:latin typeface="Times New Roman" pitchFamily="18" charset="0"/>
                <a:ea typeface="宋体" pitchFamily="2" charset="-122"/>
              </a:rPr>
              <a:t>elem</a:t>
            </a:r>
            <a:r>
              <a:rPr kumimoji="1" lang="en-US" altLang="zh-CN" sz="2000" dirty="0" smtClean="0">
                <a:latin typeface="Times New Roman" pitchFamily="18" charset="0"/>
                <a:ea typeface="宋体" pitchFamily="2" charset="-122"/>
              </a:rPr>
              <a:t>)</a:t>
            </a:r>
          </a:p>
          <a:p>
            <a:r>
              <a:rPr kumimoji="1" lang="en-US" altLang="zh-CN" sz="2000" dirty="0" smtClean="0">
                <a:latin typeface="Times New Roman" pitchFamily="18" charset="0"/>
                <a:ea typeface="宋体" pitchFamily="2" charset="-122"/>
              </a:rPr>
              <a:t>{</a:t>
            </a:r>
          </a:p>
          <a:p>
            <a:r>
              <a:rPr kumimoji="1" lang="en-US" altLang="zh-CN" sz="2000" dirty="0" smtClean="0">
                <a:latin typeface="Times New Roman" pitchFamily="18" charset="0"/>
                <a:ea typeface="宋体" pitchFamily="2" charset="-122"/>
              </a:rPr>
              <a:t>	if (s-&gt;top - s-&gt;base &gt;= s-&gt;</a:t>
            </a:r>
            <a:r>
              <a:rPr kumimoji="1" lang="en-US" altLang="zh-CN" sz="2000" dirty="0" err="1" smtClean="0">
                <a:latin typeface="Times New Roman" pitchFamily="18" charset="0"/>
                <a:ea typeface="宋体" pitchFamily="2" charset="-122"/>
              </a:rPr>
              <a:t>stackSize</a:t>
            </a:r>
            <a:r>
              <a:rPr kumimoji="1" lang="en-US" altLang="zh-CN" sz="2000" dirty="0" smtClean="0">
                <a:latin typeface="Times New Roman" pitchFamily="18" charset="0"/>
                <a:ea typeface="宋体" pitchFamily="2" charset="-122"/>
              </a:rPr>
              <a:t>)</a:t>
            </a:r>
          </a:p>
          <a:p>
            <a:r>
              <a:rPr kumimoji="1" lang="en-US" altLang="zh-CN" sz="2000" dirty="0" smtClean="0">
                <a:latin typeface="Times New Roman" pitchFamily="18" charset="0"/>
                <a:ea typeface="宋体" pitchFamily="2" charset="-122"/>
              </a:rPr>
              <a:t>	{</a:t>
            </a:r>
          </a:p>
          <a:p>
            <a:r>
              <a:rPr kumimoji="1" lang="en-US" altLang="zh-CN" sz="2000" dirty="0" smtClean="0">
                <a:latin typeface="Times New Roman" pitchFamily="18" charset="0"/>
                <a:ea typeface="宋体" pitchFamily="2" charset="-122"/>
              </a:rPr>
              <a:t>		s-&gt;base = (</a:t>
            </a:r>
            <a:r>
              <a:rPr kumimoji="1" lang="en-US" altLang="zh-CN" sz="2000" dirty="0" err="1" smtClean="0">
                <a:latin typeface="Times New Roman" pitchFamily="18" charset="0"/>
                <a:ea typeface="宋体" pitchFamily="2" charset="-122"/>
              </a:rPr>
              <a:t>ElemType</a:t>
            </a:r>
            <a:r>
              <a:rPr kumimoji="1" lang="en-US" altLang="zh-CN" sz="2000" dirty="0" smtClean="0">
                <a:latin typeface="Times New Roman" pitchFamily="18" charset="0"/>
                <a:ea typeface="宋体" pitchFamily="2" charset="-122"/>
              </a:rPr>
              <a:t> *)</a:t>
            </a:r>
            <a:r>
              <a:rPr kumimoji="1" lang="en-US" altLang="zh-CN" sz="2000" dirty="0" err="1" smtClean="0">
                <a:latin typeface="Times New Roman" pitchFamily="18" charset="0"/>
                <a:ea typeface="宋体" pitchFamily="2" charset="-122"/>
              </a:rPr>
              <a:t>realloc</a:t>
            </a:r>
            <a:r>
              <a:rPr kumimoji="1" lang="en-US" altLang="zh-CN" sz="2000" dirty="0" smtClean="0">
                <a:latin typeface="Times New Roman" pitchFamily="18" charset="0"/>
                <a:ea typeface="宋体" pitchFamily="2" charset="-122"/>
              </a:rPr>
              <a:t>(s-&gt;base, (s-&gt;</a:t>
            </a:r>
            <a:r>
              <a:rPr kumimoji="1" lang="en-US" altLang="zh-CN" sz="2000" dirty="0" err="1" smtClean="0">
                <a:latin typeface="Times New Roman" pitchFamily="18" charset="0"/>
                <a:ea typeface="宋体" pitchFamily="2" charset="-122"/>
              </a:rPr>
              <a:t>stackSize</a:t>
            </a:r>
            <a:r>
              <a:rPr kumimoji="1" lang="en-US" altLang="zh-CN" sz="2000" dirty="0" smtClean="0">
                <a:latin typeface="Times New Roman" pitchFamily="18" charset="0"/>
                <a:ea typeface="宋体" pitchFamily="2" charset="-122"/>
              </a:rPr>
              <a:t> +</a:t>
            </a:r>
          </a:p>
          <a:p>
            <a:r>
              <a:rPr kumimoji="1" lang="en-US" altLang="zh-CN" sz="2000" dirty="0" smtClean="0">
                <a:latin typeface="Times New Roman" pitchFamily="18" charset="0"/>
                <a:ea typeface="宋体" pitchFamily="2" charset="-122"/>
              </a:rPr>
              <a:t>					Increment)*</a:t>
            </a:r>
            <a:r>
              <a:rPr kumimoji="1" lang="en-US" altLang="zh-CN" sz="2000" dirty="0" err="1" smtClean="0">
                <a:latin typeface="Times New Roman" pitchFamily="18" charset="0"/>
                <a:ea typeface="宋体" pitchFamily="2" charset="-122"/>
              </a:rPr>
              <a:t>sizeof</a:t>
            </a:r>
            <a:r>
              <a:rPr kumimoji="1" lang="en-US" altLang="zh-CN" sz="2000" dirty="0" smtClean="0">
                <a:latin typeface="Times New Roman" pitchFamily="18" charset="0"/>
                <a:ea typeface="宋体" pitchFamily="2" charset="-122"/>
              </a:rPr>
              <a:t>(</a:t>
            </a:r>
            <a:r>
              <a:rPr kumimoji="1" lang="en-US" altLang="zh-CN" sz="2000" dirty="0" err="1" smtClean="0">
                <a:latin typeface="Times New Roman" pitchFamily="18" charset="0"/>
                <a:ea typeface="宋体" pitchFamily="2" charset="-122"/>
              </a:rPr>
              <a:t>ElemType</a:t>
            </a:r>
            <a:r>
              <a:rPr kumimoji="1" lang="en-US" altLang="zh-CN" sz="2000" dirty="0" smtClean="0">
                <a:latin typeface="Times New Roman" pitchFamily="18" charset="0"/>
                <a:ea typeface="宋体" pitchFamily="2" charset="-122"/>
              </a:rPr>
              <a:t>));</a:t>
            </a:r>
          </a:p>
          <a:p>
            <a:r>
              <a:rPr kumimoji="1" lang="en-US" altLang="zh-CN" sz="2000" dirty="0" smtClean="0">
                <a:latin typeface="Times New Roman" pitchFamily="18" charset="0"/>
                <a:ea typeface="宋体" pitchFamily="2" charset="-122"/>
              </a:rPr>
              <a:t>		assert(s-&gt;base != NULL);</a:t>
            </a:r>
          </a:p>
          <a:p>
            <a:r>
              <a:rPr kumimoji="1" lang="en-US" altLang="zh-CN" sz="2000" dirty="0" smtClean="0">
                <a:latin typeface="Times New Roman" pitchFamily="18" charset="0"/>
                <a:ea typeface="宋体" pitchFamily="2" charset="-122"/>
              </a:rPr>
              <a:t>		s-&gt;top = s-&gt;base + s-&gt;</a:t>
            </a:r>
            <a:r>
              <a:rPr kumimoji="1" lang="en-US" altLang="zh-CN" sz="2000" dirty="0" err="1" smtClean="0">
                <a:latin typeface="Times New Roman" pitchFamily="18" charset="0"/>
                <a:ea typeface="宋体" pitchFamily="2" charset="-122"/>
              </a:rPr>
              <a:t>stackSize</a:t>
            </a:r>
            <a:r>
              <a:rPr kumimoji="1" lang="en-US" altLang="zh-CN" sz="2000" dirty="0" smtClean="0">
                <a:latin typeface="Times New Roman" pitchFamily="18" charset="0"/>
                <a:ea typeface="宋体" pitchFamily="2" charset="-122"/>
              </a:rPr>
              <a:t>;</a:t>
            </a:r>
          </a:p>
          <a:p>
            <a:r>
              <a:rPr kumimoji="1" lang="en-US" altLang="zh-CN" sz="2000" dirty="0" smtClean="0">
                <a:latin typeface="Times New Roman" pitchFamily="18" charset="0"/>
                <a:ea typeface="宋体" pitchFamily="2" charset="-122"/>
              </a:rPr>
              <a:t>		s-&gt;</a:t>
            </a:r>
            <a:r>
              <a:rPr kumimoji="1" lang="en-US" altLang="zh-CN" sz="2000" dirty="0" err="1" smtClean="0">
                <a:latin typeface="Times New Roman" pitchFamily="18" charset="0"/>
                <a:ea typeface="宋体" pitchFamily="2" charset="-122"/>
              </a:rPr>
              <a:t>stackSize</a:t>
            </a:r>
            <a:r>
              <a:rPr kumimoji="1" lang="en-US" altLang="zh-CN" sz="2000" dirty="0" smtClean="0">
                <a:latin typeface="Times New Roman" pitchFamily="18" charset="0"/>
                <a:ea typeface="宋体" pitchFamily="2" charset="-122"/>
              </a:rPr>
              <a:t> += Increment;</a:t>
            </a:r>
          </a:p>
          <a:p>
            <a:r>
              <a:rPr kumimoji="1" lang="en-US" altLang="zh-CN" sz="2000" dirty="0" smtClean="0">
                <a:latin typeface="Times New Roman" pitchFamily="18" charset="0"/>
                <a:ea typeface="宋体" pitchFamily="2" charset="-122"/>
              </a:rPr>
              <a:t>	}</a:t>
            </a:r>
          </a:p>
          <a:p>
            <a:r>
              <a:rPr kumimoji="1" lang="en-US" altLang="zh-CN" sz="2000" dirty="0" smtClean="0">
                <a:latin typeface="Times New Roman" pitchFamily="18" charset="0"/>
                <a:ea typeface="宋体" pitchFamily="2" charset="-122"/>
              </a:rPr>
              <a:t>	*s-&gt;top++ = </a:t>
            </a:r>
            <a:r>
              <a:rPr kumimoji="1" lang="en-US" altLang="zh-CN" sz="2000" dirty="0" err="1" smtClean="0">
                <a:latin typeface="Times New Roman" pitchFamily="18" charset="0"/>
                <a:ea typeface="宋体" pitchFamily="2" charset="-122"/>
              </a:rPr>
              <a:t>elem</a:t>
            </a:r>
            <a:r>
              <a:rPr kumimoji="1" lang="en-US" altLang="zh-CN" sz="2000" dirty="0" smtClean="0">
                <a:latin typeface="Times New Roman" pitchFamily="18" charset="0"/>
                <a:ea typeface="宋体" pitchFamily="2" charset="-122"/>
              </a:rPr>
              <a:t>;</a:t>
            </a:r>
          </a:p>
          <a:p>
            <a:r>
              <a:rPr kumimoji="1" lang="en-US" altLang="zh-CN" sz="2000" dirty="0" smtClean="0">
                <a:latin typeface="Times New Roman" pitchFamily="18" charset="0"/>
                <a:ea typeface="宋体" pitchFamily="2" charset="-122"/>
              </a:rPr>
              <a:t>	return OK;</a:t>
            </a:r>
          </a:p>
          <a:p>
            <a:r>
              <a:rPr kumimoji="1" lang="en-US" altLang="zh-CN" sz="2000" dirty="0" smtClean="0">
                <a:latin typeface="Times New Roman" pitchFamily="18" charset="0"/>
                <a:ea typeface="宋体" pitchFamily="2" charset="-122"/>
              </a:rPr>
              <a:t>}	</a:t>
            </a:r>
            <a:r>
              <a:rPr kumimoji="1" lang="en-US" altLang="zh-CN" sz="2000" dirty="0" smtClean="0">
                <a:solidFill>
                  <a:srgbClr val="33CC33"/>
                </a:solidFill>
                <a:latin typeface="Times New Roman" pitchFamily="18" charset="0"/>
                <a:ea typeface="宋体" pitchFamily="2" charset="-122"/>
              </a:rPr>
              <a:t>/* End of Push() */</a:t>
            </a:r>
          </a:p>
          <a:p>
            <a:r>
              <a:rPr kumimoji="1" lang="en-US" altLang="zh-CN" sz="2000" dirty="0" smtClean="0">
                <a:latin typeface="Times New Roman" pitchFamily="18" charset="0"/>
                <a:ea typeface="宋体" pitchFamily="2" charset="-122"/>
              </a:rPr>
              <a:t>Status </a:t>
            </a:r>
            <a:r>
              <a:rPr kumimoji="1" lang="en-US" altLang="zh-CN" sz="2000" dirty="0" smtClean="0">
                <a:solidFill>
                  <a:srgbClr val="FFFF00"/>
                </a:solidFill>
                <a:latin typeface="Times New Roman" pitchFamily="18" charset="0"/>
                <a:ea typeface="宋体" pitchFamily="2" charset="-122"/>
              </a:rPr>
              <a:t>Pop</a:t>
            </a:r>
            <a:r>
              <a:rPr kumimoji="1" lang="en-US" altLang="zh-CN" sz="2000" dirty="0" smtClean="0">
                <a:latin typeface="Times New Roman" pitchFamily="18" charset="0"/>
                <a:ea typeface="宋体" pitchFamily="2" charset="-122"/>
              </a:rPr>
              <a:t>(</a:t>
            </a:r>
            <a:r>
              <a:rPr kumimoji="1" lang="en-US" altLang="zh-CN" sz="2000" dirty="0" err="1" smtClean="0">
                <a:latin typeface="Times New Roman" pitchFamily="18" charset="0"/>
                <a:ea typeface="宋体" pitchFamily="2" charset="-122"/>
              </a:rPr>
              <a:t>SeqStack</a:t>
            </a:r>
            <a:r>
              <a:rPr kumimoji="1" lang="en-US" altLang="zh-CN" sz="2000" dirty="0" smtClean="0">
                <a:latin typeface="Times New Roman" pitchFamily="18" charset="0"/>
                <a:ea typeface="宋体" pitchFamily="2" charset="-122"/>
              </a:rPr>
              <a:t> *s, </a:t>
            </a:r>
            <a:r>
              <a:rPr kumimoji="1" lang="en-US" altLang="zh-CN" sz="2000" dirty="0" err="1" smtClean="0">
                <a:latin typeface="Times New Roman" pitchFamily="18" charset="0"/>
                <a:ea typeface="宋体" pitchFamily="2" charset="-122"/>
              </a:rPr>
              <a:t>ElemType</a:t>
            </a:r>
            <a:r>
              <a:rPr kumimoji="1" lang="en-US" altLang="zh-CN" sz="2000" dirty="0" smtClean="0">
                <a:latin typeface="Times New Roman" pitchFamily="18" charset="0"/>
                <a:ea typeface="宋体" pitchFamily="2" charset="-122"/>
              </a:rPr>
              <a:t> *</a:t>
            </a:r>
            <a:r>
              <a:rPr kumimoji="1" lang="en-US" altLang="zh-CN" sz="2000" dirty="0" err="1" smtClean="0">
                <a:latin typeface="Times New Roman" pitchFamily="18" charset="0"/>
                <a:ea typeface="宋体" pitchFamily="2" charset="-122"/>
              </a:rPr>
              <a:t>elem</a:t>
            </a:r>
            <a:r>
              <a:rPr kumimoji="1" lang="en-US" altLang="zh-CN" sz="2000" dirty="0" smtClean="0">
                <a:latin typeface="Times New Roman" pitchFamily="18" charset="0"/>
                <a:ea typeface="宋体" pitchFamily="2" charset="-122"/>
              </a:rPr>
              <a:t>)</a:t>
            </a:r>
          </a:p>
          <a:p>
            <a:r>
              <a:rPr kumimoji="1" lang="en-US" altLang="zh-CN" sz="2000" dirty="0" smtClean="0">
                <a:latin typeface="Times New Roman" pitchFamily="18" charset="0"/>
                <a:ea typeface="宋体" pitchFamily="2" charset="-122"/>
              </a:rPr>
              <a:t>{</a:t>
            </a:r>
          </a:p>
          <a:p>
            <a:r>
              <a:rPr kumimoji="1" lang="en-US" altLang="zh-CN" sz="2000" dirty="0" smtClean="0">
                <a:latin typeface="Times New Roman" pitchFamily="18" charset="0"/>
                <a:ea typeface="宋体" pitchFamily="2" charset="-122"/>
              </a:rPr>
              <a:t>	if (s-&gt;top == s-&gt;base)</a:t>
            </a:r>
          </a:p>
          <a:p>
            <a:r>
              <a:rPr kumimoji="1" lang="en-US" altLang="zh-CN" sz="2000" dirty="0" smtClean="0">
                <a:latin typeface="Times New Roman" pitchFamily="18" charset="0"/>
                <a:ea typeface="宋体" pitchFamily="2" charset="-122"/>
              </a:rPr>
              <a:t>		return ERROR;</a:t>
            </a:r>
          </a:p>
          <a:p>
            <a:r>
              <a:rPr kumimoji="1" lang="en-US" altLang="zh-CN" sz="2000" dirty="0" smtClean="0">
                <a:latin typeface="Times New Roman" pitchFamily="18" charset="0"/>
                <a:ea typeface="宋体" pitchFamily="2" charset="-122"/>
              </a:rPr>
              <a:t>	*</a:t>
            </a:r>
            <a:r>
              <a:rPr kumimoji="1" lang="en-US" altLang="zh-CN" sz="2000" dirty="0" err="1" smtClean="0">
                <a:latin typeface="Times New Roman" pitchFamily="18" charset="0"/>
                <a:ea typeface="宋体" pitchFamily="2" charset="-122"/>
              </a:rPr>
              <a:t>elem</a:t>
            </a:r>
            <a:r>
              <a:rPr kumimoji="1" lang="en-US" altLang="zh-CN" sz="2000" dirty="0" smtClean="0">
                <a:latin typeface="Times New Roman" pitchFamily="18" charset="0"/>
                <a:ea typeface="宋体" pitchFamily="2" charset="-122"/>
              </a:rPr>
              <a:t> = *(--s-&gt;top);</a:t>
            </a:r>
          </a:p>
          <a:p>
            <a:r>
              <a:rPr kumimoji="1" lang="en-US" altLang="zh-CN" sz="2000" dirty="0" smtClean="0">
                <a:latin typeface="Times New Roman" pitchFamily="18" charset="0"/>
                <a:ea typeface="宋体" pitchFamily="2" charset="-122"/>
              </a:rPr>
              <a:t>	return OK;</a:t>
            </a:r>
          </a:p>
          <a:p>
            <a:r>
              <a:rPr kumimoji="1" lang="en-US" altLang="zh-CN" sz="2000" dirty="0" smtClean="0">
                <a:latin typeface="Times New Roman" pitchFamily="18" charset="0"/>
                <a:ea typeface="宋体" pitchFamily="2" charset="-122"/>
              </a:rPr>
              <a:t>}	</a:t>
            </a:r>
            <a:r>
              <a:rPr kumimoji="1" lang="en-US" altLang="zh-CN" sz="2000" dirty="0" smtClean="0">
                <a:solidFill>
                  <a:srgbClr val="33CC33"/>
                </a:solidFill>
                <a:latin typeface="Times New Roman" pitchFamily="18" charset="0"/>
                <a:ea typeface="宋体" pitchFamily="2" charset="-122"/>
              </a:rPr>
              <a:t>/* End of Pop() */</a:t>
            </a:r>
            <a:endParaRPr kumimoji="1" lang="en-US" altLang="zh-CN" sz="2000" dirty="0">
              <a:solidFill>
                <a:srgbClr val="33CC33"/>
              </a:solidFill>
              <a:latin typeface="Times New Roman" pitchFamily="18" charset="0"/>
              <a:ea typeface="宋体" pitchFamily="2" charset="-122"/>
            </a:endParaRPr>
          </a:p>
        </p:txBody>
      </p:sp>
    </p:spTree>
  </p:cSld>
  <p:clrMapOvr>
    <a:masterClrMapping/>
  </p:clrMapOvr>
  <p:transition/>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157699" name="Rectangle 2"/>
          <p:cNvSpPr>
            <a:spLocks noGrp="1" noChangeArrowheads="1"/>
          </p:cNvSpPr>
          <p:nvPr>
            <p:ph type="title"/>
          </p:nvPr>
        </p:nvSpPr>
        <p:spPr/>
        <p:txBody>
          <a:bodyPr/>
          <a:lstStyle/>
          <a:p>
            <a:pPr eaLnBrk="1" hangingPunct="1"/>
            <a:r>
              <a:rPr lang="en-US" altLang="zh-CN" dirty="0" smtClean="0"/>
              <a:t>Conclusion</a:t>
            </a:r>
          </a:p>
        </p:txBody>
      </p:sp>
      <p:sp>
        <p:nvSpPr>
          <p:cNvPr id="165891" name="Rectangle 3"/>
          <p:cNvSpPr>
            <a:spLocks noGrp="1" noChangeArrowheads="1"/>
          </p:cNvSpPr>
          <p:nvPr>
            <p:ph type="body" idx="1"/>
          </p:nvPr>
        </p:nvSpPr>
        <p:spPr/>
        <p:txBody>
          <a:bodyPr/>
          <a:lstStyle/>
          <a:p>
            <a:pPr eaLnBrk="1" hangingPunct="1">
              <a:defRPr/>
            </a:pPr>
            <a:r>
              <a:rPr lang="en-US" altLang="zh-CN" smtClean="0"/>
              <a:t>Concepts of Stack and Queue</a:t>
            </a:r>
          </a:p>
          <a:p>
            <a:pPr eaLnBrk="1" hangingPunct="1">
              <a:defRPr/>
            </a:pPr>
            <a:r>
              <a:rPr lang="en-US" altLang="zh-CN" smtClean="0"/>
              <a:t>Comparison of Stack and Queue</a:t>
            </a:r>
          </a:p>
          <a:p>
            <a:pPr eaLnBrk="1" hangingPunct="1">
              <a:defRPr/>
            </a:pPr>
            <a:r>
              <a:rPr lang="en-US" altLang="zh-CN" smtClean="0"/>
              <a:t>Application of Stack</a:t>
            </a:r>
          </a:p>
          <a:p>
            <a:pPr lvl="1" eaLnBrk="1" hangingPunct="1">
              <a:defRPr/>
            </a:pPr>
            <a:r>
              <a:rPr lang="en-US" altLang="zh-CN" smtClean="0"/>
              <a:t>Expression evaluation</a:t>
            </a:r>
          </a:p>
          <a:p>
            <a:pPr lvl="1" eaLnBrk="1" hangingPunct="1">
              <a:defRPr/>
            </a:pPr>
            <a:r>
              <a:rPr lang="en-US" altLang="zh-CN" smtClean="0"/>
              <a:t>Expression transformation</a:t>
            </a:r>
          </a:p>
          <a:p>
            <a:pPr eaLnBrk="1" hangingPunct="1">
              <a:defRPr/>
            </a:pPr>
            <a:r>
              <a:rPr lang="en-US" altLang="zh-CN" smtClean="0"/>
              <a:t>Stack and Recursion</a:t>
            </a:r>
          </a:p>
          <a:p>
            <a:pPr eaLnBrk="1" hangingPunct="1">
              <a:defRPr/>
            </a:pPr>
            <a:r>
              <a:rPr lang="en-US" altLang="zh-CN" smtClean="0"/>
              <a:t>Application of Queue</a:t>
            </a:r>
          </a:p>
          <a:p>
            <a:pPr lvl="1" eaLnBrk="1" hangingPunct="1">
              <a:defRPr/>
            </a:pPr>
            <a:r>
              <a:rPr lang="en-US" altLang="zh-CN" smtClean="0"/>
              <a:t>Discrete event simulation</a:t>
            </a:r>
          </a:p>
        </p:txBody>
      </p:sp>
      <p:sp>
        <p:nvSpPr>
          <p:cNvPr id="157701" name="AutoShape 4">
            <a:hlinkClick r:id="rId2" action="ppaction://hlinksldjump" highlightClick="1"/>
          </p:cNvPr>
          <p:cNvSpPr>
            <a:spLocks noChangeArrowheads="1"/>
          </p:cNvSpPr>
          <p:nvPr/>
        </p:nvSpPr>
        <p:spPr bwMode="auto">
          <a:xfrm>
            <a:off x="7092950" y="5516563"/>
            <a:ext cx="1368425" cy="576262"/>
          </a:xfrm>
          <a:prstGeom prst="actionButtonBlank">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a:t>Review</a:t>
            </a:r>
          </a:p>
        </p:txBody>
      </p:sp>
    </p:spTree>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158723" name="Rectangle 2"/>
          <p:cNvSpPr>
            <a:spLocks noGrp="1" noChangeArrowheads="1"/>
          </p:cNvSpPr>
          <p:nvPr>
            <p:ph type="title"/>
          </p:nvPr>
        </p:nvSpPr>
        <p:spPr/>
        <p:txBody>
          <a:bodyPr/>
          <a:lstStyle/>
          <a:p>
            <a:pPr eaLnBrk="1" hangingPunct="1"/>
            <a:r>
              <a:rPr lang="en-US" altLang="zh-CN" dirty="0" smtClean="0"/>
              <a:t>Assignment (3)</a:t>
            </a:r>
          </a:p>
        </p:txBody>
      </p:sp>
      <p:sp>
        <p:nvSpPr>
          <p:cNvPr id="176131" name="Rectangle 3"/>
          <p:cNvSpPr>
            <a:spLocks noGrp="1" noChangeArrowheads="1"/>
          </p:cNvSpPr>
          <p:nvPr>
            <p:ph type="body" idx="1"/>
          </p:nvPr>
        </p:nvSpPr>
        <p:spPr/>
        <p:txBody>
          <a:bodyPr/>
          <a:lstStyle/>
          <a:p>
            <a:pPr eaLnBrk="1" hangingPunct="1">
              <a:defRPr/>
            </a:pPr>
            <a:r>
              <a:rPr lang="en-US" altLang="zh-CN" dirty="0" smtClean="0"/>
              <a:t>P22</a:t>
            </a:r>
          </a:p>
          <a:p>
            <a:pPr lvl="1" eaLnBrk="1" hangingPunct="1">
              <a:defRPr/>
            </a:pPr>
            <a:r>
              <a:rPr lang="en-US" altLang="zh-CN" dirty="0" smtClean="0"/>
              <a:t>3.4, 3.5, 3.6</a:t>
            </a:r>
          </a:p>
          <a:p>
            <a:pPr eaLnBrk="1" hangingPunct="1">
              <a:defRPr/>
            </a:pPr>
            <a:r>
              <a:rPr lang="en-US" altLang="zh-CN" dirty="0" smtClean="0"/>
              <a:t>P24 </a:t>
            </a:r>
          </a:p>
          <a:p>
            <a:pPr lvl="1" eaLnBrk="1" hangingPunct="1">
              <a:defRPr/>
            </a:pPr>
            <a:r>
              <a:rPr lang="en-US" altLang="zh-CN" dirty="0" smtClean="0"/>
              <a:t>3.15, 3.21, 3.28, 3.29, 3.32</a:t>
            </a:r>
          </a:p>
          <a:p>
            <a:pPr eaLnBrk="1" hangingPunct="1">
              <a:defRPr/>
            </a:pPr>
            <a:r>
              <a:rPr lang="zh-CN" altLang="en-US" dirty="0" smtClean="0"/>
              <a:t>附加的思考题</a:t>
            </a:r>
            <a:endParaRPr lang="en-US" altLang="zh-CN" dirty="0" smtClean="0"/>
          </a:p>
          <a:p>
            <a:pPr lvl="1" eaLnBrk="1" hangingPunct="1">
              <a:defRPr/>
            </a:pPr>
            <a:r>
              <a:rPr lang="zh-CN" altLang="en-US" dirty="0" smtClean="0"/>
              <a:t>两个栈的设计</a:t>
            </a:r>
          </a:p>
          <a:p>
            <a:pPr lvl="1" eaLnBrk="1" hangingPunct="1">
              <a:defRPr/>
            </a:pPr>
            <a:r>
              <a:rPr lang="zh-CN" altLang="en-US" dirty="0" smtClean="0"/>
              <a:t>表达式转换</a:t>
            </a:r>
          </a:p>
          <a:p>
            <a:pPr lvl="1" eaLnBrk="1" hangingPunct="1">
              <a:defRPr/>
            </a:pPr>
            <a:r>
              <a:rPr lang="zh-CN" altLang="en-US" dirty="0" smtClean="0"/>
              <a:t>循环链队列，队列溢出问题</a:t>
            </a:r>
          </a:p>
          <a:p>
            <a:pPr lvl="1" eaLnBrk="1" hangingPunct="1">
              <a:defRPr/>
            </a:pPr>
            <a:r>
              <a:rPr lang="en-US" altLang="zh-CN" dirty="0" smtClean="0"/>
              <a:t>K</a:t>
            </a:r>
            <a:r>
              <a:rPr lang="zh-CN" altLang="en-US" dirty="0" smtClean="0"/>
              <a:t>阶</a:t>
            </a:r>
            <a:r>
              <a:rPr lang="en-US" altLang="zh-CN" dirty="0" smtClean="0"/>
              <a:t>Fibonacci</a:t>
            </a:r>
            <a:r>
              <a:rPr lang="zh-CN" altLang="en-US" dirty="0" smtClean="0"/>
              <a:t>数列</a:t>
            </a:r>
          </a:p>
        </p:txBody>
      </p:sp>
    </p:spTree>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161795" name="Rectangle 2"/>
          <p:cNvSpPr>
            <a:spLocks noGrp="1" noChangeArrowheads="1"/>
          </p:cNvSpPr>
          <p:nvPr>
            <p:ph type="title"/>
          </p:nvPr>
        </p:nvSpPr>
        <p:spPr/>
        <p:txBody>
          <a:bodyPr/>
          <a:lstStyle/>
          <a:p>
            <a:pPr eaLnBrk="1" hangingPunct="1"/>
            <a:r>
              <a:rPr lang="en-US" altLang="zh-CN" dirty="0" smtClean="0"/>
              <a:t>Practical (2)</a:t>
            </a:r>
          </a:p>
        </p:txBody>
      </p:sp>
      <p:sp>
        <p:nvSpPr>
          <p:cNvPr id="177155" name="Rectangle 3"/>
          <p:cNvSpPr>
            <a:spLocks noGrp="1" noChangeArrowheads="1"/>
          </p:cNvSpPr>
          <p:nvPr>
            <p:ph type="body" idx="1"/>
          </p:nvPr>
        </p:nvSpPr>
        <p:spPr/>
        <p:txBody>
          <a:bodyPr/>
          <a:lstStyle/>
          <a:p>
            <a:pPr eaLnBrk="1" hangingPunct="1">
              <a:defRPr/>
            </a:pPr>
            <a:r>
              <a:rPr lang="zh-CN" altLang="en-US" dirty="0" smtClean="0"/>
              <a:t>表达式求值</a:t>
            </a:r>
          </a:p>
          <a:p>
            <a:pPr eaLnBrk="1" hangingPunct="1">
              <a:buFont typeface="Wingdings" pitchFamily="2" charset="2"/>
              <a:buNone/>
              <a:defRPr/>
            </a:pPr>
            <a:r>
              <a:rPr lang="zh-CN" altLang="en-US" dirty="0" smtClean="0"/>
              <a:t>	设计一个程序，演示用算符优先法对算术表达式求值的过程。</a:t>
            </a:r>
            <a:r>
              <a:rPr lang="en-US" altLang="zh-CN" dirty="0" smtClean="0"/>
              <a:t>(</a:t>
            </a:r>
            <a:r>
              <a:rPr lang="zh-CN" altLang="en-US" dirty="0" smtClean="0"/>
              <a:t>可以</a:t>
            </a:r>
            <a:r>
              <a:rPr lang="zh-CN" altLang="en-US" dirty="0"/>
              <a:t>顺便</a:t>
            </a:r>
            <a:r>
              <a:rPr lang="zh-CN" altLang="en-US" dirty="0" smtClean="0"/>
              <a:t>实现中缀表达式转换为后缀表达式</a:t>
            </a:r>
            <a:r>
              <a:rPr lang="en-US" altLang="zh-CN" dirty="0" smtClean="0"/>
              <a:t>)</a:t>
            </a:r>
            <a:endParaRPr lang="zh-CN" altLang="en-US" dirty="0" smtClean="0"/>
          </a:p>
          <a:p>
            <a:pPr lvl="1" eaLnBrk="1" hangingPunct="1">
              <a:defRPr/>
            </a:pPr>
            <a:r>
              <a:rPr lang="en-US" altLang="zh-CN" dirty="0" smtClean="0"/>
              <a:t>P99 	2.5</a:t>
            </a:r>
          </a:p>
          <a:p>
            <a:pPr lvl="1" eaLnBrk="1" hangingPunct="1">
              <a:defRPr/>
            </a:pPr>
            <a:r>
              <a:rPr lang="zh-CN" altLang="en-US" dirty="0" smtClean="0"/>
              <a:t>测试数据：</a:t>
            </a:r>
          </a:p>
          <a:p>
            <a:pPr lvl="1" eaLnBrk="1" hangingPunct="1">
              <a:buFont typeface="Wingdings" pitchFamily="2" charset="2"/>
              <a:buNone/>
              <a:defRPr/>
            </a:pPr>
            <a:r>
              <a:rPr lang="en-US" altLang="zh-CN" dirty="0" smtClean="0"/>
              <a:t>3* ( 7-2 )</a:t>
            </a:r>
            <a:endParaRPr lang="zh-CN" altLang="en-US" dirty="0" smtClean="0"/>
          </a:p>
          <a:p>
            <a:pPr lvl="1" eaLnBrk="1" hangingPunct="1">
              <a:buFont typeface="Wingdings" pitchFamily="2" charset="2"/>
              <a:buNone/>
              <a:defRPr/>
            </a:pPr>
            <a:r>
              <a:rPr lang="en-US" altLang="zh-CN" dirty="0" smtClean="0"/>
              <a:t>2* ( 6+2* ( 3+6* (6+6) ) )+ ( 6+6 ) </a:t>
            </a:r>
            <a:r>
              <a:rPr lang="zh-CN" altLang="en-US" dirty="0" smtClean="0"/>
              <a:t>*</a:t>
            </a:r>
            <a:r>
              <a:rPr lang="en-US" altLang="zh-CN" dirty="0" smtClean="0"/>
              <a:t>3+2</a:t>
            </a:r>
          </a:p>
          <a:p>
            <a:pPr lvl="1" eaLnBrk="1" hangingPunct="1">
              <a:buFont typeface="Wingdings" pitchFamily="2" charset="2"/>
              <a:buNone/>
              <a:defRPr/>
            </a:pPr>
            <a:r>
              <a:rPr lang="en-US" altLang="zh-CN" dirty="0" smtClean="0"/>
              <a:t>8/ ( 9 - 9 )</a:t>
            </a:r>
            <a:endParaRPr lang="zh-CN" altLang="en-US" dirty="0" smtClean="0"/>
          </a:p>
        </p:txBody>
      </p:sp>
    </p:spTree>
    <p:extLst>
      <p:ext uri="{BB962C8B-B14F-4D97-AF65-F5344CB8AC3E}">
        <p14:creationId xmlns:p14="http://schemas.microsoft.com/office/powerpoint/2010/main" val="1249881458"/>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162819" name="Rectangle 2"/>
          <p:cNvSpPr>
            <a:spLocks noGrp="1" noChangeArrowheads="1"/>
          </p:cNvSpPr>
          <p:nvPr>
            <p:ph type="title"/>
          </p:nvPr>
        </p:nvSpPr>
        <p:spPr/>
        <p:txBody>
          <a:bodyPr/>
          <a:lstStyle/>
          <a:p>
            <a:pPr eaLnBrk="1" hangingPunct="1"/>
            <a:r>
              <a:rPr lang="zh-CN" altLang="en-US" dirty="0" smtClean="0"/>
              <a:t>补充</a:t>
            </a:r>
            <a:r>
              <a:rPr lang="en-US" altLang="zh-CN" dirty="0" smtClean="0"/>
              <a:t>: </a:t>
            </a:r>
            <a:r>
              <a:rPr lang="zh-CN" altLang="en-US" dirty="0" smtClean="0"/>
              <a:t>中缀</a:t>
            </a:r>
            <a:r>
              <a:rPr lang="zh-CN" altLang="en-US" dirty="0" smtClean="0">
                <a:sym typeface="Wingdings" pitchFamily="2" charset="2"/>
              </a:rPr>
              <a:t></a:t>
            </a:r>
            <a:r>
              <a:rPr lang="zh-CN" altLang="en-US" dirty="0" smtClean="0"/>
              <a:t>前缀</a:t>
            </a:r>
          </a:p>
        </p:txBody>
      </p:sp>
      <p:sp>
        <p:nvSpPr>
          <p:cNvPr id="162820" name="Rectangle 4"/>
          <p:cNvSpPr>
            <a:spLocks noChangeArrowheads="1"/>
          </p:cNvSpPr>
          <p:nvPr/>
        </p:nvSpPr>
        <p:spPr bwMode="auto">
          <a:xfrm>
            <a:off x="215900" y="1412875"/>
            <a:ext cx="8820150" cy="5203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kumimoji="1" lang="en-US" altLang="zh-CN" sz="2400" b="1"/>
              <a:t>1) </a:t>
            </a:r>
            <a:r>
              <a:rPr kumimoji="1" lang="zh-CN" altLang="en-US" sz="2400" b="1"/>
              <a:t>求输入串的逆序。</a:t>
            </a:r>
            <a:br>
              <a:rPr kumimoji="1" lang="zh-CN" altLang="en-US" sz="2400" b="1"/>
            </a:br>
            <a:r>
              <a:rPr kumimoji="1" lang="en-US" altLang="zh-CN" sz="2400" b="1"/>
              <a:t>2) </a:t>
            </a:r>
            <a:r>
              <a:rPr kumimoji="1" lang="zh-CN" altLang="en-US" sz="2400" b="1"/>
              <a:t>检查输入的下一元素。</a:t>
            </a:r>
            <a:br>
              <a:rPr kumimoji="1" lang="zh-CN" altLang="en-US" sz="2400" b="1"/>
            </a:br>
            <a:r>
              <a:rPr kumimoji="1" lang="en-US" altLang="zh-CN" sz="2400" b="1"/>
              <a:t>3) </a:t>
            </a:r>
            <a:r>
              <a:rPr kumimoji="1" lang="zh-CN" altLang="en-US" sz="2400" b="1"/>
              <a:t>假如是操作数，把它添加到输出串中。</a:t>
            </a:r>
            <a:br>
              <a:rPr kumimoji="1" lang="zh-CN" altLang="en-US" sz="2400" b="1"/>
            </a:br>
            <a:r>
              <a:rPr kumimoji="1" lang="en-US" altLang="zh-CN" sz="2400" b="1"/>
              <a:t>4) </a:t>
            </a:r>
            <a:r>
              <a:rPr kumimoji="1" lang="zh-CN" altLang="en-US" sz="2400" b="1"/>
              <a:t>假如是闭括号，将它压栈。</a:t>
            </a:r>
            <a:br>
              <a:rPr kumimoji="1" lang="zh-CN" altLang="en-US" sz="2400" b="1"/>
            </a:br>
            <a:r>
              <a:rPr kumimoji="1" lang="en-US" altLang="zh-CN" sz="2400" b="1"/>
              <a:t>5) </a:t>
            </a:r>
            <a:r>
              <a:rPr kumimoji="1" lang="zh-CN" altLang="en-US" sz="2400" b="1"/>
              <a:t>假如是运算符，则</a:t>
            </a:r>
            <a:br>
              <a:rPr kumimoji="1" lang="zh-CN" altLang="en-US" sz="2400" b="1"/>
            </a:br>
            <a:r>
              <a:rPr kumimoji="1" lang="zh-CN" altLang="en-US" sz="2400" b="1"/>
              <a:t>   </a:t>
            </a:r>
            <a:r>
              <a:rPr kumimoji="1" lang="en-US" altLang="zh-CN" sz="2400" b="1"/>
              <a:t>i) </a:t>
            </a:r>
            <a:r>
              <a:rPr kumimoji="1" lang="zh-CN" altLang="en-US" sz="2400" b="1"/>
              <a:t>假如栈空，此运算符入栈。</a:t>
            </a:r>
            <a:br>
              <a:rPr kumimoji="1" lang="zh-CN" altLang="en-US" sz="2400" b="1"/>
            </a:br>
            <a:r>
              <a:rPr kumimoji="1" lang="zh-CN" altLang="en-US" sz="2400" b="1"/>
              <a:t>   </a:t>
            </a:r>
            <a:r>
              <a:rPr kumimoji="1" lang="en-US" altLang="zh-CN" sz="2400" b="1"/>
              <a:t>ii) </a:t>
            </a:r>
            <a:r>
              <a:rPr kumimoji="1" lang="zh-CN" altLang="en-US" sz="2400" b="1"/>
              <a:t>假如栈顶是闭括号，此运算符入栈。</a:t>
            </a:r>
            <a:br>
              <a:rPr kumimoji="1" lang="zh-CN" altLang="en-US" sz="2400" b="1"/>
            </a:br>
            <a:r>
              <a:rPr kumimoji="1" lang="zh-CN" altLang="en-US" sz="2400" b="1"/>
              <a:t>   </a:t>
            </a:r>
            <a:r>
              <a:rPr kumimoji="1" lang="en-US" altLang="zh-CN" sz="2400" b="1"/>
              <a:t>iii) </a:t>
            </a:r>
            <a:r>
              <a:rPr kumimoji="1" lang="zh-CN" altLang="en-US" sz="2400" b="1"/>
              <a:t>假如它的优先级高于或等于栈顶运算符，此运算符入栈。</a:t>
            </a:r>
            <a:br>
              <a:rPr kumimoji="1" lang="zh-CN" altLang="en-US" sz="2400" b="1"/>
            </a:br>
            <a:r>
              <a:rPr kumimoji="1" lang="zh-CN" altLang="en-US" sz="2400" b="1"/>
              <a:t>   </a:t>
            </a:r>
            <a:r>
              <a:rPr kumimoji="1" lang="en-US" altLang="zh-CN" sz="2400" b="1"/>
              <a:t>iv) </a:t>
            </a:r>
            <a:r>
              <a:rPr kumimoji="1" lang="zh-CN" altLang="en-US" sz="2400" b="1"/>
              <a:t>否则，栈顶运算符出栈并添加到输出串中，重复步骤</a:t>
            </a:r>
            <a:r>
              <a:rPr kumimoji="1" lang="en-US" altLang="zh-CN" sz="2400" b="1"/>
              <a:t>5</a:t>
            </a:r>
            <a:r>
              <a:rPr kumimoji="1" lang="zh-CN" altLang="en-US" sz="2400" b="1"/>
              <a:t>。</a:t>
            </a:r>
            <a:br>
              <a:rPr kumimoji="1" lang="zh-CN" altLang="en-US" sz="2400" b="1"/>
            </a:br>
            <a:r>
              <a:rPr kumimoji="1" lang="en-US" altLang="zh-CN" sz="2400" b="1"/>
              <a:t>6) </a:t>
            </a:r>
            <a:r>
              <a:rPr kumimoji="1" lang="zh-CN" altLang="en-US" sz="2400" b="1"/>
              <a:t>假如是开括号，栈中运算符逐个出栈并输出，直到遇到闭括号。闭括号出栈并丢弃。</a:t>
            </a:r>
            <a:br>
              <a:rPr kumimoji="1" lang="zh-CN" altLang="en-US" sz="2400" b="1"/>
            </a:br>
            <a:r>
              <a:rPr kumimoji="1" lang="en-US" altLang="zh-CN" sz="2400" b="1"/>
              <a:t>7) </a:t>
            </a:r>
            <a:r>
              <a:rPr kumimoji="1" lang="zh-CN" altLang="en-US" sz="2400" b="1"/>
              <a:t>假如输入还未完毕，跳转到步骤</a:t>
            </a:r>
            <a:r>
              <a:rPr kumimoji="1" lang="en-US" altLang="zh-CN" sz="2400" b="1"/>
              <a:t>2</a:t>
            </a:r>
            <a:r>
              <a:rPr kumimoji="1" lang="zh-CN" altLang="en-US" sz="2400" b="1"/>
              <a:t>。</a:t>
            </a:r>
            <a:br>
              <a:rPr kumimoji="1" lang="zh-CN" altLang="en-US" sz="2400" b="1"/>
            </a:br>
            <a:r>
              <a:rPr kumimoji="1" lang="en-US" altLang="zh-CN" sz="2400" b="1"/>
              <a:t>8) </a:t>
            </a:r>
            <a:r>
              <a:rPr kumimoji="1" lang="zh-CN" altLang="en-US" sz="2400" b="1"/>
              <a:t>假如输入完毕，栈中剩余的所有操作符出栈并加到输出串中。</a:t>
            </a:r>
            <a:br>
              <a:rPr kumimoji="1" lang="zh-CN" altLang="en-US" sz="2400" b="1"/>
            </a:br>
            <a:r>
              <a:rPr kumimoji="1" lang="en-US" altLang="zh-CN" sz="2400" b="1"/>
              <a:t>9) </a:t>
            </a:r>
            <a:r>
              <a:rPr kumimoji="1" lang="zh-CN" altLang="en-US" sz="2400" b="1"/>
              <a:t>求输出串的逆序。</a:t>
            </a:r>
          </a:p>
        </p:txBody>
      </p:sp>
    </p:spTree>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163843" name="Rectangle 2"/>
          <p:cNvSpPr>
            <a:spLocks noGrp="1" noChangeArrowheads="1"/>
          </p:cNvSpPr>
          <p:nvPr>
            <p:ph type="title"/>
          </p:nvPr>
        </p:nvSpPr>
        <p:spPr/>
        <p:txBody>
          <a:bodyPr/>
          <a:lstStyle/>
          <a:p>
            <a:pPr eaLnBrk="1" hangingPunct="1"/>
            <a:r>
              <a:rPr lang="zh-CN" altLang="en-US" smtClean="0"/>
              <a:t>举例</a:t>
            </a:r>
          </a:p>
        </p:txBody>
      </p:sp>
      <p:sp>
        <p:nvSpPr>
          <p:cNvPr id="219139" name="Rectangle 3"/>
          <p:cNvSpPr>
            <a:spLocks noGrp="1" noChangeArrowheads="1"/>
          </p:cNvSpPr>
          <p:nvPr>
            <p:ph type="body" idx="1"/>
          </p:nvPr>
        </p:nvSpPr>
        <p:spPr/>
        <p:txBody>
          <a:bodyPr/>
          <a:lstStyle/>
          <a:p>
            <a:pPr eaLnBrk="1" hangingPunct="1">
              <a:defRPr/>
            </a:pPr>
            <a:r>
              <a:rPr lang="zh-CN" altLang="en-US" smtClean="0"/>
              <a:t>假设我们要将表达式</a:t>
            </a:r>
            <a:r>
              <a:rPr lang="en-US" altLang="zh-CN" smtClean="0"/>
              <a:t>2*3/(2-1)+5*(4-1)</a:t>
            </a:r>
            <a:r>
              <a:rPr lang="zh-CN" altLang="en-US" smtClean="0"/>
              <a:t>转换成前缀形式：</a:t>
            </a:r>
          </a:p>
          <a:p>
            <a:pPr lvl="1" eaLnBrk="1" hangingPunct="1">
              <a:defRPr/>
            </a:pPr>
            <a:r>
              <a:rPr lang="zh-CN" altLang="en-US" smtClean="0"/>
              <a:t>原表达式的逆序是</a:t>
            </a:r>
            <a:r>
              <a:rPr lang="en-US" altLang="zh-CN" smtClean="0"/>
              <a:t>)1-4(*5+)1-2(/3*2</a:t>
            </a:r>
          </a:p>
        </p:txBody>
      </p:sp>
    </p:spTree>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页脚占位符 4"/>
          <p:cNvSpPr>
            <a:spLocks noGrp="1"/>
          </p:cNvSpPr>
          <p:nvPr>
            <p:ph type="ftr" sz="quarter" idx="11"/>
          </p:nvPr>
        </p:nvSpPr>
        <p:spPr/>
        <p:txBody>
          <a:bodyPr/>
          <a:lstStyle/>
          <a:p>
            <a:pPr>
              <a:defRPr/>
            </a:pPr>
            <a:endParaRPr lang="en-US" altLang="zh-CN"/>
          </a:p>
          <a:p>
            <a:pPr>
              <a:defRPr/>
            </a:pPr>
            <a:r>
              <a:rPr lang="en-US" altLang="zh-CN"/>
              <a:t>Prof. Q. Wang</a:t>
            </a:r>
          </a:p>
        </p:txBody>
      </p:sp>
      <p:graphicFrame>
        <p:nvGraphicFramePr>
          <p:cNvPr id="164867" name="Object 4"/>
          <p:cNvGraphicFramePr>
            <a:graphicFrameLocks noChangeAspect="1"/>
          </p:cNvGraphicFramePr>
          <p:nvPr/>
        </p:nvGraphicFramePr>
        <p:xfrm>
          <a:off x="757238" y="476250"/>
          <a:ext cx="7631112" cy="6076950"/>
        </p:xfrm>
        <a:graphic>
          <a:graphicData uri="http://schemas.openxmlformats.org/presentationml/2006/ole">
            <mc:AlternateContent xmlns:mc="http://schemas.openxmlformats.org/markup-compatibility/2006">
              <mc:Choice xmlns:v="urn:schemas-microsoft-com:vml" Requires="v">
                <p:oleObj spid="_x0000_s164987" name="文档" r:id="rId3" imgW="6178462" imgH="5077203" progId="Word.Document.8">
                  <p:embed/>
                </p:oleObj>
              </mc:Choice>
              <mc:Fallback>
                <p:oleObj name="文档" r:id="rId3" imgW="6178462" imgH="5077203" progId="Word.Document.8">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b="2867"/>
                      <a:stretch>
                        <a:fillRect/>
                      </a:stretch>
                    </p:blipFill>
                    <p:spPr bwMode="auto">
                      <a:xfrm>
                        <a:off x="757238" y="476250"/>
                        <a:ext cx="7631112" cy="6076950"/>
                      </a:xfrm>
                      <a:prstGeom prst="rect">
                        <a:avLst/>
                      </a:prstGeom>
                      <a:solidFill>
                        <a:schemeClr val="tx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20165" name="Rectangle 5"/>
          <p:cNvSpPr>
            <a:spLocks noChangeArrowheads="1"/>
          </p:cNvSpPr>
          <p:nvPr/>
        </p:nvSpPr>
        <p:spPr bwMode="auto">
          <a:xfrm>
            <a:off x="163513" y="3003550"/>
            <a:ext cx="8855075" cy="860425"/>
          </a:xfrm>
          <a:prstGeom prst="rect">
            <a:avLst/>
          </a:prstGeom>
          <a:solidFill>
            <a:schemeClr val="tx1"/>
          </a:solidFill>
          <a:ln w="38100">
            <a:solidFill>
              <a:srgbClr val="CC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kumimoji="1" lang="zh-CN" altLang="en-US" sz="2400" b="1">
                <a:solidFill>
                  <a:srgbClr val="CC0000"/>
                </a:solidFill>
              </a:rPr>
              <a:t>输出串的逆序为</a:t>
            </a:r>
            <a:r>
              <a:rPr kumimoji="1" lang="en-US" altLang="zh-CN" sz="2400" b="1">
                <a:solidFill>
                  <a:srgbClr val="CC0000"/>
                </a:solidFill>
              </a:rPr>
              <a:t>+/*23-21*5-41</a:t>
            </a:r>
            <a:r>
              <a:rPr kumimoji="1" lang="zh-CN" altLang="en-US" sz="2400" b="1">
                <a:solidFill>
                  <a:srgbClr val="CC0000"/>
                </a:solidFill>
              </a:rPr>
              <a:t>，所以，最终求得的前缀表达式是</a:t>
            </a:r>
          </a:p>
          <a:p>
            <a:r>
              <a:rPr kumimoji="1" lang="en-US" altLang="zh-CN" sz="2400" b="1">
                <a:solidFill>
                  <a:srgbClr val="CC0000"/>
                </a:solidFill>
              </a:rPr>
              <a:t>+/*23-21*5-41</a:t>
            </a:r>
            <a:r>
              <a:rPr kumimoji="1" lang="zh-CN" altLang="en-US" sz="2400" b="1">
                <a:solidFill>
                  <a:srgbClr val="CC0000"/>
                </a:solidFill>
              </a:rPr>
              <a:t>。</a:t>
            </a:r>
          </a:p>
        </p:txBody>
      </p:sp>
      <p:sp>
        <p:nvSpPr>
          <p:cNvPr id="220166" name="Rectangle 6"/>
          <p:cNvSpPr>
            <a:spLocks noChangeArrowheads="1"/>
          </p:cNvSpPr>
          <p:nvPr/>
        </p:nvSpPr>
        <p:spPr bwMode="auto">
          <a:xfrm>
            <a:off x="2584450" y="109538"/>
            <a:ext cx="397668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zh-CN" altLang="en-US" b="1">
                <a:effectLst>
                  <a:outerShdw blurRad="38100" dist="38100" dir="2700000" algn="tl">
                    <a:srgbClr val="010199"/>
                  </a:outerShdw>
                </a:effectLst>
              </a:rPr>
              <a:t>原表达式的逆序串：</a:t>
            </a:r>
            <a:r>
              <a:rPr lang="en-US" altLang="zh-CN" b="1">
                <a:effectLst>
                  <a:outerShdw blurRad="38100" dist="38100" dir="2700000" algn="tl">
                    <a:srgbClr val="010199"/>
                  </a:outerShdw>
                </a:effectLst>
              </a:rPr>
              <a:t>)1-4(*5+)1-2(/3*2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016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016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页脚占位符 2"/>
          <p:cNvSpPr>
            <a:spLocks noGrp="1"/>
          </p:cNvSpPr>
          <p:nvPr>
            <p:ph type="ftr" sz="quarter" idx="11"/>
          </p:nvPr>
        </p:nvSpPr>
        <p:spPr/>
        <p:txBody>
          <a:bodyPr/>
          <a:lstStyle/>
          <a:p>
            <a:pPr>
              <a:defRPr/>
            </a:pPr>
            <a:endParaRPr lang="en-US" altLang="zh-CN"/>
          </a:p>
          <a:p>
            <a:pPr>
              <a:defRPr/>
            </a:pPr>
            <a:r>
              <a:rPr lang="en-US" altLang="zh-CN"/>
              <a:t>Prof. Q. Wang</a:t>
            </a:r>
          </a:p>
        </p:txBody>
      </p:sp>
      <p:sp>
        <p:nvSpPr>
          <p:cNvPr id="18435" name="Rectangle 4"/>
          <p:cNvSpPr>
            <a:spLocks noChangeArrowheads="1"/>
          </p:cNvSpPr>
          <p:nvPr/>
        </p:nvSpPr>
        <p:spPr bwMode="auto">
          <a:xfrm>
            <a:off x="455613" y="276225"/>
            <a:ext cx="6305550" cy="457200"/>
          </a:xfrm>
          <a:prstGeom prst="rect">
            <a:avLst/>
          </a:prstGeom>
          <a:solidFill>
            <a:srgbClr val="0033CC"/>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a:solidFill>
                  <a:srgbClr val="FFFF00"/>
                </a:solidFill>
                <a:latin typeface="Times New Roman" pitchFamily="18" charset="0"/>
              </a:rPr>
              <a:t>Algorithm 3.4  Pop the top element from the stack</a:t>
            </a:r>
          </a:p>
        </p:txBody>
      </p:sp>
      <p:sp>
        <p:nvSpPr>
          <p:cNvPr id="18436" name="Rectangle 10"/>
          <p:cNvSpPr>
            <a:spLocks noChangeArrowheads="1"/>
          </p:cNvSpPr>
          <p:nvPr/>
        </p:nvSpPr>
        <p:spPr bwMode="auto">
          <a:xfrm>
            <a:off x="503238" y="1049338"/>
            <a:ext cx="7524750" cy="436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lnSpc>
                <a:spcPct val="90000"/>
              </a:lnSpc>
            </a:pPr>
            <a:r>
              <a:rPr kumimoji="1" lang="en-US" altLang="zh-CN" sz="2400">
                <a:latin typeface="Times New Roman" pitchFamily="18" charset="0"/>
              </a:rPr>
              <a:t>ElemType  </a:t>
            </a:r>
            <a:r>
              <a:rPr kumimoji="1" lang="en-US" altLang="zh-CN" sz="2400">
                <a:solidFill>
                  <a:srgbClr val="FFFF00"/>
                </a:solidFill>
                <a:latin typeface="Times New Roman" pitchFamily="18" charset="0"/>
              </a:rPr>
              <a:t>pop_seq</a:t>
            </a:r>
            <a:r>
              <a:rPr kumimoji="1" lang="en-US" altLang="zh-CN" sz="2400">
                <a:latin typeface="Times New Roman" pitchFamily="18" charset="0"/>
              </a:rPr>
              <a:t>( PSeqStack pastack )</a:t>
            </a:r>
          </a:p>
          <a:p>
            <a:pPr eaLnBrk="0" hangingPunct="0">
              <a:lnSpc>
                <a:spcPct val="90000"/>
              </a:lnSpc>
            </a:pPr>
            <a:r>
              <a:rPr kumimoji="1" lang="en-US" altLang="zh-CN" sz="2400">
                <a:solidFill>
                  <a:srgbClr val="66FF33"/>
                </a:solidFill>
                <a:latin typeface="Times New Roman" pitchFamily="18" charset="0"/>
              </a:rPr>
              <a:t>/* </a:t>
            </a:r>
            <a:r>
              <a:rPr kumimoji="1" lang="zh-CN" altLang="en-US" sz="2400">
                <a:solidFill>
                  <a:srgbClr val="66FF33"/>
                </a:solidFill>
                <a:latin typeface="Times New Roman" pitchFamily="18" charset="0"/>
              </a:rPr>
              <a:t>删除栈顶元素 *</a:t>
            </a:r>
            <a:r>
              <a:rPr kumimoji="1" lang="en-US" altLang="zh-CN" sz="2400">
                <a:solidFill>
                  <a:srgbClr val="66FF33"/>
                </a:solidFill>
                <a:latin typeface="Times New Roman" pitchFamily="18" charset="0"/>
              </a:rPr>
              <a:t>/</a:t>
            </a:r>
          </a:p>
          <a:p>
            <a:pPr eaLnBrk="0" hangingPunct="0">
              <a:lnSpc>
                <a:spcPct val="90000"/>
              </a:lnSpc>
            </a:pPr>
            <a:r>
              <a:rPr kumimoji="1" lang="en-US" altLang="zh-CN" sz="2400">
                <a:latin typeface="Times New Roman" pitchFamily="18" charset="0"/>
              </a:rPr>
              <a:t>{ </a:t>
            </a:r>
          </a:p>
          <a:p>
            <a:pPr eaLnBrk="0" hangingPunct="0">
              <a:lnSpc>
                <a:spcPct val="90000"/>
              </a:lnSpc>
            </a:pPr>
            <a:r>
              <a:rPr kumimoji="1" lang="en-US" altLang="zh-CN" sz="2400">
                <a:latin typeface="Times New Roman" pitchFamily="18" charset="0"/>
              </a:rPr>
              <a:t> 	ElemType	temp;</a:t>
            </a:r>
          </a:p>
          <a:p>
            <a:pPr eaLnBrk="0" hangingPunct="0">
              <a:lnSpc>
                <a:spcPct val="90000"/>
              </a:lnSpc>
            </a:pPr>
            <a:r>
              <a:rPr kumimoji="1" lang="en-US" altLang="zh-CN" sz="2400">
                <a:latin typeface="Times New Roman" pitchFamily="18" charset="0"/>
              </a:rPr>
              <a:t>	if ( </a:t>
            </a:r>
            <a:r>
              <a:rPr kumimoji="1" lang="en-US" altLang="zh-CN" sz="2400">
                <a:solidFill>
                  <a:srgbClr val="66FF33"/>
                </a:solidFill>
                <a:latin typeface="Times New Roman" pitchFamily="18" charset="0"/>
              </a:rPr>
              <a:t>isEmptyStack_seq</a:t>
            </a:r>
            <a:r>
              <a:rPr kumimoji="1" lang="en-US" altLang="zh-CN" sz="2400">
                <a:latin typeface="Times New Roman" pitchFamily="18" charset="0"/>
              </a:rPr>
              <a:t>( pastack ) )</a:t>
            </a:r>
          </a:p>
          <a:p>
            <a:pPr eaLnBrk="0" hangingPunct="0">
              <a:lnSpc>
                <a:spcPct val="90000"/>
              </a:lnSpc>
            </a:pPr>
            <a:r>
              <a:rPr kumimoji="1" lang="en-US" altLang="zh-CN" sz="2400">
                <a:latin typeface="Times New Roman" pitchFamily="18" charset="0"/>
              </a:rPr>
              <a:t>		printf( "Underflow!\n" );</a:t>
            </a:r>
          </a:p>
          <a:p>
            <a:pPr eaLnBrk="0" hangingPunct="0">
              <a:lnSpc>
                <a:spcPct val="90000"/>
              </a:lnSpc>
            </a:pPr>
            <a:r>
              <a:rPr kumimoji="1" lang="en-US" altLang="zh-CN" sz="2400">
                <a:latin typeface="Times New Roman" pitchFamily="18" charset="0"/>
              </a:rPr>
              <a:t>    	else </a:t>
            </a:r>
          </a:p>
          <a:p>
            <a:pPr eaLnBrk="0" hangingPunct="0">
              <a:lnSpc>
                <a:spcPct val="90000"/>
              </a:lnSpc>
            </a:pPr>
            <a:r>
              <a:rPr kumimoji="1" lang="en-US" altLang="zh-CN" sz="2400">
                <a:latin typeface="Times New Roman" pitchFamily="18" charset="0"/>
              </a:rPr>
              <a:t>	{</a:t>
            </a:r>
          </a:p>
          <a:p>
            <a:pPr eaLnBrk="0" hangingPunct="0">
              <a:lnSpc>
                <a:spcPct val="90000"/>
              </a:lnSpc>
            </a:pPr>
            <a:r>
              <a:rPr kumimoji="1" lang="en-US" altLang="zh-CN" sz="2400">
                <a:latin typeface="Times New Roman" pitchFamily="18" charset="0"/>
              </a:rPr>
              <a:t>		temp = pastack.s[pastack-&gt;top];</a:t>
            </a:r>
          </a:p>
          <a:p>
            <a:pPr eaLnBrk="0" hangingPunct="0">
              <a:lnSpc>
                <a:spcPct val="90000"/>
              </a:lnSpc>
            </a:pPr>
            <a:r>
              <a:rPr kumimoji="1" lang="en-US" altLang="zh-CN" sz="2400">
                <a:latin typeface="Times New Roman" pitchFamily="18" charset="0"/>
              </a:rPr>
              <a:t>		pastack-&gt;top = pastack-&gt;top - 1;</a:t>
            </a:r>
          </a:p>
          <a:p>
            <a:pPr eaLnBrk="0" hangingPunct="0">
              <a:lnSpc>
                <a:spcPct val="90000"/>
              </a:lnSpc>
            </a:pPr>
            <a:r>
              <a:rPr kumimoji="1" lang="en-US" altLang="zh-CN" sz="2400">
                <a:latin typeface="Times New Roman" pitchFamily="18" charset="0"/>
              </a:rPr>
              <a:t>	}</a:t>
            </a:r>
          </a:p>
          <a:p>
            <a:pPr eaLnBrk="0" hangingPunct="0">
              <a:lnSpc>
                <a:spcPct val="90000"/>
              </a:lnSpc>
            </a:pPr>
            <a:r>
              <a:rPr kumimoji="1" lang="en-US" altLang="zh-CN" sz="2400">
                <a:latin typeface="Times New Roman" pitchFamily="18" charset="0"/>
              </a:rPr>
              <a:t>	return temp;</a:t>
            </a:r>
          </a:p>
          <a:p>
            <a:pPr eaLnBrk="0" hangingPunct="0">
              <a:lnSpc>
                <a:spcPct val="90000"/>
              </a:lnSpc>
            </a:pPr>
            <a:r>
              <a:rPr kumimoji="1" lang="en-US" altLang="zh-CN" sz="2400">
                <a:latin typeface="Times New Roman" pitchFamily="18" charset="0"/>
              </a:rPr>
              <a:t>}</a:t>
            </a:r>
          </a:p>
        </p:txBody>
      </p:sp>
      <p:sp>
        <p:nvSpPr>
          <p:cNvPr id="18437" name="AutoShape 12">
            <a:hlinkClick r:id="rId2" action="ppaction://hlinksldjump" highlightClick="1"/>
          </p:cNvPr>
          <p:cNvSpPr>
            <a:spLocks noChangeArrowheads="1"/>
          </p:cNvSpPr>
          <p:nvPr/>
        </p:nvSpPr>
        <p:spPr bwMode="auto">
          <a:xfrm>
            <a:off x="7667625" y="5661025"/>
            <a:ext cx="647700" cy="358775"/>
          </a:xfrm>
          <a:prstGeom prst="actionButtonBackPrevious">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页脚占位符 2"/>
          <p:cNvSpPr>
            <a:spLocks noGrp="1"/>
          </p:cNvSpPr>
          <p:nvPr>
            <p:ph type="ftr" sz="quarter" idx="11"/>
          </p:nvPr>
        </p:nvSpPr>
        <p:spPr/>
        <p:txBody>
          <a:bodyPr/>
          <a:lstStyle/>
          <a:p>
            <a:pPr>
              <a:defRPr/>
            </a:pPr>
            <a:endParaRPr lang="en-US" altLang="zh-CN"/>
          </a:p>
          <a:p>
            <a:pPr>
              <a:defRPr/>
            </a:pPr>
            <a:r>
              <a:rPr lang="en-US" altLang="zh-CN"/>
              <a:t>Prof. Q. Wang</a:t>
            </a:r>
          </a:p>
        </p:txBody>
      </p:sp>
      <p:sp>
        <p:nvSpPr>
          <p:cNvPr id="19459" name="Rectangle 3"/>
          <p:cNvSpPr>
            <a:spLocks noChangeArrowheads="1"/>
          </p:cNvSpPr>
          <p:nvPr/>
        </p:nvSpPr>
        <p:spPr bwMode="auto">
          <a:xfrm>
            <a:off x="455613" y="276225"/>
            <a:ext cx="5965825" cy="457200"/>
          </a:xfrm>
          <a:prstGeom prst="rect">
            <a:avLst/>
          </a:prstGeom>
          <a:solidFill>
            <a:srgbClr val="0033CC"/>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a:solidFill>
                  <a:srgbClr val="FFFF00"/>
                </a:solidFill>
                <a:latin typeface="Times New Roman" pitchFamily="18" charset="0"/>
              </a:rPr>
              <a:t>Algorithm 3.5  Get the value of the top element</a:t>
            </a:r>
          </a:p>
        </p:txBody>
      </p:sp>
      <p:sp>
        <p:nvSpPr>
          <p:cNvPr id="19460" name="Rectangle 4"/>
          <p:cNvSpPr>
            <a:spLocks noChangeArrowheads="1"/>
          </p:cNvSpPr>
          <p:nvPr/>
        </p:nvSpPr>
        <p:spPr bwMode="auto">
          <a:xfrm>
            <a:off x="503238" y="1049338"/>
            <a:ext cx="7991475" cy="301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kumimoji="1" lang="en-US" altLang="zh-CN" sz="2400">
                <a:latin typeface="Times New Roman" pitchFamily="18" charset="0"/>
              </a:rPr>
              <a:t>ElemType </a:t>
            </a:r>
            <a:r>
              <a:rPr kumimoji="1" lang="en-US" altLang="zh-CN" sz="2400">
                <a:solidFill>
                  <a:srgbClr val="FFFF00"/>
                </a:solidFill>
                <a:latin typeface="Times New Roman" pitchFamily="18" charset="0"/>
              </a:rPr>
              <a:t>top_seq</a:t>
            </a:r>
            <a:r>
              <a:rPr kumimoji="1" lang="en-US" altLang="zh-CN" sz="2400">
                <a:latin typeface="Times New Roman" pitchFamily="18" charset="0"/>
              </a:rPr>
              <a:t>( PSeqStack pastack )</a:t>
            </a:r>
          </a:p>
          <a:p>
            <a:pPr eaLnBrk="0" hangingPunct="0"/>
            <a:r>
              <a:rPr kumimoji="1" lang="en-US" altLang="zh-CN" sz="2400">
                <a:solidFill>
                  <a:srgbClr val="66FF33"/>
                </a:solidFill>
                <a:latin typeface="Times New Roman" pitchFamily="18" charset="0"/>
              </a:rPr>
              <a:t>/* </a:t>
            </a:r>
            <a:r>
              <a:rPr kumimoji="1" lang="zh-CN" altLang="en-US" sz="2400">
                <a:solidFill>
                  <a:srgbClr val="66FF33"/>
                </a:solidFill>
                <a:latin typeface="Times New Roman" pitchFamily="18" charset="0"/>
              </a:rPr>
              <a:t>当</a:t>
            </a:r>
            <a:r>
              <a:rPr kumimoji="1" lang="en-US" altLang="zh-CN" sz="2400">
                <a:solidFill>
                  <a:srgbClr val="66FF33"/>
                </a:solidFill>
                <a:latin typeface="Times New Roman" pitchFamily="18" charset="0"/>
              </a:rPr>
              <a:t>pastack</a:t>
            </a:r>
            <a:r>
              <a:rPr kumimoji="1" lang="zh-CN" altLang="en-US" sz="2400">
                <a:solidFill>
                  <a:srgbClr val="66FF33"/>
                </a:solidFill>
                <a:latin typeface="Times New Roman" pitchFamily="18" charset="0"/>
              </a:rPr>
              <a:t>所指的栈不为空栈时，求栈顶元素的值 *</a:t>
            </a:r>
            <a:r>
              <a:rPr kumimoji="1" lang="en-US" altLang="zh-CN" sz="2400">
                <a:solidFill>
                  <a:srgbClr val="66FF33"/>
                </a:solidFill>
                <a:latin typeface="Times New Roman" pitchFamily="18" charset="0"/>
              </a:rPr>
              <a:t>/</a:t>
            </a:r>
          </a:p>
          <a:p>
            <a:pPr eaLnBrk="0" hangingPunct="0"/>
            <a:r>
              <a:rPr kumimoji="1" lang="en-US" altLang="zh-CN" sz="2400">
                <a:latin typeface="Times New Roman" pitchFamily="18" charset="0"/>
              </a:rPr>
              <a:t>{</a:t>
            </a:r>
          </a:p>
          <a:p>
            <a:pPr eaLnBrk="0" hangingPunct="0"/>
            <a:r>
              <a:rPr kumimoji="1" lang="en-US" altLang="zh-CN" sz="2400">
                <a:latin typeface="Times New Roman" pitchFamily="18" charset="0"/>
              </a:rPr>
              <a:t>	if (</a:t>
            </a:r>
            <a:r>
              <a:rPr kumimoji="1" lang="en-US" altLang="zh-CN" sz="2400">
                <a:solidFill>
                  <a:srgbClr val="66FF33"/>
                </a:solidFill>
                <a:latin typeface="Times New Roman" pitchFamily="18" charset="0"/>
              </a:rPr>
              <a:t>isEmptyStack_seq</a:t>
            </a:r>
            <a:r>
              <a:rPr kumimoji="1" lang="en-US" altLang="zh-CN" sz="2400">
                <a:latin typeface="Times New Roman" pitchFamily="18" charset="0"/>
              </a:rPr>
              <a:t>(pastack)) </a:t>
            </a:r>
          </a:p>
          <a:p>
            <a:pPr eaLnBrk="0" hangingPunct="0"/>
            <a:r>
              <a:rPr kumimoji="1" lang="en-US" altLang="zh-CN" sz="2400">
                <a:latin typeface="Times New Roman" pitchFamily="18" charset="0"/>
              </a:rPr>
              <a:t>		Error(“Empty Stack!”);</a:t>
            </a:r>
          </a:p>
          <a:p>
            <a:pPr eaLnBrk="0" hangingPunct="0"/>
            <a:r>
              <a:rPr kumimoji="1" lang="en-US" altLang="zh-CN" sz="2400">
                <a:latin typeface="Times New Roman" pitchFamily="18" charset="0"/>
              </a:rPr>
              <a:t>	 else </a:t>
            </a:r>
          </a:p>
          <a:p>
            <a:pPr eaLnBrk="0" hangingPunct="0"/>
            <a:r>
              <a:rPr kumimoji="1" lang="en-US" altLang="zh-CN" sz="2400">
                <a:latin typeface="Times New Roman" pitchFamily="18" charset="0"/>
              </a:rPr>
              <a:t>		return pastack-&gt;s[pastack-&gt;top];</a:t>
            </a:r>
          </a:p>
          <a:p>
            <a:pPr eaLnBrk="0" hangingPunct="0"/>
            <a:r>
              <a:rPr kumimoji="1" lang="en-US" altLang="zh-CN" sz="2400">
                <a:latin typeface="Times New Roman" pitchFamily="18" charset="0"/>
              </a:rPr>
              <a:t> }</a:t>
            </a:r>
          </a:p>
        </p:txBody>
      </p:sp>
      <p:sp>
        <p:nvSpPr>
          <p:cNvPr id="19461" name="AutoShape 7">
            <a:hlinkClick r:id="rId2" action="ppaction://hlinksldjump" highlightClick="1"/>
          </p:cNvPr>
          <p:cNvSpPr>
            <a:spLocks noChangeArrowheads="1"/>
          </p:cNvSpPr>
          <p:nvPr/>
        </p:nvSpPr>
        <p:spPr bwMode="auto">
          <a:xfrm>
            <a:off x="7667625" y="5661025"/>
            <a:ext cx="647700" cy="358775"/>
          </a:xfrm>
          <a:prstGeom prst="actionButtonBackPrevious">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20483" name="Rectangle 2"/>
          <p:cNvSpPr>
            <a:spLocks noGrp="1" noChangeArrowheads="1"/>
          </p:cNvSpPr>
          <p:nvPr>
            <p:ph type="title"/>
          </p:nvPr>
        </p:nvSpPr>
        <p:spPr/>
        <p:txBody>
          <a:bodyPr/>
          <a:lstStyle/>
          <a:p>
            <a:pPr eaLnBrk="1" hangingPunct="1"/>
            <a:r>
              <a:rPr lang="en-US" altLang="zh-CN" smtClean="0"/>
              <a:t>Question 1</a:t>
            </a:r>
          </a:p>
        </p:txBody>
      </p:sp>
      <p:sp>
        <p:nvSpPr>
          <p:cNvPr id="115717" name="Rectangle 5"/>
          <p:cNvSpPr>
            <a:spLocks noGrp="1" noChangeArrowheads="1"/>
          </p:cNvSpPr>
          <p:nvPr>
            <p:ph type="body" sz="half" idx="1"/>
          </p:nvPr>
        </p:nvSpPr>
        <p:spPr>
          <a:xfrm>
            <a:off x="457200" y="1600200"/>
            <a:ext cx="8291513" cy="4997450"/>
          </a:xfrm>
        </p:spPr>
        <p:txBody>
          <a:bodyPr/>
          <a:lstStyle/>
          <a:p>
            <a:pPr eaLnBrk="1" hangingPunct="1">
              <a:defRPr/>
            </a:pPr>
            <a:r>
              <a:rPr lang="en-US" altLang="zh-CN" sz="2800" dirty="0" smtClean="0">
                <a:effectLst/>
              </a:rPr>
              <a:t>Two stacks shared in the same array.</a:t>
            </a:r>
          </a:p>
          <a:p>
            <a:pPr eaLnBrk="1" hangingPunct="1">
              <a:defRPr/>
            </a:pPr>
            <a:endParaRPr lang="en-US" altLang="zh-CN" sz="2800" dirty="0" smtClean="0">
              <a:effectLst/>
            </a:endParaRPr>
          </a:p>
          <a:p>
            <a:pPr eaLnBrk="1" hangingPunct="1">
              <a:defRPr/>
            </a:pPr>
            <a:endParaRPr lang="en-US" altLang="zh-CN" sz="2800" dirty="0" smtClean="0">
              <a:effectLst/>
            </a:endParaRPr>
          </a:p>
          <a:p>
            <a:pPr eaLnBrk="1" hangingPunct="1">
              <a:defRPr/>
            </a:pPr>
            <a:endParaRPr lang="en-US" altLang="zh-CN" sz="2800" dirty="0" smtClean="0">
              <a:effectLst/>
            </a:endParaRPr>
          </a:p>
          <a:p>
            <a:pPr lvl="1" eaLnBrk="1" hangingPunct="1">
              <a:defRPr/>
            </a:pPr>
            <a:r>
              <a:rPr lang="en-US" altLang="zh-CN" sz="2400" dirty="0" smtClean="0">
                <a:effectLst/>
              </a:rPr>
              <a:t>Initialization.</a:t>
            </a:r>
          </a:p>
          <a:p>
            <a:pPr lvl="1" eaLnBrk="1" hangingPunct="1">
              <a:defRPr/>
            </a:pPr>
            <a:r>
              <a:rPr lang="en-US" altLang="zh-CN" sz="2400" dirty="0" smtClean="0">
                <a:effectLst/>
              </a:rPr>
              <a:t>Push entry into stack 1 or stack 2.</a:t>
            </a:r>
          </a:p>
          <a:p>
            <a:pPr lvl="1" eaLnBrk="1" hangingPunct="1">
              <a:defRPr/>
            </a:pPr>
            <a:r>
              <a:rPr lang="en-US" altLang="zh-CN" sz="2400" dirty="0" smtClean="0">
                <a:effectLst/>
              </a:rPr>
              <a:t>Pop entry from stacks.</a:t>
            </a:r>
          </a:p>
          <a:p>
            <a:pPr lvl="1" eaLnBrk="1" hangingPunct="1">
              <a:defRPr/>
            </a:pPr>
            <a:r>
              <a:rPr lang="en-US" altLang="zh-CN" sz="2400" dirty="0" smtClean="0">
                <a:effectLst/>
              </a:rPr>
              <a:t>Critical conditions</a:t>
            </a:r>
          </a:p>
          <a:p>
            <a:pPr lvl="2" eaLnBrk="1" hangingPunct="1">
              <a:defRPr/>
            </a:pPr>
            <a:r>
              <a:rPr lang="en-US" altLang="zh-CN" sz="2000" dirty="0" smtClean="0">
                <a:effectLst/>
              </a:rPr>
              <a:t>Empty </a:t>
            </a:r>
          </a:p>
          <a:p>
            <a:pPr lvl="2" eaLnBrk="1" hangingPunct="1">
              <a:defRPr/>
            </a:pPr>
            <a:r>
              <a:rPr lang="en-US" altLang="zh-CN" sz="2000" dirty="0" smtClean="0">
                <a:effectLst/>
              </a:rPr>
              <a:t>Full</a:t>
            </a:r>
          </a:p>
          <a:p>
            <a:pPr lvl="2" eaLnBrk="1" hangingPunct="1">
              <a:defRPr/>
            </a:pPr>
            <a:r>
              <a:rPr lang="en-US" altLang="zh-CN" sz="2000" dirty="0" smtClean="0">
                <a:effectLst/>
              </a:rPr>
              <a:t>Overflow</a:t>
            </a:r>
          </a:p>
        </p:txBody>
      </p:sp>
      <p:pic>
        <p:nvPicPr>
          <p:cNvPr id="20485"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913" y="2276475"/>
            <a:ext cx="5791200" cy="1228725"/>
          </a:xfrm>
          <a:prstGeom prst="rect">
            <a:avLst/>
          </a:prstGeom>
          <a:noFill/>
          <a:ln>
            <a:noFill/>
          </a:ln>
          <a:effectLst>
            <a:outerShdw dist="107763" dir="2700000" algn="ctr" rotWithShape="0">
              <a:srgbClr val="808080">
                <a:alpha val="5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6" name="Text Box 7"/>
          <p:cNvSpPr txBox="1">
            <a:spLocks noChangeArrowheads="1"/>
          </p:cNvSpPr>
          <p:nvPr/>
        </p:nvSpPr>
        <p:spPr bwMode="auto">
          <a:xfrm>
            <a:off x="107950" y="2466975"/>
            <a:ext cx="12239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spcBef>
                <a:spcPct val="50000"/>
              </a:spcBef>
            </a:pPr>
            <a:r>
              <a:rPr lang="en-US" altLang="zh-CN" sz="2400">
                <a:solidFill>
                  <a:srgbClr val="FFFF00"/>
                </a:solidFill>
                <a:ea typeface="宋体" pitchFamily="2" charset="-122"/>
              </a:rPr>
              <a:t>Stack 1</a:t>
            </a:r>
          </a:p>
        </p:txBody>
      </p:sp>
      <p:sp>
        <p:nvSpPr>
          <p:cNvPr id="20487" name="Text Box 8"/>
          <p:cNvSpPr txBox="1">
            <a:spLocks noChangeArrowheads="1"/>
          </p:cNvSpPr>
          <p:nvPr/>
        </p:nvSpPr>
        <p:spPr bwMode="auto">
          <a:xfrm>
            <a:off x="7308850" y="2492375"/>
            <a:ext cx="12239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spcBef>
                <a:spcPct val="50000"/>
              </a:spcBef>
            </a:pPr>
            <a:r>
              <a:rPr lang="en-US" altLang="zh-CN" sz="2400">
                <a:solidFill>
                  <a:srgbClr val="FFFF00"/>
                </a:solidFill>
                <a:ea typeface="宋体" pitchFamily="2" charset="-122"/>
              </a:rPr>
              <a:t>Stack 2</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21507" name="Rectangle 4"/>
          <p:cNvSpPr>
            <a:spLocks noGrp="1" noChangeArrowheads="1"/>
          </p:cNvSpPr>
          <p:nvPr>
            <p:ph type="title"/>
          </p:nvPr>
        </p:nvSpPr>
        <p:spPr>
          <a:xfrm>
            <a:off x="457200" y="274638"/>
            <a:ext cx="8229600" cy="1143000"/>
          </a:xfrm>
          <a:noFill/>
        </p:spPr>
        <p:txBody>
          <a:bodyPr anchorCtr="0"/>
          <a:lstStyle/>
          <a:p>
            <a:pPr eaLnBrk="1" hangingPunct="1"/>
            <a:r>
              <a:rPr lang="en-US" altLang="zh-CN" smtClean="0"/>
              <a:t>Question 2</a:t>
            </a:r>
          </a:p>
        </p:txBody>
      </p:sp>
      <p:sp>
        <p:nvSpPr>
          <p:cNvPr id="116741" name="Rectangle 5"/>
          <p:cNvSpPr>
            <a:spLocks noGrp="1" noChangeArrowheads="1"/>
          </p:cNvSpPr>
          <p:nvPr>
            <p:ph type="body" sz="half" idx="1"/>
          </p:nvPr>
        </p:nvSpPr>
        <p:spPr>
          <a:xfrm>
            <a:off x="457200" y="1350963"/>
            <a:ext cx="8218488" cy="4525962"/>
          </a:xfrm>
        </p:spPr>
        <p:txBody>
          <a:bodyPr/>
          <a:lstStyle/>
          <a:p>
            <a:pPr eaLnBrk="1" hangingPunct="1">
              <a:defRPr/>
            </a:pPr>
            <a:r>
              <a:rPr lang="en-US" altLang="zh-CN" sz="2800" dirty="0" smtClean="0">
                <a:effectLst/>
              </a:rPr>
              <a:t>n stacks in the same array</a:t>
            </a:r>
          </a:p>
        </p:txBody>
      </p:sp>
      <p:graphicFrame>
        <p:nvGraphicFramePr>
          <p:cNvPr id="21509" name="Object 6"/>
          <p:cNvGraphicFramePr>
            <a:graphicFrameLocks noChangeAspect="1"/>
          </p:cNvGraphicFramePr>
          <p:nvPr/>
        </p:nvGraphicFramePr>
        <p:xfrm>
          <a:off x="250825" y="1954213"/>
          <a:ext cx="6769100" cy="4427537"/>
        </p:xfrm>
        <a:graphic>
          <a:graphicData uri="http://schemas.openxmlformats.org/presentationml/2006/ole">
            <mc:AlternateContent xmlns:mc="http://schemas.openxmlformats.org/markup-compatibility/2006">
              <mc:Choice xmlns:v="urn:schemas-microsoft-com:vml" Requires="v">
                <p:oleObj spid="_x0000_s21630" name="Image" r:id="rId3" imgW="11466667" imgH="6717460" progId="Photoshop.Image.6">
                  <p:embed/>
                </p:oleObj>
              </mc:Choice>
              <mc:Fallback>
                <p:oleObj name="Image" r:id="rId3" imgW="11466667" imgH="6717460" progId="Photoshop.Image.6">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r="10477"/>
                      <a:stretch>
                        <a:fillRect/>
                      </a:stretch>
                    </p:blipFill>
                    <p:spPr bwMode="auto">
                      <a:xfrm>
                        <a:off x="250825" y="1954213"/>
                        <a:ext cx="6769100" cy="4427537"/>
                      </a:xfrm>
                      <a:prstGeom prst="rect">
                        <a:avLst/>
                      </a:prstGeom>
                      <a:noFill/>
                      <a:ln>
                        <a:noFill/>
                      </a:ln>
                      <a:effectLst>
                        <a:outerShdw dist="107763" dir="2700000" algn="ctr" rotWithShape="0">
                          <a:schemeClr val="bg2">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21510" name="Text Box 7"/>
          <p:cNvSpPr txBox="1">
            <a:spLocks noChangeArrowheads="1"/>
          </p:cNvSpPr>
          <p:nvPr/>
        </p:nvSpPr>
        <p:spPr bwMode="auto">
          <a:xfrm>
            <a:off x="7088188" y="2276475"/>
            <a:ext cx="1870075"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2200">
                <a:ea typeface="宋体" pitchFamily="2" charset="-122"/>
              </a:rPr>
              <a:t>Initialization</a:t>
            </a:r>
          </a:p>
        </p:txBody>
      </p:sp>
      <p:sp>
        <p:nvSpPr>
          <p:cNvPr id="21511" name="Text Box 8"/>
          <p:cNvSpPr txBox="1">
            <a:spLocks noChangeArrowheads="1"/>
          </p:cNvSpPr>
          <p:nvPr/>
        </p:nvSpPr>
        <p:spPr bwMode="auto">
          <a:xfrm>
            <a:off x="7088188" y="3644900"/>
            <a:ext cx="1944687"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spcBef>
                <a:spcPct val="50000"/>
              </a:spcBef>
            </a:pPr>
            <a:r>
              <a:rPr lang="en-US" altLang="zh-CN" sz="2200" dirty="0">
                <a:ea typeface="宋体" pitchFamily="2" charset="-122"/>
              </a:rPr>
              <a:t>Push x </a:t>
            </a:r>
            <a:r>
              <a:rPr lang="en-US" altLang="zh-CN" sz="2200" dirty="0" smtClean="0">
                <a:ea typeface="宋体" pitchFamily="2" charset="-122"/>
              </a:rPr>
              <a:t>into </a:t>
            </a:r>
            <a:r>
              <a:rPr lang="en-US" altLang="zh-CN" sz="2200" dirty="0">
                <a:ea typeface="宋体" pitchFamily="2" charset="-122"/>
              </a:rPr>
              <a:t>stack 2</a:t>
            </a:r>
          </a:p>
        </p:txBody>
      </p:sp>
      <p:sp>
        <p:nvSpPr>
          <p:cNvPr id="21512" name="Text Box 9"/>
          <p:cNvSpPr txBox="1">
            <a:spLocks noChangeArrowheads="1"/>
          </p:cNvSpPr>
          <p:nvPr/>
        </p:nvSpPr>
        <p:spPr bwMode="auto">
          <a:xfrm>
            <a:off x="7088188" y="5157788"/>
            <a:ext cx="1944687"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spcBef>
                <a:spcPct val="50000"/>
              </a:spcBef>
            </a:pPr>
            <a:r>
              <a:rPr lang="en-US" altLang="zh-CN" sz="2200" dirty="0">
                <a:ea typeface="宋体" pitchFamily="2" charset="-122"/>
              </a:rPr>
              <a:t>After pushing x </a:t>
            </a:r>
            <a:r>
              <a:rPr lang="en-US" altLang="zh-CN" sz="2200" dirty="0" smtClean="0">
                <a:ea typeface="宋体" pitchFamily="2" charset="-122"/>
              </a:rPr>
              <a:t>into </a:t>
            </a:r>
            <a:r>
              <a:rPr lang="en-US" altLang="zh-CN" sz="2200" dirty="0">
                <a:ea typeface="宋体" pitchFamily="2" charset="-122"/>
              </a:rPr>
              <a:t>stack 2</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4099" name="Rectangle 4"/>
          <p:cNvSpPr>
            <a:spLocks noGrp="1" noChangeArrowheads="1"/>
          </p:cNvSpPr>
          <p:nvPr>
            <p:ph type="title"/>
          </p:nvPr>
        </p:nvSpPr>
        <p:spPr>
          <a:noFill/>
        </p:spPr>
        <p:txBody>
          <a:bodyPr/>
          <a:lstStyle/>
          <a:p>
            <a:pPr eaLnBrk="1" hangingPunct="1"/>
            <a:r>
              <a:rPr lang="zh-CN" altLang="en-US" b="0" smtClean="0"/>
              <a:t>本章学习的线索</a:t>
            </a:r>
          </a:p>
        </p:txBody>
      </p:sp>
      <p:sp>
        <p:nvSpPr>
          <p:cNvPr id="181253" name="Rectangle 5"/>
          <p:cNvSpPr>
            <a:spLocks noGrp="1" noChangeArrowheads="1"/>
          </p:cNvSpPr>
          <p:nvPr>
            <p:ph type="body" idx="1"/>
          </p:nvPr>
        </p:nvSpPr>
        <p:spPr>
          <a:xfrm>
            <a:off x="457200" y="1600200"/>
            <a:ext cx="8229600" cy="4852988"/>
          </a:xfrm>
        </p:spPr>
        <p:txBody>
          <a:bodyPr/>
          <a:lstStyle/>
          <a:p>
            <a:pPr eaLnBrk="1" hangingPunct="1">
              <a:defRPr/>
            </a:pPr>
            <a:r>
              <a:rPr lang="zh-CN" altLang="en-US" dirty="0" smtClean="0">
                <a:effectLst/>
              </a:rPr>
              <a:t>主要线索</a:t>
            </a:r>
          </a:p>
          <a:p>
            <a:pPr eaLnBrk="1" hangingPunct="1">
              <a:defRPr/>
            </a:pPr>
            <a:endParaRPr lang="zh-CN" altLang="en-US" dirty="0" smtClean="0">
              <a:effectLst/>
            </a:endParaRPr>
          </a:p>
          <a:p>
            <a:pPr eaLnBrk="1" hangingPunct="1">
              <a:defRPr/>
            </a:pPr>
            <a:endParaRPr lang="zh-CN" altLang="en-US" dirty="0" smtClean="0">
              <a:effectLst/>
            </a:endParaRPr>
          </a:p>
          <a:p>
            <a:pPr eaLnBrk="1" hangingPunct="1">
              <a:defRPr/>
            </a:pPr>
            <a:r>
              <a:rPr lang="zh-CN" altLang="en-US" dirty="0" smtClean="0">
                <a:effectLst/>
              </a:rPr>
              <a:t>重点</a:t>
            </a:r>
          </a:p>
          <a:p>
            <a:pPr lvl="1" eaLnBrk="1" hangingPunct="1">
              <a:defRPr/>
            </a:pPr>
            <a:r>
              <a:rPr lang="zh-CN" altLang="en-US" dirty="0" smtClean="0">
                <a:effectLst/>
              </a:rPr>
              <a:t>栈和队列的顺序存储表示</a:t>
            </a:r>
          </a:p>
          <a:p>
            <a:pPr lvl="1" eaLnBrk="1" hangingPunct="1">
              <a:defRPr/>
            </a:pPr>
            <a:r>
              <a:rPr lang="zh-CN" altLang="en-US" dirty="0" smtClean="0">
                <a:effectLst/>
              </a:rPr>
              <a:t>栈和队列的应用</a:t>
            </a:r>
          </a:p>
          <a:p>
            <a:pPr eaLnBrk="1" hangingPunct="1">
              <a:defRPr/>
            </a:pPr>
            <a:r>
              <a:rPr lang="zh-CN" altLang="en-US" dirty="0" smtClean="0">
                <a:effectLst/>
              </a:rPr>
              <a:t> 难点 </a:t>
            </a:r>
          </a:p>
          <a:p>
            <a:pPr lvl="1" eaLnBrk="1" hangingPunct="1">
              <a:defRPr/>
            </a:pPr>
            <a:r>
              <a:rPr lang="zh-CN" altLang="en-US" dirty="0" smtClean="0">
                <a:effectLst/>
              </a:rPr>
              <a:t> 栈和递归的关系</a:t>
            </a:r>
          </a:p>
        </p:txBody>
      </p:sp>
      <p:sp>
        <p:nvSpPr>
          <p:cNvPr id="4101" name="Text Box 6"/>
          <p:cNvSpPr txBox="1">
            <a:spLocks noChangeArrowheads="1"/>
          </p:cNvSpPr>
          <p:nvPr/>
        </p:nvSpPr>
        <p:spPr bwMode="auto">
          <a:xfrm>
            <a:off x="611188" y="2413000"/>
            <a:ext cx="1439862" cy="650875"/>
          </a:xfrm>
          <a:prstGeom prst="rect">
            <a:avLst/>
          </a:prstGeom>
          <a:noFill/>
          <a:ln w="9525">
            <a:solidFill>
              <a:srgbClr val="FFFF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lgn="ctr" eaLnBrk="1" hangingPunct="1"/>
            <a:r>
              <a:rPr lang="zh-CN" altLang="en-US"/>
              <a:t>栈和队列</a:t>
            </a:r>
          </a:p>
          <a:p>
            <a:pPr algn="ctr" eaLnBrk="1" hangingPunct="1"/>
            <a:r>
              <a:rPr lang="en-US" altLang="zh-CN"/>
              <a:t>ADT</a:t>
            </a:r>
          </a:p>
        </p:txBody>
      </p:sp>
      <p:sp>
        <p:nvSpPr>
          <p:cNvPr id="4102" name="Text Box 7"/>
          <p:cNvSpPr txBox="1">
            <a:spLocks noChangeArrowheads="1"/>
          </p:cNvSpPr>
          <p:nvPr/>
        </p:nvSpPr>
        <p:spPr bwMode="auto">
          <a:xfrm>
            <a:off x="2546350" y="2413000"/>
            <a:ext cx="1704975" cy="650875"/>
          </a:xfrm>
          <a:prstGeom prst="rect">
            <a:avLst/>
          </a:prstGeom>
          <a:noFill/>
          <a:ln w="9525">
            <a:solidFill>
              <a:srgbClr val="FFFF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lgn="ctr" eaLnBrk="1" hangingPunct="1"/>
            <a:r>
              <a:rPr lang="zh-CN" altLang="en-US" dirty="0"/>
              <a:t>栈和队列顺序表示及实现</a:t>
            </a:r>
          </a:p>
        </p:txBody>
      </p:sp>
      <p:sp>
        <p:nvSpPr>
          <p:cNvPr id="4103" name="Text Box 8"/>
          <p:cNvSpPr txBox="1">
            <a:spLocks noChangeArrowheads="1"/>
          </p:cNvSpPr>
          <p:nvPr/>
        </p:nvSpPr>
        <p:spPr bwMode="auto">
          <a:xfrm>
            <a:off x="4748213" y="2413000"/>
            <a:ext cx="1703387" cy="650875"/>
          </a:xfrm>
          <a:prstGeom prst="rect">
            <a:avLst/>
          </a:prstGeom>
          <a:noFill/>
          <a:ln w="9525">
            <a:solidFill>
              <a:srgbClr val="FFFF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lgn="ctr" eaLnBrk="1" hangingPunct="1"/>
            <a:r>
              <a:rPr lang="zh-CN" altLang="en-US"/>
              <a:t>栈和队列链式表示及实现</a:t>
            </a:r>
          </a:p>
        </p:txBody>
      </p:sp>
      <p:sp>
        <p:nvSpPr>
          <p:cNvPr id="4104" name="Text Box 9"/>
          <p:cNvSpPr txBox="1">
            <a:spLocks noChangeArrowheads="1"/>
          </p:cNvSpPr>
          <p:nvPr/>
        </p:nvSpPr>
        <p:spPr bwMode="auto">
          <a:xfrm>
            <a:off x="6948488" y="2276475"/>
            <a:ext cx="1439862" cy="925513"/>
          </a:xfrm>
          <a:prstGeom prst="rect">
            <a:avLst/>
          </a:prstGeom>
          <a:noFill/>
          <a:ln w="9525">
            <a:solidFill>
              <a:srgbClr val="FFFF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lgn="ctr" eaLnBrk="1" hangingPunct="1"/>
            <a:r>
              <a:rPr lang="zh-CN" altLang="en-US"/>
              <a:t>栈和队列的应用</a:t>
            </a:r>
          </a:p>
          <a:p>
            <a:pPr algn="ctr" eaLnBrk="1" hangingPunct="1"/>
            <a:r>
              <a:rPr lang="zh-CN" altLang="en-US">
                <a:solidFill>
                  <a:srgbClr val="FFFF00"/>
                </a:solidFill>
              </a:rPr>
              <a:t>栈和递归</a:t>
            </a:r>
          </a:p>
        </p:txBody>
      </p:sp>
      <p:sp>
        <p:nvSpPr>
          <p:cNvPr id="4105" name="AutoShape 10"/>
          <p:cNvSpPr>
            <a:spLocks noChangeArrowheads="1"/>
          </p:cNvSpPr>
          <p:nvPr/>
        </p:nvSpPr>
        <p:spPr bwMode="auto">
          <a:xfrm>
            <a:off x="2082800" y="2630488"/>
            <a:ext cx="431800" cy="215900"/>
          </a:xfrm>
          <a:prstGeom prst="rightArrow">
            <a:avLst>
              <a:gd name="adj1" fmla="val 50000"/>
              <a:gd name="adj2"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4106" name="AutoShape 11"/>
          <p:cNvSpPr>
            <a:spLocks noChangeArrowheads="1"/>
          </p:cNvSpPr>
          <p:nvPr/>
        </p:nvSpPr>
        <p:spPr bwMode="auto">
          <a:xfrm>
            <a:off x="4284663" y="2630488"/>
            <a:ext cx="431800" cy="215900"/>
          </a:xfrm>
          <a:prstGeom prst="rightArrow">
            <a:avLst>
              <a:gd name="adj1" fmla="val 50000"/>
              <a:gd name="adj2"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4107" name="AutoShape 12"/>
          <p:cNvSpPr>
            <a:spLocks noChangeArrowheads="1"/>
          </p:cNvSpPr>
          <p:nvPr/>
        </p:nvSpPr>
        <p:spPr bwMode="auto">
          <a:xfrm>
            <a:off x="6483350" y="2630488"/>
            <a:ext cx="431800" cy="215900"/>
          </a:xfrm>
          <a:prstGeom prst="rightArrow">
            <a:avLst>
              <a:gd name="adj1" fmla="val 50000"/>
              <a:gd name="adj2"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22531" name="Rectangle 4"/>
          <p:cNvSpPr>
            <a:spLocks noChangeArrowheads="1"/>
          </p:cNvSpPr>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altLang="zh-CN" sz="4400" b="1">
                <a:solidFill>
                  <a:srgbClr val="FFFF00"/>
                </a:solidFill>
              </a:rPr>
              <a:t>Quiz</a:t>
            </a:r>
          </a:p>
        </p:txBody>
      </p:sp>
      <p:graphicFrame>
        <p:nvGraphicFramePr>
          <p:cNvPr id="22532" name="Object 6"/>
          <p:cNvGraphicFramePr>
            <a:graphicFrameLocks noChangeAspect="1"/>
          </p:cNvGraphicFramePr>
          <p:nvPr/>
        </p:nvGraphicFramePr>
        <p:xfrm>
          <a:off x="2782888" y="2487613"/>
          <a:ext cx="4087812" cy="3859212"/>
        </p:xfrm>
        <a:graphic>
          <a:graphicData uri="http://schemas.openxmlformats.org/presentationml/2006/ole">
            <mc:AlternateContent xmlns:mc="http://schemas.openxmlformats.org/markup-compatibility/2006">
              <mc:Choice xmlns:v="urn:schemas-microsoft-com:vml" Requires="v">
                <p:oleObj spid="_x0000_s22680" name="Visio" r:id="rId3" imgW="4449448" imgH="4181556" progId="Visio.Drawing.11">
                  <p:embed/>
                </p:oleObj>
              </mc:Choice>
              <mc:Fallback>
                <p:oleObj name="Visio" r:id="rId3" imgW="4449448" imgH="4181556" progId="Visio.Drawing.11">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82888" y="2487613"/>
                        <a:ext cx="4087812" cy="3859212"/>
                      </a:xfrm>
                      <a:prstGeom prst="rect">
                        <a:avLst/>
                      </a:prstGeom>
                      <a:solidFill>
                        <a:schemeClr val="tx2"/>
                      </a:solidFill>
                      <a:ln>
                        <a:noFill/>
                      </a:ln>
                      <a:effectLst>
                        <a:outerShdw dist="107763" dir="2700000" algn="ctr" rotWithShape="0">
                          <a:schemeClr val="bg2">
                            <a:alpha val="50000"/>
                          </a:schemeClr>
                        </a:outerShdw>
                      </a:effectLst>
                      <a:extLs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22533" name="Text Box 7"/>
          <p:cNvSpPr txBox="1">
            <a:spLocks noChangeArrowheads="1"/>
          </p:cNvSpPr>
          <p:nvPr/>
        </p:nvSpPr>
        <p:spPr bwMode="auto">
          <a:xfrm>
            <a:off x="7451725" y="2946400"/>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2400">
                <a:ea typeface="宋体" pitchFamily="2" charset="-122"/>
              </a:rPr>
              <a:t>1</a:t>
            </a:r>
          </a:p>
        </p:txBody>
      </p:sp>
      <p:sp>
        <p:nvSpPr>
          <p:cNvPr id="22534" name="Text Box 8"/>
          <p:cNvSpPr txBox="1">
            <a:spLocks noChangeArrowheads="1"/>
          </p:cNvSpPr>
          <p:nvPr/>
        </p:nvSpPr>
        <p:spPr bwMode="auto">
          <a:xfrm>
            <a:off x="7740650" y="2946400"/>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2400">
                <a:ea typeface="宋体" pitchFamily="2" charset="-122"/>
              </a:rPr>
              <a:t>2</a:t>
            </a:r>
          </a:p>
        </p:txBody>
      </p:sp>
      <p:sp>
        <p:nvSpPr>
          <p:cNvPr id="22535" name="Text Box 9"/>
          <p:cNvSpPr txBox="1">
            <a:spLocks noChangeArrowheads="1"/>
          </p:cNvSpPr>
          <p:nvPr/>
        </p:nvSpPr>
        <p:spPr bwMode="auto">
          <a:xfrm>
            <a:off x="8101013" y="2946400"/>
            <a:ext cx="3540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2400">
                <a:ea typeface="宋体" pitchFamily="2" charset="-122"/>
              </a:rPr>
              <a:t>3</a:t>
            </a:r>
          </a:p>
        </p:txBody>
      </p:sp>
      <p:sp>
        <p:nvSpPr>
          <p:cNvPr id="22536" name="Text Box 10"/>
          <p:cNvSpPr txBox="1">
            <a:spLocks noChangeArrowheads="1"/>
          </p:cNvSpPr>
          <p:nvPr/>
        </p:nvSpPr>
        <p:spPr bwMode="auto">
          <a:xfrm>
            <a:off x="8818563" y="2946400"/>
            <a:ext cx="3540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2400">
                <a:ea typeface="宋体" pitchFamily="2" charset="-122"/>
              </a:rPr>
              <a:t>n</a:t>
            </a:r>
          </a:p>
        </p:txBody>
      </p:sp>
      <p:sp>
        <p:nvSpPr>
          <p:cNvPr id="22537" name="Text Box 11"/>
          <p:cNvSpPr txBox="1">
            <a:spLocks noChangeArrowheads="1"/>
          </p:cNvSpPr>
          <p:nvPr/>
        </p:nvSpPr>
        <p:spPr bwMode="auto">
          <a:xfrm>
            <a:off x="34925" y="2565400"/>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2400">
                <a:ea typeface="宋体" pitchFamily="2" charset="-122"/>
              </a:rPr>
              <a:t>1</a:t>
            </a:r>
          </a:p>
        </p:txBody>
      </p:sp>
      <p:sp>
        <p:nvSpPr>
          <p:cNvPr id="22538" name="Text Box 12"/>
          <p:cNvSpPr txBox="1">
            <a:spLocks noChangeArrowheads="1"/>
          </p:cNvSpPr>
          <p:nvPr/>
        </p:nvSpPr>
        <p:spPr bwMode="auto">
          <a:xfrm>
            <a:off x="322263" y="2565400"/>
            <a:ext cx="3540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2400">
                <a:ea typeface="宋体" pitchFamily="2" charset="-122"/>
              </a:rPr>
              <a:t>2</a:t>
            </a:r>
          </a:p>
        </p:txBody>
      </p:sp>
      <p:sp>
        <p:nvSpPr>
          <p:cNvPr id="22539" name="Text Box 13"/>
          <p:cNvSpPr txBox="1">
            <a:spLocks noChangeArrowheads="1"/>
          </p:cNvSpPr>
          <p:nvPr/>
        </p:nvSpPr>
        <p:spPr bwMode="auto">
          <a:xfrm>
            <a:off x="682625" y="2565400"/>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2400">
                <a:ea typeface="宋体" pitchFamily="2" charset="-122"/>
              </a:rPr>
              <a:t>3</a:t>
            </a:r>
          </a:p>
        </p:txBody>
      </p:sp>
      <p:sp>
        <p:nvSpPr>
          <p:cNvPr id="22540" name="Text Box 14"/>
          <p:cNvSpPr txBox="1">
            <a:spLocks noChangeArrowheads="1"/>
          </p:cNvSpPr>
          <p:nvPr/>
        </p:nvSpPr>
        <p:spPr bwMode="auto">
          <a:xfrm>
            <a:off x="1979613" y="2565400"/>
            <a:ext cx="3540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2400">
                <a:ea typeface="宋体" pitchFamily="2" charset="-122"/>
              </a:rPr>
              <a:t>n</a:t>
            </a:r>
          </a:p>
        </p:txBody>
      </p:sp>
      <p:sp>
        <p:nvSpPr>
          <p:cNvPr id="22541" name="Text Box 15"/>
          <p:cNvSpPr txBox="1">
            <a:spLocks noChangeArrowheads="1"/>
          </p:cNvSpPr>
          <p:nvPr/>
        </p:nvSpPr>
        <p:spPr bwMode="auto">
          <a:xfrm>
            <a:off x="34925" y="3141663"/>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2400">
                <a:ea typeface="宋体" pitchFamily="2" charset="-122"/>
              </a:rPr>
              <a:t>1</a:t>
            </a:r>
          </a:p>
        </p:txBody>
      </p:sp>
      <p:sp>
        <p:nvSpPr>
          <p:cNvPr id="22542" name="Text Box 16"/>
          <p:cNvSpPr txBox="1">
            <a:spLocks noChangeArrowheads="1"/>
          </p:cNvSpPr>
          <p:nvPr/>
        </p:nvSpPr>
        <p:spPr bwMode="auto">
          <a:xfrm>
            <a:off x="322263" y="3141663"/>
            <a:ext cx="3540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2400">
                <a:ea typeface="宋体" pitchFamily="2" charset="-122"/>
              </a:rPr>
              <a:t>3</a:t>
            </a:r>
          </a:p>
        </p:txBody>
      </p:sp>
      <p:sp>
        <p:nvSpPr>
          <p:cNvPr id="22543" name="Text Box 17"/>
          <p:cNvSpPr txBox="1">
            <a:spLocks noChangeArrowheads="1"/>
          </p:cNvSpPr>
          <p:nvPr/>
        </p:nvSpPr>
        <p:spPr bwMode="auto">
          <a:xfrm>
            <a:off x="682625" y="3141663"/>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2400">
                <a:ea typeface="宋体" pitchFamily="2" charset="-122"/>
              </a:rPr>
              <a:t>2</a:t>
            </a:r>
          </a:p>
        </p:txBody>
      </p:sp>
      <p:sp>
        <p:nvSpPr>
          <p:cNvPr id="22544" name="Text Box 18"/>
          <p:cNvSpPr txBox="1">
            <a:spLocks noChangeArrowheads="1"/>
          </p:cNvSpPr>
          <p:nvPr/>
        </p:nvSpPr>
        <p:spPr bwMode="auto">
          <a:xfrm>
            <a:off x="1690688" y="3141663"/>
            <a:ext cx="6254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2400">
                <a:ea typeface="宋体" pitchFamily="2" charset="-122"/>
              </a:rPr>
              <a:t>n-1</a:t>
            </a:r>
          </a:p>
        </p:txBody>
      </p:sp>
      <p:sp>
        <p:nvSpPr>
          <p:cNvPr id="22545" name="Text Box 19"/>
          <p:cNvSpPr txBox="1">
            <a:spLocks noChangeArrowheads="1"/>
          </p:cNvSpPr>
          <p:nvPr/>
        </p:nvSpPr>
        <p:spPr bwMode="auto">
          <a:xfrm>
            <a:off x="50800" y="3860800"/>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2400">
                <a:ea typeface="宋体" pitchFamily="2" charset="-122"/>
              </a:rPr>
              <a:t>3</a:t>
            </a:r>
          </a:p>
        </p:txBody>
      </p:sp>
      <p:sp>
        <p:nvSpPr>
          <p:cNvPr id="22546" name="Text Box 20"/>
          <p:cNvSpPr txBox="1">
            <a:spLocks noChangeArrowheads="1"/>
          </p:cNvSpPr>
          <p:nvPr/>
        </p:nvSpPr>
        <p:spPr bwMode="auto">
          <a:xfrm>
            <a:off x="322263" y="3860800"/>
            <a:ext cx="3540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2400">
                <a:ea typeface="宋体" pitchFamily="2" charset="-122"/>
              </a:rPr>
              <a:t>2</a:t>
            </a:r>
          </a:p>
        </p:txBody>
      </p:sp>
      <p:sp>
        <p:nvSpPr>
          <p:cNvPr id="22547" name="Text Box 21"/>
          <p:cNvSpPr txBox="1">
            <a:spLocks noChangeArrowheads="1"/>
          </p:cNvSpPr>
          <p:nvPr/>
        </p:nvSpPr>
        <p:spPr bwMode="auto">
          <a:xfrm>
            <a:off x="682625" y="3860800"/>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2400">
                <a:ea typeface="宋体" pitchFamily="2" charset="-122"/>
              </a:rPr>
              <a:t>1</a:t>
            </a:r>
          </a:p>
        </p:txBody>
      </p:sp>
      <p:sp>
        <p:nvSpPr>
          <p:cNvPr id="22548" name="Text Box 22"/>
          <p:cNvSpPr txBox="1">
            <a:spLocks noChangeArrowheads="1"/>
          </p:cNvSpPr>
          <p:nvPr/>
        </p:nvSpPr>
        <p:spPr bwMode="auto">
          <a:xfrm>
            <a:off x="1979613" y="3860800"/>
            <a:ext cx="3540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2400">
                <a:ea typeface="宋体" pitchFamily="2" charset="-122"/>
              </a:rPr>
              <a:t>n</a:t>
            </a:r>
          </a:p>
        </p:txBody>
      </p:sp>
      <p:sp>
        <p:nvSpPr>
          <p:cNvPr id="22549" name="Text Box 23"/>
          <p:cNvSpPr txBox="1">
            <a:spLocks noChangeArrowheads="1"/>
          </p:cNvSpPr>
          <p:nvPr/>
        </p:nvSpPr>
        <p:spPr bwMode="auto">
          <a:xfrm>
            <a:off x="34925" y="4510088"/>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2400">
                <a:ea typeface="宋体" pitchFamily="2" charset="-122"/>
              </a:rPr>
              <a:t>3</a:t>
            </a:r>
          </a:p>
        </p:txBody>
      </p:sp>
      <p:sp>
        <p:nvSpPr>
          <p:cNvPr id="22550" name="Text Box 24"/>
          <p:cNvSpPr txBox="1">
            <a:spLocks noChangeArrowheads="1"/>
          </p:cNvSpPr>
          <p:nvPr/>
        </p:nvSpPr>
        <p:spPr bwMode="auto">
          <a:xfrm>
            <a:off x="322263" y="4510088"/>
            <a:ext cx="3540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2400">
                <a:ea typeface="宋体" pitchFamily="2" charset="-122"/>
              </a:rPr>
              <a:t>1</a:t>
            </a:r>
          </a:p>
        </p:txBody>
      </p:sp>
      <p:sp>
        <p:nvSpPr>
          <p:cNvPr id="22551" name="Text Box 25"/>
          <p:cNvSpPr txBox="1">
            <a:spLocks noChangeArrowheads="1"/>
          </p:cNvSpPr>
          <p:nvPr/>
        </p:nvSpPr>
        <p:spPr bwMode="auto">
          <a:xfrm>
            <a:off x="682625" y="4510088"/>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2400">
                <a:ea typeface="宋体" pitchFamily="2" charset="-122"/>
              </a:rPr>
              <a:t>2</a:t>
            </a:r>
          </a:p>
        </p:txBody>
      </p:sp>
      <p:sp>
        <p:nvSpPr>
          <p:cNvPr id="22552" name="Text Box 26"/>
          <p:cNvSpPr txBox="1">
            <a:spLocks noChangeArrowheads="1"/>
          </p:cNvSpPr>
          <p:nvPr/>
        </p:nvSpPr>
        <p:spPr bwMode="auto">
          <a:xfrm>
            <a:off x="1979613" y="4510088"/>
            <a:ext cx="3540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2400">
                <a:ea typeface="宋体" pitchFamily="2" charset="-122"/>
              </a:rPr>
              <a:t>n</a:t>
            </a:r>
          </a:p>
        </p:txBody>
      </p:sp>
      <p:sp>
        <p:nvSpPr>
          <p:cNvPr id="22553" name="Text Box 27"/>
          <p:cNvSpPr txBox="1">
            <a:spLocks noChangeArrowheads="1"/>
          </p:cNvSpPr>
          <p:nvPr/>
        </p:nvSpPr>
        <p:spPr bwMode="auto">
          <a:xfrm>
            <a:off x="1474788" y="2565400"/>
            <a:ext cx="6254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2400">
                <a:ea typeface="宋体" pitchFamily="2" charset="-122"/>
              </a:rPr>
              <a:t>n-1</a:t>
            </a:r>
          </a:p>
        </p:txBody>
      </p:sp>
      <p:sp>
        <p:nvSpPr>
          <p:cNvPr id="22554" name="Text Box 28"/>
          <p:cNvSpPr txBox="1">
            <a:spLocks noChangeArrowheads="1"/>
          </p:cNvSpPr>
          <p:nvPr/>
        </p:nvSpPr>
        <p:spPr bwMode="auto">
          <a:xfrm>
            <a:off x="1330325" y="3141663"/>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2400">
                <a:ea typeface="宋体" pitchFamily="2" charset="-122"/>
              </a:rPr>
              <a:t>n</a:t>
            </a:r>
          </a:p>
        </p:txBody>
      </p:sp>
      <p:sp>
        <p:nvSpPr>
          <p:cNvPr id="22555" name="Text Box 29"/>
          <p:cNvSpPr txBox="1">
            <a:spLocks noChangeArrowheads="1"/>
          </p:cNvSpPr>
          <p:nvPr/>
        </p:nvSpPr>
        <p:spPr bwMode="auto">
          <a:xfrm>
            <a:off x="106363" y="5302250"/>
            <a:ext cx="22320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spcBef>
                <a:spcPct val="50000"/>
              </a:spcBef>
            </a:pPr>
            <a:r>
              <a:rPr lang="en-US" altLang="zh-CN" sz="2400">
                <a:ea typeface="宋体" pitchFamily="2" charset="-122"/>
              </a:rPr>
              <a:t>………………</a:t>
            </a:r>
          </a:p>
        </p:txBody>
      </p:sp>
      <p:sp>
        <p:nvSpPr>
          <p:cNvPr id="22556" name="Text Box 30"/>
          <p:cNvSpPr txBox="1">
            <a:spLocks noChangeArrowheads="1"/>
          </p:cNvSpPr>
          <p:nvPr/>
        </p:nvSpPr>
        <p:spPr bwMode="auto">
          <a:xfrm>
            <a:off x="8386763" y="2925763"/>
            <a:ext cx="647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spcBef>
                <a:spcPct val="50000"/>
              </a:spcBef>
            </a:pPr>
            <a:r>
              <a:rPr lang="en-US" altLang="zh-CN" sz="2400">
                <a:ea typeface="宋体" pitchFamily="2" charset="-122"/>
              </a:rPr>
              <a:t>…</a:t>
            </a:r>
          </a:p>
        </p:txBody>
      </p:sp>
      <p:sp>
        <p:nvSpPr>
          <p:cNvPr id="22557" name="Text Box 31"/>
          <p:cNvSpPr txBox="1">
            <a:spLocks noChangeArrowheads="1"/>
          </p:cNvSpPr>
          <p:nvPr/>
        </p:nvSpPr>
        <p:spPr bwMode="auto">
          <a:xfrm>
            <a:off x="969963" y="2420938"/>
            <a:ext cx="647700" cy="228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spcBef>
                <a:spcPct val="50000"/>
              </a:spcBef>
            </a:pPr>
            <a:r>
              <a:rPr lang="en-US" altLang="zh-CN" sz="2400">
                <a:ea typeface="宋体" pitchFamily="2" charset="-122"/>
              </a:rPr>
              <a:t>………………</a:t>
            </a:r>
          </a:p>
        </p:txBody>
      </p:sp>
      <p:sp>
        <p:nvSpPr>
          <p:cNvPr id="22558" name="AutoShape 33"/>
          <p:cNvSpPr>
            <a:spLocks noChangeArrowheads="1"/>
          </p:cNvSpPr>
          <p:nvPr/>
        </p:nvSpPr>
        <p:spPr bwMode="auto">
          <a:xfrm>
            <a:off x="2411413" y="3068638"/>
            <a:ext cx="287337" cy="215900"/>
          </a:xfrm>
          <a:prstGeom prst="leftArrow">
            <a:avLst>
              <a:gd name="adj1" fmla="val 50000"/>
              <a:gd name="adj2" fmla="val 33272"/>
            </a:avLst>
          </a:prstGeom>
          <a:solidFill>
            <a:srgbClr val="CC0000"/>
          </a:solidFill>
          <a:ln w="9525">
            <a:solidFill>
              <a:schemeClr val="tx1"/>
            </a:solidFill>
            <a:miter lim="800000"/>
            <a:headEnd/>
            <a:tailEnd/>
          </a:ln>
          <a:effectLst>
            <a:outerShdw dist="53882" dir="2700000" algn="ctr" rotWithShape="0">
              <a:schemeClr val="bg2">
                <a:alpha val="50000"/>
              </a:schemeClr>
            </a:outerShdw>
          </a:effectLst>
        </p:spPr>
        <p:txBody>
          <a:bodyPr wrap="none" anchor="ctr"/>
          <a:lstStyle/>
          <a:p>
            <a:pPr algn="ctr"/>
            <a:endParaRPr lang="zh-CN" altLang="zh-CN">
              <a:solidFill>
                <a:srgbClr val="CC0000"/>
              </a:solidFill>
              <a:ea typeface="宋体" pitchFamily="2" charset="-122"/>
            </a:endParaRPr>
          </a:p>
        </p:txBody>
      </p:sp>
      <p:sp>
        <p:nvSpPr>
          <p:cNvPr id="22559" name="AutoShape 34"/>
          <p:cNvSpPr>
            <a:spLocks noChangeArrowheads="1"/>
          </p:cNvSpPr>
          <p:nvPr/>
        </p:nvSpPr>
        <p:spPr bwMode="auto">
          <a:xfrm>
            <a:off x="7092950" y="3068638"/>
            <a:ext cx="287338" cy="215900"/>
          </a:xfrm>
          <a:prstGeom prst="leftArrow">
            <a:avLst>
              <a:gd name="adj1" fmla="val 50000"/>
              <a:gd name="adj2" fmla="val 33272"/>
            </a:avLst>
          </a:prstGeom>
          <a:solidFill>
            <a:srgbClr val="009900"/>
          </a:solidFill>
          <a:ln w="9525">
            <a:solidFill>
              <a:schemeClr val="tx1"/>
            </a:solidFill>
            <a:miter lim="800000"/>
            <a:headEnd/>
            <a:tailEnd/>
          </a:ln>
          <a:effectLst>
            <a:outerShdw dist="53882" dir="2700000" algn="ctr" rotWithShape="0">
              <a:schemeClr val="bg2">
                <a:alpha val="50000"/>
              </a:schemeClr>
            </a:outerShdw>
          </a:effectLst>
        </p:spPr>
        <p:txBody>
          <a:bodyPr wrap="none" anchor="ctr"/>
          <a:lstStyle/>
          <a:p>
            <a:pPr algn="ctr"/>
            <a:endParaRPr lang="zh-CN" altLang="zh-CN">
              <a:solidFill>
                <a:srgbClr val="CC0000"/>
              </a:solidFill>
              <a:ea typeface="宋体" pitchFamily="2" charset="-122"/>
            </a:endParaRPr>
          </a:p>
        </p:txBody>
      </p:sp>
      <p:sp>
        <p:nvSpPr>
          <p:cNvPr id="117795" name="Rectangle 35"/>
          <p:cNvSpPr>
            <a:spLocks noChangeArrowheads="1"/>
          </p:cNvSpPr>
          <p:nvPr/>
        </p:nvSpPr>
        <p:spPr bwMode="auto">
          <a:xfrm>
            <a:off x="457200" y="1600200"/>
            <a:ext cx="8218488"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Clr>
                <a:schemeClr val="hlink"/>
              </a:buClr>
              <a:buSzPct val="75000"/>
              <a:buFont typeface="Wingdings" pitchFamily="2" charset="2"/>
              <a:buChar char="l"/>
              <a:defRPr/>
            </a:pPr>
            <a:r>
              <a:rPr lang="en-US" altLang="zh-CN" sz="2800" dirty="0"/>
              <a:t>How to arrange the carriages?</a:t>
            </a:r>
          </a:p>
        </p:txBody>
      </p:sp>
      <p:sp>
        <p:nvSpPr>
          <p:cNvPr id="22561" name="AutoShape 36">
            <a:hlinkClick r:id="rId5" action="ppaction://hlinkfile" highlightClick="1"/>
          </p:cNvPr>
          <p:cNvSpPr>
            <a:spLocks noChangeArrowheads="1"/>
          </p:cNvSpPr>
          <p:nvPr/>
        </p:nvSpPr>
        <p:spPr bwMode="auto">
          <a:xfrm>
            <a:off x="7451725" y="4654550"/>
            <a:ext cx="1403350" cy="574675"/>
          </a:xfrm>
          <a:prstGeom prst="actionButtonBlank">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b="1">
                <a:solidFill>
                  <a:schemeClr val="bg1"/>
                </a:solidFill>
              </a:rPr>
              <a:t>Solution</a:t>
            </a:r>
          </a:p>
        </p:txBody>
      </p:sp>
      <p:sp>
        <p:nvSpPr>
          <p:cNvPr id="22562" name="AutoShape 37">
            <a:hlinkClick r:id="rId6" action="ppaction://program" highlightClick="1"/>
          </p:cNvPr>
          <p:cNvSpPr>
            <a:spLocks noChangeArrowheads="1"/>
          </p:cNvSpPr>
          <p:nvPr/>
        </p:nvSpPr>
        <p:spPr bwMode="auto">
          <a:xfrm>
            <a:off x="7451725" y="5516563"/>
            <a:ext cx="1403350" cy="574675"/>
          </a:xfrm>
          <a:prstGeom prst="actionButtonBlank">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b="1">
                <a:solidFill>
                  <a:schemeClr val="bg1"/>
                </a:solidFill>
              </a:rPr>
              <a:t>Demo</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23555" name="Text Box 5"/>
          <p:cNvSpPr txBox="1">
            <a:spLocks noChangeArrowheads="1"/>
          </p:cNvSpPr>
          <p:nvPr/>
        </p:nvSpPr>
        <p:spPr bwMode="auto">
          <a:xfrm>
            <a:off x="663575" y="1196975"/>
            <a:ext cx="7940675" cy="410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dirty="0" err="1">
                <a:solidFill>
                  <a:srgbClr val="FFFF00"/>
                </a:solidFill>
              </a:rPr>
              <a:t>typedef</a:t>
            </a:r>
            <a:r>
              <a:rPr kumimoji="1" lang="en-US" altLang="zh-CN" sz="2400" dirty="0">
                <a:solidFill>
                  <a:srgbClr val="FFFF00"/>
                </a:solidFill>
              </a:rPr>
              <a:t>  </a:t>
            </a:r>
            <a:r>
              <a:rPr kumimoji="1" lang="en-US" altLang="zh-CN" sz="2400" dirty="0" err="1">
                <a:solidFill>
                  <a:srgbClr val="FFFF00"/>
                </a:solidFill>
              </a:rPr>
              <a:t>int</a:t>
            </a:r>
            <a:r>
              <a:rPr kumimoji="1" lang="en-US" altLang="zh-CN" sz="2400" dirty="0">
                <a:solidFill>
                  <a:srgbClr val="FFFF00"/>
                </a:solidFill>
              </a:rPr>
              <a:t>  </a:t>
            </a:r>
            <a:r>
              <a:rPr kumimoji="1" lang="en-US" altLang="en-US" sz="2400" dirty="0" err="1">
                <a:solidFill>
                  <a:srgbClr val="FFFF00"/>
                </a:solidFill>
              </a:rPr>
              <a:t>DataType</a:t>
            </a:r>
            <a:r>
              <a:rPr kumimoji="1" lang="en-US" altLang="en-US" sz="2400" dirty="0">
                <a:solidFill>
                  <a:srgbClr val="FFFF00"/>
                </a:solidFill>
              </a:rPr>
              <a:t> </a:t>
            </a:r>
            <a:r>
              <a:rPr kumimoji="1" lang="en-US" altLang="zh-CN" sz="2400" dirty="0">
                <a:solidFill>
                  <a:srgbClr val="FFFF00"/>
                </a:solidFill>
              </a:rPr>
              <a:t>;	</a:t>
            </a:r>
            <a:r>
              <a:rPr kumimoji="1" lang="en-US" altLang="zh-CN" sz="2400" dirty="0">
                <a:solidFill>
                  <a:srgbClr val="66FF33"/>
                </a:solidFill>
              </a:rPr>
              <a:t>/* </a:t>
            </a:r>
            <a:r>
              <a:rPr kumimoji="1" lang="zh-CN" altLang="en-US" sz="2400" dirty="0">
                <a:solidFill>
                  <a:srgbClr val="66FF33"/>
                </a:solidFill>
              </a:rPr>
              <a:t>定义栈中元素类型为整型，</a:t>
            </a:r>
          </a:p>
          <a:p>
            <a:pPr eaLnBrk="1" hangingPunct="1"/>
            <a:r>
              <a:rPr kumimoji="1" lang="zh-CN" altLang="en-US" sz="2400" dirty="0">
                <a:solidFill>
                  <a:srgbClr val="66FF33"/>
                </a:solidFill>
              </a:rPr>
              <a:t>				也可定义为其他类型 *</a:t>
            </a:r>
            <a:r>
              <a:rPr kumimoji="1" lang="en-US" altLang="zh-CN" sz="2400" dirty="0">
                <a:solidFill>
                  <a:srgbClr val="66FF33"/>
                </a:solidFill>
              </a:rPr>
              <a:t>/</a:t>
            </a:r>
          </a:p>
          <a:p>
            <a:pPr eaLnBrk="1" hangingPunct="1"/>
            <a:r>
              <a:rPr kumimoji="1" lang="en-US" altLang="zh-CN" sz="2400" dirty="0" err="1">
                <a:solidFill>
                  <a:srgbClr val="FFFF00"/>
                </a:solidFill>
              </a:rPr>
              <a:t>struct</a:t>
            </a:r>
            <a:r>
              <a:rPr kumimoji="1" lang="en-US" altLang="zh-CN" sz="2400" dirty="0">
                <a:solidFill>
                  <a:srgbClr val="FFFF00"/>
                </a:solidFill>
              </a:rPr>
              <a:t>  Node			</a:t>
            </a:r>
            <a:r>
              <a:rPr kumimoji="1" lang="en-US" altLang="zh-CN" sz="2400" dirty="0">
                <a:solidFill>
                  <a:srgbClr val="66FF33"/>
                </a:solidFill>
              </a:rPr>
              <a:t>/* </a:t>
            </a:r>
            <a:r>
              <a:rPr kumimoji="1" lang="zh-CN" altLang="en-US" sz="2400" dirty="0">
                <a:solidFill>
                  <a:srgbClr val="66FF33"/>
                </a:solidFill>
              </a:rPr>
              <a:t>单链表结点结构 *</a:t>
            </a:r>
            <a:r>
              <a:rPr kumimoji="1" lang="en-US" altLang="zh-CN" sz="2400" dirty="0">
                <a:solidFill>
                  <a:srgbClr val="66FF33"/>
                </a:solidFill>
              </a:rPr>
              <a:t>/</a:t>
            </a:r>
          </a:p>
          <a:p>
            <a:pPr eaLnBrk="1" hangingPunct="1"/>
            <a:r>
              <a:rPr kumimoji="1" lang="en-US" altLang="zh-CN" sz="2400" dirty="0">
                <a:solidFill>
                  <a:srgbClr val="FFFF00"/>
                </a:solidFill>
              </a:rPr>
              <a:t>{</a:t>
            </a:r>
          </a:p>
          <a:p>
            <a:pPr eaLnBrk="1" hangingPunct="1"/>
            <a:r>
              <a:rPr kumimoji="1" lang="en-US" altLang="zh-CN" sz="2400" dirty="0">
                <a:solidFill>
                  <a:srgbClr val="FFFF00"/>
                </a:solidFill>
              </a:rPr>
              <a:t>	</a:t>
            </a:r>
            <a:r>
              <a:rPr kumimoji="1" lang="en-US" altLang="en-US" sz="2400" dirty="0" err="1">
                <a:solidFill>
                  <a:srgbClr val="FFFF00"/>
                </a:solidFill>
              </a:rPr>
              <a:t>DataType</a:t>
            </a:r>
            <a:r>
              <a:rPr kumimoji="1" lang="en-US" altLang="en-US" sz="2400" dirty="0">
                <a:solidFill>
                  <a:srgbClr val="FFFF00"/>
                </a:solidFill>
              </a:rPr>
              <a:t> </a:t>
            </a:r>
            <a:r>
              <a:rPr kumimoji="1" lang="en-US" altLang="zh-CN" sz="2400" dirty="0">
                <a:solidFill>
                  <a:srgbClr val="FFFF00"/>
                </a:solidFill>
              </a:rPr>
              <a:t>info;</a:t>
            </a:r>
          </a:p>
          <a:p>
            <a:pPr eaLnBrk="1" hangingPunct="1"/>
            <a:r>
              <a:rPr kumimoji="1" lang="en-US" altLang="zh-CN" sz="2400" dirty="0">
                <a:solidFill>
                  <a:srgbClr val="FFFF00"/>
                </a:solidFill>
              </a:rPr>
              <a:t>	</a:t>
            </a:r>
            <a:r>
              <a:rPr kumimoji="1" lang="en-US" altLang="zh-CN" sz="2400" dirty="0" err="1">
                <a:solidFill>
                  <a:srgbClr val="FFFF00"/>
                </a:solidFill>
              </a:rPr>
              <a:t>struct</a:t>
            </a:r>
            <a:r>
              <a:rPr kumimoji="1" lang="en-US" altLang="zh-CN" sz="2400" dirty="0">
                <a:solidFill>
                  <a:srgbClr val="FFFF00"/>
                </a:solidFill>
              </a:rPr>
              <a:t> Node  *link;</a:t>
            </a:r>
          </a:p>
          <a:p>
            <a:pPr eaLnBrk="1" hangingPunct="1"/>
            <a:r>
              <a:rPr kumimoji="1" lang="en-US" altLang="zh-CN" sz="2400" dirty="0">
                <a:solidFill>
                  <a:srgbClr val="FFFF00"/>
                </a:solidFill>
              </a:rPr>
              <a:t>};</a:t>
            </a:r>
          </a:p>
          <a:p>
            <a:pPr eaLnBrk="1" hangingPunct="1"/>
            <a:r>
              <a:rPr kumimoji="1" lang="en-US" altLang="zh-CN" sz="2400" dirty="0" err="1">
                <a:solidFill>
                  <a:srgbClr val="FFFF00"/>
                </a:solidFill>
              </a:rPr>
              <a:t>struct</a:t>
            </a:r>
            <a:r>
              <a:rPr kumimoji="1" lang="en-US" altLang="zh-CN" sz="2400" dirty="0">
                <a:solidFill>
                  <a:srgbClr val="FFFF00"/>
                </a:solidFill>
              </a:rPr>
              <a:t> </a:t>
            </a:r>
            <a:r>
              <a:rPr kumimoji="1" lang="en-US" altLang="zh-CN" sz="2400" dirty="0" err="1">
                <a:solidFill>
                  <a:srgbClr val="FFFF00"/>
                </a:solidFill>
              </a:rPr>
              <a:t>LinkStack</a:t>
            </a:r>
            <a:r>
              <a:rPr kumimoji="1" lang="en-US" altLang="zh-CN" sz="2400" dirty="0">
                <a:solidFill>
                  <a:srgbClr val="FFFF00"/>
                </a:solidFill>
              </a:rPr>
              <a:t>		</a:t>
            </a:r>
            <a:r>
              <a:rPr kumimoji="1" lang="en-US" altLang="zh-CN" sz="2400" dirty="0">
                <a:solidFill>
                  <a:srgbClr val="66FF33"/>
                </a:solidFill>
              </a:rPr>
              <a:t>/* </a:t>
            </a:r>
            <a:r>
              <a:rPr kumimoji="1" lang="zh-CN" altLang="en-US" sz="2400" dirty="0">
                <a:solidFill>
                  <a:srgbClr val="66FF33"/>
                </a:solidFill>
              </a:rPr>
              <a:t>链接栈类型定义 *</a:t>
            </a:r>
            <a:r>
              <a:rPr kumimoji="1" lang="en-US" altLang="zh-CN" sz="2400" dirty="0">
                <a:solidFill>
                  <a:srgbClr val="66FF33"/>
                </a:solidFill>
              </a:rPr>
              <a:t>/</a:t>
            </a:r>
          </a:p>
          <a:p>
            <a:pPr eaLnBrk="1" hangingPunct="1"/>
            <a:r>
              <a:rPr kumimoji="1" lang="en-US" altLang="zh-CN" sz="2400" dirty="0">
                <a:solidFill>
                  <a:srgbClr val="FFFF00"/>
                </a:solidFill>
              </a:rPr>
              <a:t>{</a:t>
            </a:r>
          </a:p>
          <a:p>
            <a:pPr eaLnBrk="1" hangingPunct="1"/>
            <a:r>
              <a:rPr kumimoji="1" lang="en-US" altLang="zh-CN" sz="2400" dirty="0">
                <a:solidFill>
                  <a:srgbClr val="FFFF00"/>
                </a:solidFill>
              </a:rPr>
              <a:t>	</a:t>
            </a:r>
            <a:r>
              <a:rPr kumimoji="1" lang="en-US" altLang="zh-CN" sz="2400" dirty="0" err="1">
                <a:solidFill>
                  <a:srgbClr val="FFFF00"/>
                </a:solidFill>
              </a:rPr>
              <a:t>struct</a:t>
            </a:r>
            <a:r>
              <a:rPr kumimoji="1" lang="en-US" altLang="zh-CN" sz="2400" dirty="0">
                <a:solidFill>
                  <a:srgbClr val="FFFF00"/>
                </a:solidFill>
              </a:rPr>
              <a:t> Node  *top;	</a:t>
            </a:r>
            <a:r>
              <a:rPr kumimoji="1" lang="en-US" altLang="zh-CN" sz="2400" dirty="0">
                <a:solidFill>
                  <a:srgbClr val="66FF33"/>
                </a:solidFill>
              </a:rPr>
              <a:t>/* </a:t>
            </a:r>
            <a:r>
              <a:rPr kumimoji="1" lang="zh-CN" altLang="en-US" sz="2400" dirty="0">
                <a:solidFill>
                  <a:srgbClr val="66FF33"/>
                </a:solidFill>
              </a:rPr>
              <a:t>指向栈顶结点 *</a:t>
            </a:r>
            <a:r>
              <a:rPr kumimoji="1" lang="en-US" altLang="zh-CN" sz="2400" dirty="0">
                <a:solidFill>
                  <a:srgbClr val="66FF33"/>
                </a:solidFill>
              </a:rPr>
              <a:t>/</a:t>
            </a:r>
          </a:p>
          <a:p>
            <a:pPr eaLnBrk="1" hangingPunct="1"/>
            <a:r>
              <a:rPr kumimoji="1" lang="en-US" altLang="zh-CN" sz="2400" dirty="0">
                <a:solidFill>
                  <a:srgbClr val="FFFF00"/>
                </a:solidFill>
              </a:rPr>
              <a:t>}</a:t>
            </a:r>
            <a:r>
              <a:rPr kumimoji="1" lang="en-US" altLang="zh-CN" sz="2400" dirty="0" err="1">
                <a:solidFill>
                  <a:srgbClr val="FFFF00"/>
                </a:solidFill>
              </a:rPr>
              <a:t>LinkStack</a:t>
            </a:r>
            <a:r>
              <a:rPr kumimoji="1" lang="en-US" altLang="zh-CN" sz="2400" dirty="0">
                <a:solidFill>
                  <a:srgbClr val="FFFF00"/>
                </a:solidFill>
              </a:rPr>
              <a:t>, *</a:t>
            </a:r>
            <a:r>
              <a:rPr kumimoji="1" lang="en-US" altLang="zh-CN" sz="2400" dirty="0" err="1">
                <a:solidFill>
                  <a:srgbClr val="FFFF00"/>
                </a:solidFill>
              </a:rPr>
              <a:t>PLinkStack</a:t>
            </a:r>
            <a:r>
              <a:rPr kumimoji="1" lang="en-US" altLang="zh-CN" sz="2400" dirty="0">
                <a:solidFill>
                  <a:srgbClr val="FFFF00"/>
                </a:solidFill>
              </a:rPr>
              <a:t>;</a:t>
            </a:r>
          </a:p>
        </p:txBody>
      </p:sp>
      <p:pic>
        <p:nvPicPr>
          <p:cNvPr id="23556" name="Picture 8"/>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650" y="5413375"/>
            <a:ext cx="6621463" cy="752475"/>
          </a:xfrm>
          <a:prstGeom prst="rect">
            <a:avLst/>
          </a:prstGeom>
          <a:noFill/>
          <a:ln>
            <a:noFill/>
          </a:ln>
          <a:effectLst>
            <a:outerShdw dist="107763" dir="2700000" algn="ctr" rotWithShape="0">
              <a:srgbClr val="808080">
                <a:alpha val="5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7" name="Text Box 9"/>
          <p:cNvSpPr txBox="1">
            <a:spLocks noChangeArrowheads="1"/>
          </p:cNvSpPr>
          <p:nvPr/>
        </p:nvSpPr>
        <p:spPr bwMode="auto">
          <a:xfrm>
            <a:off x="609600" y="549275"/>
            <a:ext cx="8001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3200" b="1" dirty="0">
                <a:solidFill>
                  <a:srgbClr val="FFFF00"/>
                </a:solidFill>
              </a:rPr>
              <a:t>2) Linked list form</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24579" name="Rectangle 2"/>
          <p:cNvSpPr>
            <a:spLocks noGrp="1" noChangeArrowheads="1"/>
          </p:cNvSpPr>
          <p:nvPr>
            <p:ph type="title"/>
          </p:nvPr>
        </p:nvSpPr>
        <p:spPr/>
        <p:txBody>
          <a:bodyPr/>
          <a:lstStyle/>
          <a:p>
            <a:pPr eaLnBrk="1" hangingPunct="1"/>
            <a:r>
              <a:rPr lang="en-US" altLang="zh-CN" smtClean="0"/>
              <a:t>Example</a:t>
            </a:r>
          </a:p>
        </p:txBody>
      </p:sp>
      <p:pic>
        <p:nvPicPr>
          <p:cNvPr id="24580"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1773238"/>
            <a:ext cx="8583613" cy="4171950"/>
          </a:xfrm>
          <a:prstGeom prst="rect">
            <a:avLst/>
          </a:prstGeom>
          <a:noFill/>
          <a:ln>
            <a:noFill/>
          </a:ln>
          <a:effectLst>
            <a:outerShdw dist="107763" dir="2700000" algn="ctr" rotWithShape="0">
              <a:schemeClr val="bg2">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25603" name="Rectangle 4"/>
          <p:cNvSpPr>
            <a:spLocks noGrp="1" noChangeArrowheads="1"/>
          </p:cNvSpPr>
          <p:nvPr>
            <p:ph type="title"/>
          </p:nvPr>
        </p:nvSpPr>
        <p:spPr>
          <a:noFill/>
        </p:spPr>
        <p:txBody>
          <a:bodyPr/>
          <a:lstStyle/>
          <a:p>
            <a:pPr eaLnBrk="1" hangingPunct="1"/>
            <a:r>
              <a:rPr lang="en-US" altLang="zh-CN" smtClean="0"/>
              <a:t>Linked stack</a:t>
            </a:r>
          </a:p>
        </p:txBody>
      </p:sp>
      <p:sp>
        <p:nvSpPr>
          <p:cNvPr id="25604" name="Rectangle 10"/>
          <p:cNvSpPr>
            <a:spLocks noChangeArrowheads="1"/>
          </p:cNvSpPr>
          <p:nvPr/>
        </p:nvSpPr>
        <p:spPr bwMode="auto">
          <a:xfrm>
            <a:off x="90488" y="3932238"/>
            <a:ext cx="8964612" cy="1081087"/>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5605" name="AutoShape 11">
            <a:hlinkClick r:id="rId2" action="ppaction://hlinksldjump" highlightClick="1"/>
          </p:cNvPr>
          <p:cNvSpPr>
            <a:spLocks noChangeArrowheads="1"/>
          </p:cNvSpPr>
          <p:nvPr/>
        </p:nvSpPr>
        <p:spPr bwMode="auto">
          <a:xfrm>
            <a:off x="323850" y="4221163"/>
            <a:ext cx="1223963" cy="576262"/>
          </a:xfrm>
          <a:prstGeom prst="actionButtonBlank">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a:solidFill>
                  <a:schemeClr val="bg1"/>
                </a:solidFill>
              </a:rPr>
              <a:t>Create</a:t>
            </a:r>
          </a:p>
        </p:txBody>
      </p:sp>
      <p:sp>
        <p:nvSpPr>
          <p:cNvPr id="25606" name="AutoShape 12">
            <a:hlinkClick r:id="rId3" action="ppaction://hlinksldjump" highlightClick="1"/>
          </p:cNvPr>
          <p:cNvSpPr>
            <a:spLocks noChangeArrowheads="1"/>
          </p:cNvSpPr>
          <p:nvPr/>
        </p:nvSpPr>
        <p:spPr bwMode="auto">
          <a:xfrm>
            <a:off x="2124075" y="4221163"/>
            <a:ext cx="1223963" cy="576262"/>
          </a:xfrm>
          <a:prstGeom prst="actionButtonBlank">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a:solidFill>
                  <a:schemeClr val="bg1"/>
                </a:solidFill>
              </a:rPr>
              <a:t>IsEmpty</a:t>
            </a:r>
          </a:p>
        </p:txBody>
      </p:sp>
      <p:sp>
        <p:nvSpPr>
          <p:cNvPr id="25607" name="AutoShape 13">
            <a:hlinkClick r:id="rId4" action="ppaction://hlinksldjump" highlightClick="1"/>
          </p:cNvPr>
          <p:cNvSpPr>
            <a:spLocks noChangeArrowheads="1"/>
          </p:cNvSpPr>
          <p:nvPr/>
        </p:nvSpPr>
        <p:spPr bwMode="auto">
          <a:xfrm>
            <a:off x="3924300" y="4221163"/>
            <a:ext cx="1223963" cy="576262"/>
          </a:xfrm>
          <a:prstGeom prst="actionButtonBlank">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b="1">
                <a:solidFill>
                  <a:schemeClr val="bg1"/>
                </a:solidFill>
              </a:rPr>
              <a:t>Push</a:t>
            </a:r>
          </a:p>
        </p:txBody>
      </p:sp>
      <p:sp>
        <p:nvSpPr>
          <p:cNvPr id="25608" name="AutoShape 14">
            <a:hlinkClick r:id="rId5" action="ppaction://hlinksldjump" highlightClick="1"/>
          </p:cNvPr>
          <p:cNvSpPr>
            <a:spLocks noChangeArrowheads="1"/>
          </p:cNvSpPr>
          <p:nvPr/>
        </p:nvSpPr>
        <p:spPr bwMode="auto">
          <a:xfrm>
            <a:off x="5724525" y="4221163"/>
            <a:ext cx="1223963" cy="576262"/>
          </a:xfrm>
          <a:prstGeom prst="actionButtonBlank">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b="1">
                <a:solidFill>
                  <a:schemeClr val="bg1"/>
                </a:solidFill>
              </a:rPr>
              <a:t>Pop</a:t>
            </a:r>
          </a:p>
        </p:txBody>
      </p:sp>
      <p:sp>
        <p:nvSpPr>
          <p:cNvPr id="25609" name="AutoShape 15">
            <a:hlinkClick r:id="rId6" action="ppaction://hlinksldjump" highlightClick="1"/>
          </p:cNvPr>
          <p:cNvSpPr>
            <a:spLocks noChangeArrowheads="1"/>
          </p:cNvSpPr>
          <p:nvPr/>
        </p:nvSpPr>
        <p:spPr bwMode="auto">
          <a:xfrm>
            <a:off x="7524750" y="4221163"/>
            <a:ext cx="1223963" cy="576262"/>
          </a:xfrm>
          <a:prstGeom prst="actionButtonBlank">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b="1">
                <a:solidFill>
                  <a:schemeClr val="bg1"/>
                </a:solidFill>
              </a:rPr>
              <a:t>GetTop</a:t>
            </a:r>
          </a:p>
        </p:txBody>
      </p:sp>
      <p:pic>
        <p:nvPicPr>
          <p:cNvPr id="25610" name="Picture 16"/>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60475" y="2060575"/>
            <a:ext cx="6621463" cy="752475"/>
          </a:xfrm>
          <a:prstGeom prst="rect">
            <a:avLst/>
          </a:prstGeom>
          <a:noFill/>
          <a:ln>
            <a:noFill/>
          </a:ln>
          <a:effectLst>
            <a:outerShdw dist="107763" dir="2700000" algn="ctr" rotWithShape="0">
              <a:srgbClr val="808080">
                <a:alpha val="5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11" name="AutoShape 17">
            <a:hlinkClick r:id="rId8" action="ppaction://hlinksldjump" highlightClick="1"/>
          </p:cNvPr>
          <p:cNvSpPr>
            <a:spLocks noChangeArrowheads="1"/>
          </p:cNvSpPr>
          <p:nvPr/>
        </p:nvSpPr>
        <p:spPr bwMode="auto">
          <a:xfrm>
            <a:off x="3276600" y="5589588"/>
            <a:ext cx="2808288" cy="792162"/>
          </a:xfrm>
          <a:prstGeom prst="actionButtonBlank">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Applications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26628" name="Rectangle 5"/>
          <p:cNvSpPr>
            <a:spLocks noChangeArrowheads="1"/>
          </p:cNvSpPr>
          <p:nvPr/>
        </p:nvSpPr>
        <p:spPr bwMode="auto">
          <a:xfrm>
            <a:off x="324000" y="979200"/>
            <a:ext cx="8245475" cy="344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kumimoji="1" lang="en-US" altLang="zh-CN" sz="2200" dirty="0" err="1">
                <a:latin typeface="Times New Roman" pitchFamily="18" charset="0"/>
              </a:rPr>
              <a:t>PLinkStack</a:t>
            </a:r>
            <a:r>
              <a:rPr kumimoji="1" lang="en-US" altLang="zh-CN" sz="2200" dirty="0">
                <a:latin typeface="Times New Roman" pitchFamily="18" charset="0"/>
              </a:rPr>
              <a:t>  </a:t>
            </a:r>
            <a:r>
              <a:rPr kumimoji="1" lang="en-US" altLang="zh-CN" sz="2200" dirty="0" err="1">
                <a:solidFill>
                  <a:srgbClr val="FFFF00"/>
                </a:solidFill>
                <a:latin typeface="Times New Roman" pitchFamily="18" charset="0"/>
              </a:rPr>
              <a:t>createEmptyStack_link</a:t>
            </a:r>
            <a:r>
              <a:rPr kumimoji="1" lang="en-US" altLang="zh-CN" sz="2200" dirty="0">
                <a:latin typeface="Times New Roman" pitchFamily="18" charset="0"/>
              </a:rPr>
              <a:t>(  )</a:t>
            </a:r>
          </a:p>
          <a:p>
            <a:pPr eaLnBrk="0" hangingPunct="0"/>
            <a:r>
              <a:rPr kumimoji="1" lang="en-US" altLang="zh-CN" sz="2200" dirty="0">
                <a:latin typeface="Times New Roman" pitchFamily="18" charset="0"/>
              </a:rPr>
              <a:t>{</a:t>
            </a:r>
          </a:p>
          <a:p>
            <a:pPr eaLnBrk="0" hangingPunct="0"/>
            <a:r>
              <a:rPr kumimoji="1" lang="en-US" altLang="zh-CN" sz="2200" dirty="0">
                <a:latin typeface="Times New Roman" pitchFamily="18" charset="0"/>
              </a:rPr>
              <a:t>  	</a:t>
            </a:r>
            <a:r>
              <a:rPr kumimoji="1" lang="en-US" altLang="zh-CN" sz="2200" dirty="0" err="1">
                <a:latin typeface="Times New Roman" pitchFamily="18" charset="0"/>
              </a:rPr>
              <a:t>PLinkStack</a:t>
            </a:r>
            <a:r>
              <a:rPr kumimoji="1" lang="en-US" altLang="zh-CN" sz="2200" dirty="0">
                <a:latin typeface="Times New Roman" pitchFamily="18" charset="0"/>
              </a:rPr>
              <a:t> </a:t>
            </a:r>
            <a:r>
              <a:rPr kumimoji="1" lang="en-US" altLang="zh-CN" sz="2200" dirty="0" err="1">
                <a:latin typeface="Times New Roman" pitchFamily="18" charset="0"/>
              </a:rPr>
              <a:t>plstack</a:t>
            </a:r>
            <a:r>
              <a:rPr kumimoji="1" lang="en-US" altLang="zh-CN" sz="2200" dirty="0">
                <a:latin typeface="Times New Roman" pitchFamily="18" charset="0"/>
              </a:rPr>
              <a:t>;</a:t>
            </a:r>
          </a:p>
          <a:p>
            <a:pPr eaLnBrk="0" hangingPunct="0"/>
            <a:r>
              <a:rPr kumimoji="1" lang="en-US" altLang="zh-CN" sz="2200" dirty="0">
                <a:latin typeface="Times New Roman" pitchFamily="18" charset="0"/>
              </a:rPr>
              <a:t>	</a:t>
            </a:r>
            <a:r>
              <a:rPr kumimoji="1" lang="en-US" altLang="zh-CN" sz="2200" dirty="0" err="1">
                <a:latin typeface="Times New Roman" pitchFamily="18" charset="0"/>
              </a:rPr>
              <a:t>plstack</a:t>
            </a:r>
            <a:r>
              <a:rPr kumimoji="1" lang="en-US" altLang="zh-CN" sz="2200" dirty="0">
                <a:latin typeface="Times New Roman" pitchFamily="18" charset="0"/>
              </a:rPr>
              <a:t> = (</a:t>
            </a:r>
            <a:r>
              <a:rPr kumimoji="1" lang="en-US" altLang="zh-CN" sz="2200" dirty="0" err="1">
                <a:latin typeface="Times New Roman" pitchFamily="18" charset="0"/>
              </a:rPr>
              <a:t>struct</a:t>
            </a:r>
            <a:r>
              <a:rPr kumimoji="1" lang="en-US" altLang="zh-CN" sz="2200" dirty="0">
                <a:latin typeface="Times New Roman" pitchFamily="18" charset="0"/>
              </a:rPr>
              <a:t> </a:t>
            </a:r>
            <a:r>
              <a:rPr kumimoji="1" lang="en-US" altLang="zh-CN" sz="2200" dirty="0" err="1">
                <a:latin typeface="Times New Roman" pitchFamily="18" charset="0"/>
              </a:rPr>
              <a:t>LinkStack</a:t>
            </a:r>
            <a:r>
              <a:rPr kumimoji="1" lang="en-US" altLang="zh-CN" sz="2200" dirty="0">
                <a:latin typeface="Times New Roman" pitchFamily="18" charset="0"/>
              </a:rPr>
              <a:t> *)</a:t>
            </a:r>
            <a:r>
              <a:rPr kumimoji="1" lang="en-US" altLang="zh-CN" sz="2200" dirty="0" err="1">
                <a:latin typeface="Times New Roman" pitchFamily="18" charset="0"/>
              </a:rPr>
              <a:t>malloc</a:t>
            </a:r>
            <a:r>
              <a:rPr kumimoji="1" lang="en-US" altLang="zh-CN" sz="2200" dirty="0">
                <a:latin typeface="Times New Roman" pitchFamily="18" charset="0"/>
              </a:rPr>
              <a:t>( </a:t>
            </a:r>
            <a:r>
              <a:rPr kumimoji="1" lang="en-US" altLang="zh-CN" sz="2200" dirty="0" err="1">
                <a:latin typeface="Times New Roman" pitchFamily="18" charset="0"/>
              </a:rPr>
              <a:t>sizeof</a:t>
            </a:r>
            <a:r>
              <a:rPr kumimoji="1" lang="en-US" altLang="zh-CN" sz="2200" dirty="0">
                <a:latin typeface="Times New Roman" pitchFamily="18" charset="0"/>
              </a:rPr>
              <a:t>(</a:t>
            </a:r>
            <a:r>
              <a:rPr kumimoji="1" lang="en-US" altLang="zh-CN" sz="2200" dirty="0" err="1">
                <a:latin typeface="Times New Roman" pitchFamily="18" charset="0"/>
              </a:rPr>
              <a:t>struct</a:t>
            </a:r>
            <a:r>
              <a:rPr kumimoji="1" lang="en-US" altLang="zh-CN" sz="2200" dirty="0">
                <a:latin typeface="Times New Roman" pitchFamily="18" charset="0"/>
              </a:rPr>
              <a:t> </a:t>
            </a:r>
            <a:r>
              <a:rPr kumimoji="1" lang="en-US" altLang="zh-CN" sz="2200" dirty="0" err="1">
                <a:latin typeface="Times New Roman" pitchFamily="18" charset="0"/>
              </a:rPr>
              <a:t>LinkStack</a:t>
            </a:r>
            <a:r>
              <a:rPr kumimoji="1" lang="en-US" altLang="zh-CN" sz="2200" dirty="0">
                <a:latin typeface="Times New Roman" pitchFamily="18" charset="0"/>
              </a:rPr>
              <a:t>));</a:t>
            </a:r>
          </a:p>
          <a:p>
            <a:pPr eaLnBrk="0" hangingPunct="0"/>
            <a:r>
              <a:rPr kumimoji="1" lang="en-US" altLang="zh-CN" sz="2200" dirty="0">
                <a:latin typeface="Times New Roman" pitchFamily="18" charset="0"/>
              </a:rPr>
              <a:t>   	if (</a:t>
            </a:r>
            <a:r>
              <a:rPr kumimoji="1" lang="en-US" altLang="zh-CN" sz="2200" dirty="0" err="1">
                <a:latin typeface="Times New Roman" pitchFamily="18" charset="0"/>
              </a:rPr>
              <a:t>plstack</a:t>
            </a:r>
            <a:r>
              <a:rPr kumimoji="1" lang="en-US" altLang="zh-CN" sz="2200" dirty="0">
                <a:latin typeface="Times New Roman" pitchFamily="18" charset="0"/>
              </a:rPr>
              <a:t> != NULL)</a:t>
            </a:r>
          </a:p>
          <a:p>
            <a:pPr eaLnBrk="0" hangingPunct="0"/>
            <a:r>
              <a:rPr kumimoji="1" lang="en-US" altLang="zh-CN" sz="2200" dirty="0">
                <a:latin typeface="Times New Roman" pitchFamily="18" charset="0"/>
              </a:rPr>
              <a:t>		</a:t>
            </a:r>
            <a:r>
              <a:rPr kumimoji="1" lang="en-US" altLang="zh-CN" sz="2200" dirty="0" err="1">
                <a:latin typeface="Times New Roman" pitchFamily="18" charset="0"/>
              </a:rPr>
              <a:t>plstack</a:t>
            </a:r>
            <a:r>
              <a:rPr kumimoji="1" lang="en-US" altLang="zh-CN" sz="2200" dirty="0">
                <a:latin typeface="Times New Roman" pitchFamily="18" charset="0"/>
              </a:rPr>
              <a:t>-&gt;top = NULL;</a:t>
            </a:r>
          </a:p>
          <a:p>
            <a:pPr eaLnBrk="0" hangingPunct="0"/>
            <a:r>
              <a:rPr kumimoji="1" lang="en-US" altLang="zh-CN" sz="2200" dirty="0">
                <a:latin typeface="Times New Roman" pitchFamily="18" charset="0"/>
              </a:rPr>
              <a:t>	else</a:t>
            </a:r>
          </a:p>
          <a:p>
            <a:pPr eaLnBrk="0" hangingPunct="0"/>
            <a:r>
              <a:rPr kumimoji="1" lang="en-US" altLang="zh-CN" sz="2200" dirty="0">
                <a:latin typeface="Times New Roman" pitchFamily="18" charset="0"/>
              </a:rPr>
              <a:t>		</a:t>
            </a:r>
            <a:r>
              <a:rPr kumimoji="1" lang="en-US" altLang="zh-CN" sz="2200" dirty="0" err="1">
                <a:latin typeface="Times New Roman" pitchFamily="18" charset="0"/>
              </a:rPr>
              <a:t>printf</a:t>
            </a:r>
            <a:r>
              <a:rPr kumimoji="1" lang="en-US" altLang="zh-CN" sz="2200" dirty="0">
                <a:latin typeface="Times New Roman" pitchFamily="18" charset="0"/>
              </a:rPr>
              <a:t>("Out of space! \n");    </a:t>
            </a:r>
          </a:p>
          <a:p>
            <a:pPr eaLnBrk="0" hangingPunct="0"/>
            <a:r>
              <a:rPr kumimoji="1" lang="en-US" altLang="zh-CN" sz="2200" dirty="0">
                <a:latin typeface="Times New Roman" pitchFamily="18" charset="0"/>
              </a:rPr>
              <a:t>	return  </a:t>
            </a:r>
            <a:r>
              <a:rPr kumimoji="1" lang="en-US" altLang="zh-CN" sz="2200" dirty="0" err="1">
                <a:latin typeface="Times New Roman" pitchFamily="18" charset="0"/>
              </a:rPr>
              <a:t>plstack</a:t>
            </a:r>
            <a:r>
              <a:rPr kumimoji="1" lang="en-US" altLang="zh-CN" sz="2200" dirty="0">
                <a:latin typeface="Times New Roman" pitchFamily="18" charset="0"/>
              </a:rPr>
              <a:t>;</a:t>
            </a:r>
          </a:p>
          <a:p>
            <a:pPr eaLnBrk="0" hangingPunct="0"/>
            <a:r>
              <a:rPr kumimoji="1" lang="en-US" altLang="zh-CN" sz="2200" dirty="0">
                <a:latin typeface="Times New Roman" pitchFamily="18" charset="0"/>
              </a:rPr>
              <a:t> }</a:t>
            </a:r>
          </a:p>
        </p:txBody>
      </p:sp>
      <p:sp>
        <p:nvSpPr>
          <p:cNvPr id="26629" name="Rectangle 6"/>
          <p:cNvSpPr>
            <a:spLocks noChangeArrowheads="1"/>
          </p:cNvSpPr>
          <p:nvPr/>
        </p:nvSpPr>
        <p:spPr bwMode="auto">
          <a:xfrm>
            <a:off x="324000" y="399600"/>
            <a:ext cx="3614737" cy="457200"/>
          </a:xfrm>
          <a:prstGeom prst="rect">
            <a:avLst/>
          </a:prstGeom>
          <a:solidFill>
            <a:srgbClr val="0033CC"/>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dirty="0">
                <a:solidFill>
                  <a:srgbClr val="FFFF00"/>
                </a:solidFill>
                <a:latin typeface="Times New Roman" pitchFamily="18" charset="0"/>
              </a:rPr>
              <a:t>Algorithm 3.6  Initialization</a:t>
            </a:r>
          </a:p>
        </p:txBody>
      </p:sp>
      <p:sp>
        <p:nvSpPr>
          <p:cNvPr id="26631" name="AutoShape 8">
            <a:hlinkClick r:id="rId2" action="ppaction://hlinksldjump" highlightClick="1"/>
          </p:cNvPr>
          <p:cNvSpPr>
            <a:spLocks noChangeArrowheads="1"/>
          </p:cNvSpPr>
          <p:nvPr/>
        </p:nvSpPr>
        <p:spPr bwMode="auto">
          <a:xfrm>
            <a:off x="7524750" y="5734050"/>
            <a:ext cx="647700" cy="358775"/>
          </a:xfrm>
          <a:prstGeom prst="actionButtonBackPrevious">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 name="Rectangle 6"/>
          <p:cNvSpPr>
            <a:spLocks noChangeArrowheads="1"/>
          </p:cNvSpPr>
          <p:nvPr/>
        </p:nvSpPr>
        <p:spPr bwMode="auto">
          <a:xfrm>
            <a:off x="971475" y="2405648"/>
            <a:ext cx="4968552" cy="648072"/>
          </a:xfrm>
          <a:prstGeom prst="rect">
            <a:avLst/>
          </a:prstGeom>
          <a:noFill/>
          <a:ln w="28575">
            <a:solidFill>
              <a:srgbClr val="FFFF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 name="AutoShape 12">
            <a:hlinkClick r:id="rId3" action="ppaction://hlinksldjump" highlightClick="1"/>
          </p:cNvPr>
          <p:cNvSpPr>
            <a:spLocks noChangeArrowheads="1"/>
          </p:cNvSpPr>
          <p:nvPr/>
        </p:nvSpPr>
        <p:spPr bwMode="auto">
          <a:xfrm>
            <a:off x="7308850" y="260350"/>
            <a:ext cx="1439863" cy="576263"/>
          </a:xfrm>
          <a:prstGeom prst="actionButtonBlank">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CN" altLang="en-US" dirty="0">
                <a:solidFill>
                  <a:srgbClr val="FFFF00"/>
                </a:solidFill>
                <a:ea typeface="幼圆" pitchFamily="49" charset="-122"/>
                <a:hlinkClick r:id="rId4" action="ppaction://hlinksldjump"/>
              </a:rPr>
              <a:t>对比分析</a:t>
            </a:r>
            <a:endParaRPr lang="zh-CN" altLang="en-US" dirty="0">
              <a:solidFill>
                <a:srgbClr val="FFFF00"/>
              </a:solidFill>
              <a:ea typeface="幼圆"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100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1500"/>
                            </p:stCondLst>
                            <p:childTnLst>
                              <p:par>
                                <p:cTn id="9" presetID="35" presetClass="emph" presetSubtype="0" repeatCount="3000" fill="hold" grpId="1" nodeType="afterEffect">
                                  <p:stCondLst>
                                    <p:cond delay="1000"/>
                                  </p:stCondLst>
                                  <p:childTnLst>
                                    <p:anim calcmode="discrete" valueType="str">
                                      <p:cBhvr>
                                        <p:cTn id="10" dur="1000" fill="hold"/>
                                        <p:tgtEl>
                                          <p:spTgt spid="9"/>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26627" name="Rectangle 4"/>
          <p:cNvSpPr>
            <a:spLocks noChangeArrowheads="1"/>
          </p:cNvSpPr>
          <p:nvPr/>
        </p:nvSpPr>
        <p:spPr bwMode="auto">
          <a:xfrm>
            <a:off x="324000" y="980728"/>
            <a:ext cx="6516687"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kumimoji="1" lang="en-US" altLang="zh-CN" sz="2200" dirty="0" err="1">
                <a:latin typeface="Times New Roman" pitchFamily="18" charset="0"/>
              </a:rPr>
              <a:t>int</a:t>
            </a:r>
            <a:r>
              <a:rPr kumimoji="1" lang="en-US" altLang="zh-CN" sz="2200" dirty="0">
                <a:latin typeface="Times New Roman" pitchFamily="18" charset="0"/>
              </a:rPr>
              <a:t>  </a:t>
            </a:r>
            <a:r>
              <a:rPr kumimoji="1" lang="en-US" altLang="zh-CN" sz="2200" dirty="0" err="1">
                <a:solidFill>
                  <a:srgbClr val="FFFF00"/>
                </a:solidFill>
                <a:latin typeface="Times New Roman" pitchFamily="18" charset="0"/>
              </a:rPr>
              <a:t>isEmptyStack_link</a:t>
            </a:r>
            <a:r>
              <a:rPr kumimoji="1" lang="en-US" altLang="zh-CN" sz="2200" dirty="0">
                <a:latin typeface="Times New Roman" pitchFamily="18" charset="0"/>
              </a:rPr>
              <a:t>( </a:t>
            </a:r>
            <a:r>
              <a:rPr kumimoji="1" lang="en-US" altLang="zh-CN" sz="2200" dirty="0" err="1">
                <a:latin typeface="Times New Roman" pitchFamily="18" charset="0"/>
              </a:rPr>
              <a:t>PLinkStack</a:t>
            </a:r>
            <a:r>
              <a:rPr kumimoji="1" lang="en-US" altLang="zh-CN" sz="2200" dirty="0">
                <a:latin typeface="Times New Roman" pitchFamily="18" charset="0"/>
              </a:rPr>
              <a:t> </a:t>
            </a:r>
            <a:r>
              <a:rPr kumimoji="1" lang="en-US" altLang="zh-CN" sz="2200" dirty="0" err="1">
                <a:latin typeface="Times New Roman" pitchFamily="18" charset="0"/>
              </a:rPr>
              <a:t>plstack</a:t>
            </a:r>
            <a:r>
              <a:rPr kumimoji="1" lang="en-US" altLang="zh-CN" sz="2200" dirty="0">
                <a:latin typeface="Times New Roman" pitchFamily="18" charset="0"/>
              </a:rPr>
              <a:t> )</a:t>
            </a:r>
          </a:p>
          <a:p>
            <a:pPr eaLnBrk="0" hangingPunct="0"/>
            <a:r>
              <a:rPr kumimoji="1" lang="en-US" altLang="zh-CN" sz="2200" dirty="0">
                <a:latin typeface="Times New Roman" pitchFamily="18" charset="0"/>
              </a:rPr>
              <a:t>{</a:t>
            </a:r>
          </a:p>
          <a:p>
            <a:pPr eaLnBrk="0" hangingPunct="0"/>
            <a:r>
              <a:rPr kumimoji="1" lang="en-US" altLang="zh-CN" sz="2200" dirty="0">
                <a:latin typeface="Times New Roman" pitchFamily="18" charset="0"/>
              </a:rPr>
              <a:t>	return (</a:t>
            </a:r>
            <a:r>
              <a:rPr kumimoji="1" lang="en-US" altLang="zh-CN" sz="2200" dirty="0" err="1">
                <a:latin typeface="Times New Roman" pitchFamily="18" charset="0"/>
              </a:rPr>
              <a:t>plstack</a:t>
            </a:r>
            <a:r>
              <a:rPr kumimoji="1" lang="en-US" altLang="zh-CN" sz="2200" dirty="0">
                <a:latin typeface="Times New Roman" pitchFamily="18" charset="0"/>
              </a:rPr>
              <a:t>-&gt;top == NULL);</a:t>
            </a:r>
          </a:p>
          <a:p>
            <a:pPr eaLnBrk="0" hangingPunct="0"/>
            <a:r>
              <a:rPr kumimoji="1" lang="en-US" altLang="zh-CN" sz="2200" dirty="0">
                <a:latin typeface="Times New Roman" pitchFamily="18" charset="0"/>
              </a:rPr>
              <a:t>}</a:t>
            </a:r>
          </a:p>
        </p:txBody>
      </p:sp>
      <p:sp>
        <p:nvSpPr>
          <p:cNvPr id="26630" name="Rectangle 7"/>
          <p:cNvSpPr>
            <a:spLocks noChangeArrowheads="1"/>
          </p:cNvSpPr>
          <p:nvPr/>
        </p:nvSpPr>
        <p:spPr bwMode="auto">
          <a:xfrm>
            <a:off x="324000" y="399600"/>
            <a:ext cx="6434137" cy="457200"/>
          </a:xfrm>
          <a:prstGeom prst="rect">
            <a:avLst/>
          </a:prstGeom>
          <a:solidFill>
            <a:srgbClr val="0033CC"/>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dirty="0">
                <a:solidFill>
                  <a:srgbClr val="FFFF00"/>
                </a:solidFill>
                <a:latin typeface="Times New Roman" pitchFamily="18" charset="0"/>
              </a:rPr>
              <a:t>Algorithm 3.7  Judge a linked stack is empty or not</a:t>
            </a:r>
          </a:p>
        </p:txBody>
      </p:sp>
      <p:sp>
        <p:nvSpPr>
          <p:cNvPr id="26631" name="AutoShape 8">
            <a:hlinkClick r:id="rId2" action="ppaction://hlinksldjump" highlightClick="1"/>
          </p:cNvPr>
          <p:cNvSpPr>
            <a:spLocks noChangeArrowheads="1"/>
          </p:cNvSpPr>
          <p:nvPr/>
        </p:nvSpPr>
        <p:spPr bwMode="auto">
          <a:xfrm>
            <a:off x="7524750" y="5734050"/>
            <a:ext cx="647700" cy="358775"/>
          </a:xfrm>
          <a:prstGeom prst="actionButtonBackPrevious">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extLst>
      <p:ext uri="{BB962C8B-B14F-4D97-AF65-F5344CB8AC3E}">
        <p14:creationId xmlns:p14="http://schemas.microsoft.com/office/powerpoint/2010/main" val="200561214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页脚占位符 2"/>
          <p:cNvSpPr>
            <a:spLocks noGrp="1"/>
          </p:cNvSpPr>
          <p:nvPr>
            <p:ph type="ftr" sz="quarter" idx="11"/>
          </p:nvPr>
        </p:nvSpPr>
        <p:spPr/>
        <p:txBody>
          <a:bodyPr/>
          <a:lstStyle/>
          <a:p>
            <a:pPr>
              <a:defRPr/>
            </a:pPr>
            <a:endParaRPr lang="en-US" altLang="zh-CN"/>
          </a:p>
          <a:p>
            <a:pPr>
              <a:defRPr/>
            </a:pPr>
            <a:r>
              <a:rPr lang="en-US" altLang="zh-CN"/>
              <a:t>Prof. Q. Wang</a:t>
            </a:r>
          </a:p>
        </p:txBody>
      </p:sp>
      <p:sp>
        <p:nvSpPr>
          <p:cNvPr id="27651" name="Rectangle 8"/>
          <p:cNvSpPr>
            <a:spLocks noChangeArrowheads="1"/>
          </p:cNvSpPr>
          <p:nvPr/>
        </p:nvSpPr>
        <p:spPr bwMode="auto">
          <a:xfrm>
            <a:off x="323528" y="398463"/>
            <a:ext cx="6592888" cy="457200"/>
          </a:xfrm>
          <a:prstGeom prst="rect">
            <a:avLst/>
          </a:prstGeom>
          <a:solidFill>
            <a:srgbClr val="0033CC"/>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dirty="0">
                <a:solidFill>
                  <a:srgbClr val="FFFF00"/>
                </a:solidFill>
                <a:latin typeface="Times New Roman" pitchFamily="18" charset="0"/>
              </a:rPr>
              <a:t>Algorithm 3.8  Push an element into the linked stack</a:t>
            </a:r>
          </a:p>
        </p:txBody>
      </p:sp>
      <p:sp>
        <p:nvSpPr>
          <p:cNvPr id="27652" name="Rectangle 10"/>
          <p:cNvSpPr>
            <a:spLocks noChangeArrowheads="1"/>
          </p:cNvSpPr>
          <p:nvPr/>
        </p:nvSpPr>
        <p:spPr bwMode="auto">
          <a:xfrm>
            <a:off x="323528" y="979200"/>
            <a:ext cx="8316912" cy="4781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kumimoji="1" lang="en-US" altLang="zh-CN" sz="2200" dirty="0">
                <a:latin typeface="Times New Roman" pitchFamily="18" charset="0"/>
              </a:rPr>
              <a:t>void </a:t>
            </a:r>
            <a:r>
              <a:rPr kumimoji="1" lang="en-US" altLang="zh-CN" sz="2200" dirty="0" err="1">
                <a:solidFill>
                  <a:srgbClr val="FFFF00"/>
                </a:solidFill>
                <a:latin typeface="Times New Roman" pitchFamily="18" charset="0"/>
              </a:rPr>
              <a:t>push_link</a:t>
            </a:r>
            <a:r>
              <a:rPr kumimoji="1" lang="en-US" altLang="zh-CN" sz="2200" dirty="0">
                <a:latin typeface="Times New Roman" pitchFamily="18" charset="0"/>
              </a:rPr>
              <a:t>( </a:t>
            </a:r>
            <a:r>
              <a:rPr kumimoji="1" lang="en-US" altLang="zh-CN" sz="2200" dirty="0" err="1">
                <a:latin typeface="Times New Roman" pitchFamily="18" charset="0"/>
              </a:rPr>
              <a:t>PLinkStack</a:t>
            </a:r>
            <a:r>
              <a:rPr kumimoji="1" lang="en-US" altLang="zh-CN" sz="2200" dirty="0">
                <a:latin typeface="Times New Roman" pitchFamily="18" charset="0"/>
              </a:rPr>
              <a:t> </a:t>
            </a:r>
            <a:r>
              <a:rPr kumimoji="1" lang="en-US" altLang="zh-CN" sz="2200" dirty="0" err="1">
                <a:latin typeface="Times New Roman" pitchFamily="18" charset="0"/>
              </a:rPr>
              <a:t>plstack</a:t>
            </a:r>
            <a:r>
              <a:rPr kumimoji="1" lang="en-US" altLang="zh-CN" sz="2200" dirty="0">
                <a:latin typeface="Times New Roman" pitchFamily="18" charset="0"/>
              </a:rPr>
              <a:t>, </a:t>
            </a:r>
            <a:r>
              <a:rPr kumimoji="1" lang="en-US" altLang="zh-CN" sz="2200" dirty="0" err="1">
                <a:latin typeface="Times New Roman" pitchFamily="18" charset="0"/>
              </a:rPr>
              <a:t>DataType</a:t>
            </a:r>
            <a:r>
              <a:rPr kumimoji="1" lang="en-US" altLang="zh-CN" sz="2200" dirty="0">
                <a:latin typeface="Times New Roman" pitchFamily="18" charset="0"/>
              </a:rPr>
              <a:t> x )</a:t>
            </a:r>
          </a:p>
          <a:p>
            <a:pPr eaLnBrk="0" hangingPunct="0"/>
            <a:r>
              <a:rPr kumimoji="1" lang="en-US" altLang="zh-CN" sz="2200" dirty="0">
                <a:solidFill>
                  <a:srgbClr val="66FF33"/>
                </a:solidFill>
                <a:latin typeface="Times New Roman" pitchFamily="18" charset="0"/>
              </a:rPr>
              <a:t>/* </a:t>
            </a:r>
            <a:r>
              <a:rPr kumimoji="1" lang="zh-CN" altLang="en-US" sz="2200" dirty="0">
                <a:solidFill>
                  <a:srgbClr val="66FF33"/>
                </a:solidFill>
                <a:latin typeface="Times New Roman" pitchFamily="18" charset="0"/>
              </a:rPr>
              <a:t>在栈中压入一元素</a:t>
            </a:r>
            <a:r>
              <a:rPr kumimoji="1" lang="en-US" altLang="zh-CN" sz="2200" dirty="0">
                <a:solidFill>
                  <a:srgbClr val="66FF33"/>
                </a:solidFill>
                <a:latin typeface="Times New Roman" pitchFamily="18" charset="0"/>
              </a:rPr>
              <a:t>x */</a:t>
            </a:r>
          </a:p>
          <a:p>
            <a:pPr eaLnBrk="0" hangingPunct="0"/>
            <a:r>
              <a:rPr kumimoji="1" lang="en-US" altLang="zh-CN" sz="2200" dirty="0">
                <a:latin typeface="Times New Roman" pitchFamily="18" charset="0"/>
              </a:rPr>
              <a:t>{</a:t>
            </a:r>
          </a:p>
          <a:p>
            <a:pPr eaLnBrk="0" hangingPunct="0"/>
            <a:r>
              <a:rPr kumimoji="1" lang="en-US" altLang="zh-CN" sz="2200" dirty="0">
                <a:latin typeface="Times New Roman" pitchFamily="18" charset="0"/>
              </a:rPr>
              <a:t>	</a:t>
            </a:r>
            <a:r>
              <a:rPr kumimoji="1" lang="en-US" altLang="zh-CN" sz="2200" dirty="0" err="1">
                <a:latin typeface="Times New Roman" pitchFamily="18" charset="0"/>
              </a:rPr>
              <a:t>struct</a:t>
            </a:r>
            <a:r>
              <a:rPr kumimoji="1" lang="en-US" altLang="zh-CN" sz="2200" dirty="0">
                <a:latin typeface="Times New Roman" pitchFamily="18" charset="0"/>
              </a:rPr>
              <a:t> Node *  p;</a:t>
            </a:r>
          </a:p>
          <a:p>
            <a:pPr eaLnBrk="0" hangingPunct="0"/>
            <a:r>
              <a:rPr kumimoji="1" lang="en-US" altLang="zh-CN" sz="2200" dirty="0">
                <a:latin typeface="Times New Roman" pitchFamily="18" charset="0"/>
              </a:rPr>
              <a:t>  	p = (</a:t>
            </a:r>
            <a:r>
              <a:rPr kumimoji="1" lang="en-US" altLang="zh-CN" sz="2200" dirty="0" err="1">
                <a:latin typeface="Times New Roman" pitchFamily="18" charset="0"/>
              </a:rPr>
              <a:t>struct</a:t>
            </a:r>
            <a:r>
              <a:rPr kumimoji="1" lang="en-US" altLang="zh-CN" sz="2200" dirty="0">
                <a:latin typeface="Times New Roman" pitchFamily="18" charset="0"/>
              </a:rPr>
              <a:t> Node *)</a:t>
            </a:r>
            <a:r>
              <a:rPr kumimoji="1" lang="en-US" altLang="zh-CN" sz="2200" dirty="0" err="1">
                <a:latin typeface="Times New Roman" pitchFamily="18" charset="0"/>
              </a:rPr>
              <a:t>malloc</a:t>
            </a:r>
            <a:r>
              <a:rPr kumimoji="1" lang="en-US" altLang="zh-CN" sz="2200" dirty="0">
                <a:latin typeface="Times New Roman" pitchFamily="18" charset="0"/>
              </a:rPr>
              <a:t>( </a:t>
            </a:r>
            <a:r>
              <a:rPr kumimoji="1" lang="en-US" altLang="zh-CN" sz="2200" dirty="0" err="1">
                <a:latin typeface="Times New Roman" pitchFamily="18" charset="0"/>
              </a:rPr>
              <a:t>sizeof</a:t>
            </a:r>
            <a:r>
              <a:rPr kumimoji="1" lang="en-US" altLang="zh-CN" sz="2200" dirty="0">
                <a:latin typeface="Times New Roman" pitchFamily="18" charset="0"/>
              </a:rPr>
              <a:t>( </a:t>
            </a:r>
            <a:r>
              <a:rPr kumimoji="1" lang="en-US" altLang="zh-CN" sz="2200" dirty="0" err="1">
                <a:latin typeface="Times New Roman" pitchFamily="18" charset="0"/>
              </a:rPr>
              <a:t>struct</a:t>
            </a:r>
            <a:r>
              <a:rPr kumimoji="1" lang="en-US" altLang="zh-CN" sz="2200" dirty="0">
                <a:latin typeface="Times New Roman" pitchFamily="18" charset="0"/>
              </a:rPr>
              <a:t> Node ) );</a:t>
            </a:r>
          </a:p>
          <a:p>
            <a:pPr eaLnBrk="0" hangingPunct="0"/>
            <a:r>
              <a:rPr kumimoji="1" lang="en-US" altLang="zh-CN" sz="2200" dirty="0">
                <a:latin typeface="Times New Roman" pitchFamily="18" charset="0"/>
              </a:rPr>
              <a:t>  	if ( p == NULL  )</a:t>
            </a:r>
          </a:p>
          <a:p>
            <a:pPr eaLnBrk="0" hangingPunct="0"/>
            <a:r>
              <a:rPr kumimoji="1" lang="en-US" altLang="zh-CN" sz="2200" dirty="0">
                <a:latin typeface="Times New Roman" pitchFamily="18" charset="0"/>
              </a:rPr>
              <a:t>		</a:t>
            </a:r>
            <a:r>
              <a:rPr kumimoji="1" lang="en-US" altLang="zh-CN" sz="2200" dirty="0" err="1">
                <a:latin typeface="Times New Roman" pitchFamily="18" charset="0"/>
              </a:rPr>
              <a:t>printf</a:t>
            </a:r>
            <a:r>
              <a:rPr kumimoji="1" lang="en-US" altLang="zh-CN" sz="2200" dirty="0">
                <a:latin typeface="Times New Roman" pitchFamily="18" charset="0"/>
              </a:rPr>
              <a:t>("Out of space!\n");</a:t>
            </a:r>
          </a:p>
          <a:p>
            <a:pPr eaLnBrk="0" hangingPunct="0"/>
            <a:r>
              <a:rPr kumimoji="1" lang="en-US" altLang="zh-CN" sz="2200" dirty="0">
                <a:latin typeface="Times New Roman" pitchFamily="18" charset="0"/>
              </a:rPr>
              <a:t>  	else</a:t>
            </a:r>
          </a:p>
          <a:p>
            <a:pPr eaLnBrk="0" hangingPunct="0"/>
            <a:r>
              <a:rPr kumimoji="1" lang="en-US" altLang="zh-CN" sz="2200" dirty="0">
                <a:latin typeface="Times New Roman" pitchFamily="18" charset="0"/>
              </a:rPr>
              <a:t>	{</a:t>
            </a:r>
          </a:p>
          <a:p>
            <a:pPr eaLnBrk="0" hangingPunct="0"/>
            <a:r>
              <a:rPr kumimoji="1" lang="en-US" altLang="zh-CN" sz="2200" dirty="0">
                <a:latin typeface="Times New Roman" pitchFamily="18" charset="0"/>
              </a:rPr>
              <a:t>		p-&gt;info = x;</a:t>
            </a:r>
          </a:p>
          <a:p>
            <a:pPr eaLnBrk="0" hangingPunct="0"/>
            <a:r>
              <a:rPr kumimoji="1" lang="en-US" altLang="zh-CN" sz="2200" dirty="0">
                <a:latin typeface="Times New Roman" pitchFamily="18" charset="0"/>
              </a:rPr>
              <a:t>		p-&gt;link = </a:t>
            </a:r>
            <a:r>
              <a:rPr kumimoji="1" lang="en-US" altLang="zh-CN" sz="2200" dirty="0" err="1">
                <a:latin typeface="Times New Roman" pitchFamily="18" charset="0"/>
              </a:rPr>
              <a:t>plstack</a:t>
            </a:r>
            <a:r>
              <a:rPr kumimoji="1" lang="en-US" altLang="zh-CN" sz="2200" dirty="0">
                <a:latin typeface="Times New Roman" pitchFamily="18" charset="0"/>
              </a:rPr>
              <a:t>-&gt;top;</a:t>
            </a:r>
          </a:p>
          <a:p>
            <a:pPr eaLnBrk="0" hangingPunct="0"/>
            <a:r>
              <a:rPr kumimoji="1" lang="en-US" altLang="zh-CN" sz="2200" dirty="0">
                <a:latin typeface="Times New Roman" pitchFamily="18" charset="0"/>
              </a:rPr>
              <a:t>		</a:t>
            </a:r>
            <a:r>
              <a:rPr kumimoji="1" lang="en-US" altLang="zh-CN" sz="2200" dirty="0" err="1">
                <a:latin typeface="Times New Roman" pitchFamily="18" charset="0"/>
              </a:rPr>
              <a:t>plstack</a:t>
            </a:r>
            <a:r>
              <a:rPr kumimoji="1" lang="en-US" altLang="zh-CN" sz="2200" dirty="0">
                <a:latin typeface="Times New Roman" pitchFamily="18" charset="0"/>
              </a:rPr>
              <a:t>-&gt;top = p;</a:t>
            </a:r>
          </a:p>
          <a:p>
            <a:pPr eaLnBrk="0" hangingPunct="0"/>
            <a:r>
              <a:rPr kumimoji="1" lang="en-US" altLang="zh-CN" sz="2200" dirty="0">
                <a:latin typeface="Times New Roman" pitchFamily="18" charset="0"/>
              </a:rPr>
              <a:t>	}</a:t>
            </a:r>
          </a:p>
          <a:p>
            <a:pPr eaLnBrk="0" hangingPunct="0"/>
            <a:r>
              <a:rPr kumimoji="1" lang="en-US" altLang="zh-CN" sz="2200" dirty="0">
                <a:latin typeface="Times New Roman" pitchFamily="18" charset="0"/>
              </a:rPr>
              <a:t>}</a:t>
            </a:r>
          </a:p>
        </p:txBody>
      </p:sp>
      <p:sp>
        <p:nvSpPr>
          <p:cNvPr id="27653" name="AutoShape 13">
            <a:hlinkClick r:id="rId2" action="ppaction://hlinksldjump" highlightClick="1"/>
          </p:cNvPr>
          <p:cNvSpPr>
            <a:spLocks noChangeArrowheads="1"/>
          </p:cNvSpPr>
          <p:nvPr/>
        </p:nvSpPr>
        <p:spPr bwMode="auto">
          <a:xfrm>
            <a:off x="7524750" y="5734050"/>
            <a:ext cx="647700" cy="358775"/>
          </a:xfrm>
          <a:prstGeom prst="actionButtonBackPrevious">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 name="Rectangle 6"/>
          <p:cNvSpPr>
            <a:spLocks noChangeArrowheads="1"/>
          </p:cNvSpPr>
          <p:nvPr/>
        </p:nvSpPr>
        <p:spPr bwMode="auto">
          <a:xfrm>
            <a:off x="1224062" y="3751868"/>
            <a:ext cx="4968552" cy="1656184"/>
          </a:xfrm>
          <a:prstGeom prst="rect">
            <a:avLst/>
          </a:prstGeom>
          <a:noFill/>
          <a:ln w="28575">
            <a:solidFill>
              <a:srgbClr val="FFFF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100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1500"/>
                            </p:stCondLst>
                            <p:childTnLst>
                              <p:par>
                                <p:cTn id="9" presetID="35" presetClass="emph" presetSubtype="0" repeatCount="3000" fill="hold" grpId="1" nodeType="afterEffect">
                                  <p:stCondLst>
                                    <p:cond delay="1000"/>
                                  </p:stCondLst>
                                  <p:childTnLst>
                                    <p:anim calcmode="discrete" valueType="str">
                                      <p:cBhvr>
                                        <p:cTn id="10" dur="1000" fill="hold"/>
                                        <p:tgtEl>
                                          <p:spTgt spid="7"/>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页脚占位符 2"/>
          <p:cNvSpPr>
            <a:spLocks noGrp="1"/>
          </p:cNvSpPr>
          <p:nvPr>
            <p:ph type="ftr" sz="quarter" idx="11"/>
          </p:nvPr>
        </p:nvSpPr>
        <p:spPr/>
        <p:txBody>
          <a:bodyPr/>
          <a:lstStyle/>
          <a:p>
            <a:pPr>
              <a:defRPr/>
            </a:pPr>
            <a:endParaRPr lang="en-US" altLang="zh-CN"/>
          </a:p>
          <a:p>
            <a:pPr>
              <a:defRPr/>
            </a:pPr>
            <a:r>
              <a:rPr lang="en-US" altLang="zh-CN"/>
              <a:t>Prof. Q. Wang</a:t>
            </a:r>
          </a:p>
        </p:txBody>
      </p:sp>
      <p:sp>
        <p:nvSpPr>
          <p:cNvPr id="28675" name="Rectangle 4"/>
          <p:cNvSpPr>
            <a:spLocks noChangeArrowheads="1"/>
          </p:cNvSpPr>
          <p:nvPr/>
        </p:nvSpPr>
        <p:spPr bwMode="auto">
          <a:xfrm>
            <a:off x="324000" y="399600"/>
            <a:ext cx="7142162" cy="457200"/>
          </a:xfrm>
          <a:prstGeom prst="rect">
            <a:avLst/>
          </a:prstGeom>
          <a:solidFill>
            <a:srgbClr val="0033CC"/>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dirty="0">
                <a:solidFill>
                  <a:srgbClr val="FFFF00"/>
                </a:solidFill>
                <a:latin typeface="Times New Roman" pitchFamily="18" charset="0"/>
              </a:rPr>
              <a:t>Algorithm 3.9  Pop the top element from the linked stack</a:t>
            </a:r>
          </a:p>
        </p:txBody>
      </p:sp>
      <p:sp>
        <p:nvSpPr>
          <p:cNvPr id="28676" name="Rectangle 11"/>
          <p:cNvSpPr>
            <a:spLocks noChangeArrowheads="1"/>
          </p:cNvSpPr>
          <p:nvPr/>
        </p:nvSpPr>
        <p:spPr bwMode="auto">
          <a:xfrm>
            <a:off x="324000" y="979200"/>
            <a:ext cx="8027988"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kumimoji="1" lang="en-US" altLang="zh-CN" sz="2200" dirty="0" err="1">
                <a:latin typeface="Times New Roman" pitchFamily="18" charset="0"/>
              </a:rPr>
              <a:t>DataType</a:t>
            </a:r>
            <a:r>
              <a:rPr kumimoji="1" lang="en-US" altLang="zh-CN" sz="2200" dirty="0">
                <a:latin typeface="Times New Roman" pitchFamily="18" charset="0"/>
              </a:rPr>
              <a:t> </a:t>
            </a:r>
            <a:r>
              <a:rPr kumimoji="1" lang="en-US" altLang="zh-CN" sz="2200" dirty="0" err="1">
                <a:solidFill>
                  <a:srgbClr val="FFFF00"/>
                </a:solidFill>
                <a:latin typeface="Times New Roman" pitchFamily="18" charset="0"/>
              </a:rPr>
              <a:t>pop_link</a:t>
            </a:r>
            <a:r>
              <a:rPr kumimoji="1" lang="en-US" altLang="zh-CN" sz="2200" dirty="0">
                <a:latin typeface="Times New Roman" pitchFamily="18" charset="0"/>
              </a:rPr>
              <a:t>( </a:t>
            </a:r>
            <a:r>
              <a:rPr kumimoji="1" lang="en-US" altLang="zh-CN" sz="2200" dirty="0" err="1">
                <a:latin typeface="Times New Roman" pitchFamily="18" charset="0"/>
              </a:rPr>
              <a:t>PLinkStack</a:t>
            </a:r>
            <a:r>
              <a:rPr kumimoji="1" lang="en-US" altLang="zh-CN" sz="2200" dirty="0">
                <a:latin typeface="Times New Roman" pitchFamily="18" charset="0"/>
              </a:rPr>
              <a:t> </a:t>
            </a:r>
            <a:r>
              <a:rPr kumimoji="1" lang="en-US" altLang="zh-CN" sz="2200" dirty="0" err="1">
                <a:latin typeface="Times New Roman" pitchFamily="18" charset="0"/>
              </a:rPr>
              <a:t>plstack</a:t>
            </a:r>
            <a:r>
              <a:rPr kumimoji="1" lang="en-US" altLang="zh-CN" sz="2200" dirty="0">
                <a:latin typeface="Times New Roman" pitchFamily="18" charset="0"/>
              </a:rPr>
              <a:t> )</a:t>
            </a:r>
          </a:p>
          <a:p>
            <a:pPr eaLnBrk="0" hangingPunct="0"/>
            <a:r>
              <a:rPr kumimoji="1" lang="en-US" altLang="zh-CN" sz="2200" dirty="0">
                <a:solidFill>
                  <a:srgbClr val="33CC33"/>
                </a:solidFill>
                <a:latin typeface="Times New Roman" pitchFamily="18" charset="0"/>
              </a:rPr>
              <a:t>/* </a:t>
            </a:r>
            <a:r>
              <a:rPr kumimoji="1" lang="zh-CN" altLang="en-US" sz="2200" dirty="0">
                <a:solidFill>
                  <a:srgbClr val="33CC33"/>
                </a:solidFill>
                <a:latin typeface="Times New Roman" pitchFamily="18" charset="0"/>
              </a:rPr>
              <a:t>在栈中删除栈顶元素 *</a:t>
            </a:r>
            <a:r>
              <a:rPr kumimoji="1" lang="en-US" altLang="zh-CN" sz="2200" dirty="0">
                <a:solidFill>
                  <a:srgbClr val="33CC33"/>
                </a:solidFill>
                <a:latin typeface="Times New Roman" pitchFamily="18" charset="0"/>
              </a:rPr>
              <a:t>/</a:t>
            </a:r>
          </a:p>
          <a:p>
            <a:pPr eaLnBrk="0" hangingPunct="0"/>
            <a:r>
              <a:rPr kumimoji="1" lang="en-US" altLang="zh-CN" sz="2200" dirty="0">
                <a:latin typeface="Times New Roman" pitchFamily="18" charset="0"/>
              </a:rPr>
              <a:t>{</a:t>
            </a:r>
          </a:p>
          <a:p>
            <a:pPr eaLnBrk="0" hangingPunct="0"/>
            <a:r>
              <a:rPr kumimoji="1" lang="en-US" altLang="zh-CN" sz="2200" dirty="0">
                <a:latin typeface="Times New Roman" pitchFamily="18" charset="0"/>
              </a:rPr>
              <a:t> 	</a:t>
            </a:r>
            <a:r>
              <a:rPr kumimoji="1" lang="en-US" altLang="zh-CN" sz="2200" dirty="0" err="1">
                <a:latin typeface="Times New Roman" pitchFamily="18" charset="0"/>
              </a:rPr>
              <a:t>struct</a:t>
            </a:r>
            <a:r>
              <a:rPr kumimoji="1" lang="en-US" altLang="zh-CN" sz="2200" dirty="0">
                <a:latin typeface="Times New Roman" pitchFamily="18" charset="0"/>
              </a:rPr>
              <a:t> Node * p;</a:t>
            </a:r>
          </a:p>
          <a:p>
            <a:pPr eaLnBrk="0" hangingPunct="0"/>
            <a:r>
              <a:rPr kumimoji="1" lang="en-US" altLang="zh-CN" sz="2200" dirty="0">
                <a:latin typeface="Times New Roman" pitchFamily="18" charset="0"/>
              </a:rPr>
              <a:t>	</a:t>
            </a:r>
            <a:r>
              <a:rPr kumimoji="1" lang="en-US" altLang="zh-CN" sz="2200" dirty="0" err="1">
                <a:latin typeface="Times New Roman" pitchFamily="18" charset="0"/>
              </a:rPr>
              <a:t>DataType</a:t>
            </a:r>
            <a:r>
              <a:rPr kumimoji="1" lang="en-US" altLang="zh-CN" sz="2200" dirty="0">
                <a:latin typeface="Times New Roman" pitchFamily="18" charset="0"/>
              </a:rPr>
              <a:t>   </a:t>
            </a:r>
            <a:r>
              <a:rPr kumimoji="1" lang="en-US" altLang="zh-CN" sz="2200" dirty="0" err="1">
                <a:latin typeface="Times New Roman" pitchFamily="18" charset="0"/>
              </a:rPr>
              <a:t>elem</a:t>
            </a:r>
            <a:r>
              <a:rPr kumimoji="1" lang="en-US" altLang="zh-CN" sz="2200" dirty="0">
                <a:latin typeface="Times New Roman" pitchFamily="18" charset="0"/>
              </a:rPr>
              <a:t>;</a:t>
            </a:r>
          </a:p>
          <a:p>
            <a:pPr eaLnBrk="0" hangingPunct="0"/>
            <a:r>
              <a:rPr kumimoji="1" lang="en-US" altLang="zh-CN" sz="2200" dirty="0">
                <a:latin typeface="Times New Roman" pitchFamily="18" charset="0"/>
              </a:rPr>
              <a:t>  	if ( </a:t>
            </a:r>
            <a:r>
              <a:rPr kumimoji="1" lang="en-US" altLang="zh-CN" sz="2200" dirty="0" err="1">
                <a:latin typeface="Times New Roman" pitchFamily="18" charset="0"/>
              </a:rPr>
              <a:t>isEmptyStack_link</a:t>
            </a:r>
            <a:r>
              <a:rPr kumimoji="1" lang="en-US" altLang="zh-CN" sz="2200" dirty="0">
                <a:latin typeface="Times New Roman" pitchFamily="18" charset="0"/>
              </a:rPr>
              <a:t>( </a:t>
            </a:r>
            <a:r>
              <a:rPr kumimoji="1" lang="en-US" altLang="zh-CN" sz="2200" dirty="0" err="1">
                <a:latin typeface="Times New Roman" pitchFamily="18" charset="0"/>
              </a:rPr>
              <a:t>plstack</a:t>
            </a:r>
            <a:r>
              <a:rPr kumimoji="1" lang="en-US" altLang="zh-CN" sz="2200" dirty="0">
                <a:latin typeface="Times New Roman" pitchFamily="18" charset="0"/>
              </a:rPr>
              <a:t> ) )</a:t>
            </a:r>
          </a:p>
          <a:p>
            <a:pPr eaLnBrk="0" hangingPunct="0"/>
            <a:r>
              <a:rPr kumimoji="1" lang="en-US" altLang="zh-CN" sz="2200" dirty="0">
                <a:latin typeface="Times New Roman" pitchFamily="18" charset="0"/>
              </a:rPr>
              <a:t>		</a:t>
            </a:r>
            <a:r>
              <a:rPr kumimoji="1" lang="en-US" altLang="zh-CN" sz="2200" dirty="0" err="1">
                <a:latin typeface="Times New Roman" pitchFamily="18" charset="0"/>
              </a:rPr>
              <a:t>printf</a:t>
            </a:r>
            <a:r>
              <a:rPr kumimoji="1" lang="en-US" altLang="zh-CN" sz="2200" dirty="0">
                <a:latin typeface="Times New Roman" pitchFamily="18" charset="0"/>
              </a:rPr>
              <a:t>( "Empty stack pop.\n" );</a:t>
            </a:r>
          </a:p>
          <a:p>
            <a:pPr eaLnBrk="0" hangingPunct="0"/>
            <a:r>
              <a:rPr kumimoji="1" lang="en-US" altLang="zh-CN" sz="2200" dirty="0">
                <a:latin typeface="Times New Roman" pitchFamily="18" charset="0"/>
              </a:rPr>
              <a:t>  	</a:t>
            </a:r>
            <a:r>
              <a:rPr kumimoji="1" lang="en-US" altLang="zh-CN" sz="2200" dirty="0" smtClean="0">
                <a:latin typeface="Times New Roman" pitchFamily="18" charset="0"/>
              </a:rPr>
              <a:t>else</a:t>
            </a:r>
          </a:p>
          <a:p>
            <a:pPr eaLnBrk="0" hangingPunct="0"/>
            <a:r>
              <a:rPr kumimoji="1" lang="en-US" altLang="zh-CN" sz="2200" dirty="0">
                <a:latin typeface="Times New Roman" pitchFamily="18" charset="0"/>
              </a:rPr>
              <a:t>	</a:t>
            </a:r>
            <a:r>
              <a:rPr kumimoji="1" lang="en-US" altLang="zh-CN" sz="2200" dirty="0" smtClean="0">
                <a:latin typeface="Times New Roman" pitchFamily="18" charset="0"/>
              </a:rPr>
              <a:t>{</a:t>
            </a:r>
            <a:endParaRPr kumimoji="1" lang="en-US" altLang="zh-CN" sz="2200" dirty="0">
              <a:latin typeface="Times New Roman" pitchFamily="18" charset="0"/>
            </a:endParaRPr>
          </a:p>
          <a:p>
            <a:pPr eaLnBrk="0" hangingPunct="0"/>
            <a:r>
              <a:rPr kumimoji="1" lang="en-US" altLang="zh-CN" sz="2200" dirty="0">
                <a:latin typeface="Times New Roman" pitchFamily="18" charset="0"/>
              </a:rPr>
              <a:t>		p = </a:t>
            </a:r>
            <a:r>
              <a:rPr kumimoji="1" lang="en-US" altLang="zh-CN" sz="2200" dirty="0" err="1">
                <a:latin typeface="Times New Roman" pitchFamily="18" charset="0"/>
              </a:rPr>
              <a:t>plstack</a:t>
            </a:r>
            <a:r>
              <a:rPr kumimoji="1" lang="en-US" altLang="zh-CN" sz="2200" dirty="0">
                <a:latin typeface="Times New Roman" pitchFamily="18" charset="0"/>
              </a:rPr>
              <a:t>-&gt;top;</a:t>
            </a:r>
          </a:p>
          <a:p>
            <a:pPr eaLnBrk="0" hangingPunct="0"/>
            <a:r>
              <a:rPr kumimoji="1" lang="en-US" altLang="zh-CN" sz="2200" dirty="0">
                <a:latin typeface="Times New Roman" pitchFamily="18" charset="0"/>
              </a:rPr>
              <a:t>		</a:t>
            </a:r>
            <a:r>
              <a:rPr kumimoji="1" lang="en-US" altLang="zh-CN" sz="2200" dirty="0" err="1">
                <a:latin typeface="Times New Roman" pitchFamily="18" charset="0"/>
              </a:rPr>
              <a:t>elem</a:t>
            </a:r>
            <a:r>
              <a:rPr kumimoji="1" lang="en-US" altLang="zh-CN" sz="2200" dirty="0">
                <a:latin typeface="Times New Roman" pitchFamily="18" charset="0"/>
              </a:rPr>
              <a:t> = p-&gt;info;</a:t>
            </a:r>
          </a:p>
          <a:p>
            <a:pPr eaLnBrk="0" hangingPunct="0"/>
            <a:r>
              <a:rPr kumimoji="1" lang="en-US" altLang="zh-CN" sz="2200" dirty="0">
                <a:latin typeface="Times New Roman" pitchFamily="18" charset="0"/>
              </a:rPr>
              <a:t>		</a:t>
            </a:r>
            <a:r>
              <a:rPr kumimoji="1" lang="en-US" altLang="zh-CN" sz="2200" dirty="0" err="1">
                <a:latin typeface="Times New Roman" pitchFamily="18" charset="0"/>
              </a:rPr>
              <a:t>plstack</a:t>
            </a:r>
            <a:r>
              <a:rPr kumimoji="1" lang="en-US" altLang="zh-CN" sz="2200" dirty="0">
                <a:latin typeface="Times New Roman" pitchFamily="18" charset="0"/>
              </a:rPr>
              <a:t>-&gt;top = </a:t>
            </a:r>
            <a:r>
              <a:rPr kumimoji="1" lang="en-US" altLang="zh-CN" sz="2200" dirty="0" err="1">
                <a:latin typeface="Times New Roman" pitchFamily="18" charset="0"/>
              </a:rPr>
              <a:t>plstack</a:t>
            </a:r>
            <a:r>
              <a:rPr kumimoji="1" lang="en-US" altLang="zh-CN" sz="2200" dirty="0">
                <a:latin typeface="Times New Roman" pitchFamily="18" charset="0"/>
              </a:rPr>
              <a:t>-&gt;top-&gt;link;</a:t>
            </a:r>
          </a:p>
          <a:p>
            <a:pPr eaLnBrk="0" hangingPunct="0"/>
            <a:r>
              <a:rPr kumimoji="1" lang="en-US" altLang="zh-CN" sz="2200" dirty="0">
                <a:latin typeface="Times New Roman" pitchFamily="18" charset="0"/>
              </a:rPr>
              <a:t>		free(p);</a:t>
            </a:r>
          </a:p>
          <a:p>
            <a:pPr eaLnBrk="0" hangingPunct="0"/>
            <a:r>
              <a:rPr kumimoji="1" lang="en-US" altLang="zh-CN" sz="2200" dirty="0">
                <a:latin typeface="Times New Roman" pitchFamily="18" charset="0"/>
              </a:rPr>
              <a:t>	}</a:t>
            </a:r>
          </a:p>
          <a:p>
            <a:pPr eaLnBrk="0" hangingPunct="0"/>
            <a:r>
              <a:rPr kumimoji="1" lang="en-US" altLang="zh-CN" sz="2200" dirty="0">
                <a:latin typeface="Times New Roman" pitchFamily="18" charset="0"/>
              </a:rPr>
              <a:t>	return </a:t>
            </a:r>
            <a:r>
              <a:rPr kumimoji="1" lang="en-US" altLang="zh-CN" sz="2200" dirty="0" err="1">
                <a:latin typeface="Times New Roman" pitchFamily="18" charset="0"/>
              </a:rPr>
              <a:t>elem</a:t>
            </a:r>
            <a:r>
              <a:rPr kumimoji="1" lang="en-US" altLang="zh-CN" sz="2200" dirty="0">
                <a:latin typeface="Times New Roman" pitchFamily="18" charset="0"/>
              </a:rPr>
              <a:t>;</a:t>
            </a:r>
          </a:p>
          <a:p>
            <a:pPr eaLnBrk="0" hangingPunct="0"/>
            <a:r>
              <a:rPr kumimoji="1" lang="en-US" altLang="zh-CN" sz="2200" dirty="0">
                <a:latin typeface="Times New Roman" pitchFamily="18" charset="0"/>
              </a:rPr>
              <a:t>}</a:t>
            </a:r>
          </a:p>
        </p:txBody>
      </p:sp>
      <p:sp>
        <p:nvSpPr>
          <p:cNvPr id="28677" name="AutoShape 12">
            <a:hlinkClick r:id="rId2" action="ppaction://hlinksldjump" highlightClick="1"/>
          </p:cNvPr>
          <p:cNvSpPr>
            <a:spLocks noChangeArrowheads="1"/>
          </p:cNvSpPr>
          <p:nvPr/>
        </p:nvSpPr>
        <p:spPr bwMode="auto">
          <a:xfrm>
            <a:off x="7524750" y="5734050"/>
            <a:ext cx="647700" cy="358775"/>
          </a:xfrm>
          <a:prstGeom prst="actionButtonBackPrevious">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 name="Rectangle 6"/>
          <p:cNvSpPr>
            <a:spLocks noChangeArrowheads="1"/>
          </p:cNvSpPr>
          <p:nvPr/>
        </p:nvSpPr>
        <p:spPr bwMode="auto">
          <a:xfrm>
            <a:off x="1259383" y="3732272"/>
            <a:ext cx="4968552" cy="2017018"/>
          </a:xfrm>
          <a:prstGeom prst="rect">
            <a:avLst/>
          </a:prstGeom>
          <a:noFill/>
          <a:ln w="28575">
            <a:solidFill>
              <a:srgbClr val="FFFF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100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1500"/>
                            </p:stCondLst>
                            <p:childTnLst>
                              <p:par>
                                <p:cTn id="9" presetID="35" presetClass="emph" presetSubtype="0" repeatCount="3000" fill="hold" grpId="1" nodeType="afterEffect">
                                  <p:stCondLst>
                                    <p:cond delay="1000"/>
                                  </p:stCondLst>
                                  <p:childTnLst>
                                    <p:anim calcmode="discrete" valueType="str">
                                      <p:cBhvr>
                                        <p:cTn id="10" dur="1000" fill="hold"/>
                                        <p:tgtEl>
                                          <p:spTgt spid="7"/>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页脚占位符 2"/>
          <p:cNvSpPr>
            <a:spLocks noGrp="1"/>
          </p:cNvSpPr>
          <p:nvPr>
            <p:ph type="ftr" sz="quarter" idx="11"/>
          </p:nvPr>
        </p:nvSpPr>
        <p:spPr/>
        <p:txBody>
          <a:bodyPr/>
          <a:lstStyle/>
          <a:p>
            <a:pPr>
              <a:defRPr/>
            </a:pPr>
            <a:endParaRPr lang="en-US" altLang="zh-CN"/>
          </a:p>
          <a:p>
            <a:pPr>
              <a:defRPr/>
            </a:pPr>
            <a:r>
              <a:rPr lang="en-US" altLang="zh-CN"/>
              <a:t>Prof. Q. Wang</a:t>
            </a:r>
          </a:p>
        </p:txBody>
      </p:sp>
      <p:sp>
        <p:nvSpPr>
          <p:cNvPr id="29699" name="Rectangle 3"/>
          <p:cNvSpPr>
            <a:spLocks noChangeArrowheads="1"/>
          </p:cNvSpPr>
          <p:nvPr/>
        </p:nvSpPr>
        <p:spPr bwMode="auto">
          <a:xfrm>
            <a:off x="324000" y="399600"/>
            <a:ext cx="6118225" cy="457200"/>
          </a:xfrm>
          <a:prstGeom prst="rect">
            <a:avLst/>
          </a:prstGeom>
          <a:solidFill>
            <a:srgbClr val="0033CC"/>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dirty="0">
                <a:solidFill>
                  <a:srgbClr val="FFFF00"/>
                </a:solidFill>
                <a:latin typeface="Times New Roman" pitchFamily="18" charset="0"/>
              </a:rPr>
              <a:t>Algorithm 3.10  Get the value of the top element</a:t>
            </a:r>
          </a:p>
        </p:txBody>
      </p:sp>
      <p:sp>
        <p:nvSpPr>
          <p:cNvPr id="29700" name="Rectangle 4"/>
          <p:cNvSpPr>
            <a:spLocks noChangeArrowheads="1"/>
          </p:cNvSpPr>
          <p:nvPr/>
        </p:nvSpPr>
        <p:spPr bwMode="auto">
          <a:xfrm>
            <a:off x="324000" y="979200"/>
            <a:ext cx="7596188" cy="2800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kumimoji="1" lang="en-US" altLang="zh-CN" sz="2200" dirty="0" err="1">
                <a:latin typeface="Times New Roman" pitchFamily="18" charset="0"/>
              </a:rPr>
              <a:t>DataType</a:t>
            </a:r>
            <a:r>
              <a:rPr kumimoji="1" lang="en-US" altLang="zh-CN" sz="2200" dirty="0">
                <a:latin typeface="Times New Roman" pitchFamily="18" charset="0"/>
              </a:rPr>
              <a:t>  </a:t>
            </a:r>
            <a:r>
              <a:rPr kumimoji="1" lang="en-US" altLang="zh-CN" sz="2200" dirty="0" err="1">
                <a:solidFill>
                  <a:srgbClr val="FFFF00"/>
                </a:solidFill>
                <a:latin typeface="Times New Roman" pitchFamily="18" charset="0"/>
              </a:rPr>
              <a:t>top_link</a:t>
            </a:r>
            <a:r>
              <a:rPr kumimoji="1" lang="en-US" altLang="zh-CN" sz="2200" dirty="0">
                <a:latin typeface="Times New Roman" pitchFamily="18" charset="0"/>
              </a:rPr>
              <a:t>( </a:t>
            </a:r>
            <a:r>
              <a:rPr kumimoji="1" lang="en-US" altLang="zh-CN" sz="2200" dirty="0" err="1">
                <a:latin typeface="Times New Roman" pitchFamily="18" charset="0"/>
              </a:rPr>
              <a:t>PLinkStack</a:t>
            </a:r>
            <a:r>
              <a:rPr kumimoji="1" lang="en-US" altLang="zh-CN" sz="2200" dirty="0">
                <a:latin typeface="Times New Roman" pitchFamily="18" charset="0"/>
              </a:rPr>
              <a:t> </a:t>
            </a:r>
            <a:r>
              <a:rPr kumimoji="1" lang="en-US" altLang="zh-CN" sz="2200" dirty="0" err="1">
                <a:latin typeface="Times New Roman" pitchFamily="18" charset="0"/>
              </a:rPr>
              <a:t>plstack</a:t>
            </a:r>
            <a:r>
              <a:rPr kumimoji="1" lang="en-US" altLang="zh-CN" sz="2200" dirty="0">
                <a:latin typeface="Times New Roman" pitchFamily="18" charset="0"/>
              </a:rPr>
              <a:t> )</a:t>
            </a:r>
          </a:p>
          <a:p>
            <a:pPr eaLnBrk="0" hangingPunct="0"/>
            <a:r>
              <a:rPr kumimoji="1" lang="en-US" altLang="zh-CN" sz="2200" dirty="0">
                <a:solidFill>
                  <a:srgbClr val="33CC33"/>
                </a:solidFill>
                <a:latin typeface="Times New Roman" pitchFamily="18" charset="0"/>
              </a:rPr>
              <a:t>/* </a:t>
            </a:r>
            <a:r>
              <a:rPr kumimoji="1" lang="zh-CN" altLang="en-US" sz="2200" dirty="0">
                <a:solidFill>
                  <a:srgbClr val="33CC33"/>
                </a:solidFill>
                <a:latin typeface="Times New Roman" pitchFamily="18" charset="0"/>
              </a:rPr>
              <a:t>对非空栈求栈顶元素 *</a:t>
            </a:r>
            <a:r>
              <a:rPr kumimoji="1" lang="en-US" altLang="zh-CN" sz="2200" dirty="0">
                <a:solidFill>
                  <a:srgbClr val="33CC33"/>
                </a:solidFill>
                <a:latin typeface="Times New Roman" pitchFamily="18" charset="0"/>
              </a:rPr>
              <a:t>/</a:t>
            </a:r>
          </a:p>
          <a:p>
            <a:pPr eaLnBrk="0" hangingPunct="0"/>
            <a:r>
              <a:rPr kumimoji="1" lang="en-US" altLang="zh-CN" sz="2200" dirty="0">
                <a:latin typeface="Times New Roman" pitchFamily="18" charset="0"/>
              </a:rPr>
              <a:t>{</a:t>
            </a:r>
          </a:p>
          <a:p>
            <a:pPr eaLnBrk="0" hangingPunct="0"/>
            <a:r>
              <a:rPr kumimoji="1" lang="en-US" altLang="zh-CN" sz="2200" dirty="0">
                <a:latin typeface="Times New Roman" pitchFamily="18" charset="0"/>
              </a:rPr>
              <a:t>	if (</a:t>
            </a:r>
            <a:r>
              <a:rPr kumimoji="1" lang="en-US" altLang="zh-CN" sz="2200" dirty="0" err="1">
                <a:solidFill>
                  <a:srgbClr val="66FF33"/>
                </a:solidFill>
                <a:latin typeface="Times New Roman" pitchFamily="18" charset="0"/>
              </a:rPr>
              <a:t>isEmptyStack_link</a:t>
            </a:r>
            <a:r>
              <a:rPr kumimoji="1" lang="en-US" altLang="zh-CN" sz="2200" dirty="0">
                <a:latin typeface="Times New Roman" pitchFamily="18" charset="0"/>
              </a:rPr>
              <a:t>(</a:t>
            </a:r>
            <a:r>
              <a:rPr kumimoji="1" lang="en-US" altLang="zh-CN" sz="2200" dirty="0" err="1">
                <a:latin typeface="Times New Roman" pitchFamily="18" charset="0"/>
              </a:rPr>
              <a:t>plstack</a:t>
            </a:r>
            <a:r>
              <a:rPr kumimoji="1" lang="en-US" altLang="zh-CN" sz="2200" dirty="0">
                <a:latin typeface="Times New Roman" pitchFamily="18" charset="0"/>
              </a:rPr>
              <a:t>)) </a:t>
            </a:r>
          </a:p>
          <a:p>
            <a:pPr eaLnBrk="0" hangingPunct="0"/>
            <a:r>
              <a:rPr kumimoji="1" lang="en-US" altLang="zh-CN" sz="2200" dirty="0">
                <a:latin typeface="Times New Roman" pitchFamily="18" charset="0"/>
              </a:rPr>
              <a:t>		</a:t>
            </a:r>
            <a:r>
              <a:rPr kumimoji="1" lang="en-US" altLang="zh-CN" sz="2200" b="1" dirty="0" smtClean="0">
                <a:solidFill>
                  <a:srgbClr val="FFFF00"/>
                </a:solidFill>
                <a:latin typeface="Times New Roman" pitchFamily="18" charset="0"/>
              </a:rPr>
              <a:t>Error</a:t>
            </a:r>
            <a:r>
              <a:rPr kumimoji="1" lang="en-US" altLang="zh-CN" sz="2200" dirty="0" smtClean="0">
                <a:latin typeface="Times New Roman" pitchFamily="18" charset="0"/>
              </a:rPr>
              <a:t>(“</a:t>
            </a:r>
            <a:r>
              <a:rPr kumimoji="1" lang="en-US" altLang="zh-CN" sz="2200" dirty="0">
                <a:latin typeface="Times New Roman" pitchFamily="18" charset="0"/>
              </a:rPr>
              <a:t>Empty Stack!”);</a:t>
            </a:r>
          </a:p>
          <a:p>
            <a:pPr eaLnBrk="0" hangingPunct="0"/>
            <a:r>
              <a:rPr kumimoji="1" lang="en-US" altLang="zh-CN" sz="2200" dirty="0">
                <a:latin typeface="Times New Roman" pitchFamily="18" charset="0"/>
              </a:rPr>
              <a:t>	else</a:t>
            </a:r>
          </a:p>
          <a:p>
            <a:pPr eaLnBrk="0" hangingPunct="0"/>
            <a:r>
              <a:rPr kumimoji="1" lang="en-US" altLang="zh-CN" sz="2200" dirty="0">
                <a:latin typeface="Times New Roman" pitchFamily="18" charset="0"/>
              </a:rPr>
              <a:t>		return  </a:t>
            </a:r>
            <a:r>
              <a:rPr kumimoji="1" lang="en-US" altLang="zh-CN" sz="2200" dirty="0" err="1">
                <a:latin typeface="Times New Roman" pitchFamily="18" charset="0"/>
              </a:rPr>
              <a:t>plstack</a:t>
            </a:r>
            <a:r>
              <a:rPr kumimoji="1" lang="en-US" altLang="zh-CN" sz="2200" dirty="0">
                <a:latin typeface="Times New Roman" pitchFamily="18" charset="0"/>
              </a:rPr>
              <a:t>-&gt;top-&gt;info;</a:t>
            </a:r>
          </a:p>
          <a:p>
            <a:pPr eaLnBrk="0" hangingPunct="0"/>
            <a:r>
              <a:rPr kumimoji="1" lang="en-US" altLang="zh-CN" sz="2200" dirty="0">
                <a:latin typeface="Times New Roman" pitchFamily="18" charset="0"/>
              </a:rPr>
              <a:t>}</a:t>
            </a:r>
          </a:p>
        </p:txBody>
      </p:sp>
      <p:sp>
        <p:nvSpPr>
          <p:cNvPr id="29701" name="AutoShape 6">
            <a:hlinkClick r:id="rId2" action="ppaction://hlinksldjump" highlightClick="1"/>
          </p:cNvPr>
          <p:cNvSpPr>
            <a:spLocks noChangeArrowheads="1"/>
          </p:cNvSpPr>
          <p:nvPr/>
        </p:nvSpPr>
        <p:spPr bwMode="auto">
          <a:xfrm>
            <a:off x="7524750" y="5734050"/>
            <a:ext cx="647700" cy="358775"/>
          </a:xfrm>
          <a:prstGeom prst="actionButtonBackPrevious">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9702" name="AutoShape 7">
            <a:hlinkClick r:id="rId3" action="ppaction://hlinksldjump" highlightClick="1"/>
          </p:cNvPr>
          <p:cNvSpPr>
            <a:spLocks noChangeArrowheads="1"/>
          </p:cNvSpPr>
          <p:nvPr/>
        </p:nvSpPr>
        <p:spPr bwMode="auto">
          <a:xfrm>
            <a:off x="8567738" y="6426200"/>
            <a:ext cx="576262" cy="431800"/>
          </a:xfrm>
          <a:prstGeom prst="actionButtonBeginning">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30723" name="Rectangle 4"/>
          <p:cNvSpPr>
            <a:spLocks noGrp="1" noChangeArrowheads="1"/>
          </p:cNvSpPr>
          <p:nvPr>
            <p:ph type="title"/>
          </p:nvPr>
        </p:nvSpPr>
        <p:spPr/>
        <p:txBody>
          <a:bodyPr/>
          <a:lstStyle/>
          <a:p>
            <a:pPr eaLnBrk="1" hangingPunct="1"/>
            <a:r>
              <a:rPr lang="en-US" altLang="zh-CN" smtClean="0"/>
              <a:t>3.3 Applications of Stack</a:t>
            </a:r>
          </a:p>
        </p:txBody>
      </p:sp>
      <p:sp>
        <p:nvSpPr>
          <p:cNvPr id="30724" name="Rectangle 8"/>
          <p:cNvSpPr>
            <a:spLocks noGrp="1" noChangeArrowheads="1"/>
          </p:cNvSpPr>
          <p:nvPr>
            <p:ph type="body" idx="1"/>
          </p:nvPr>
        </p:nvSpPr>
        <p:spPr/>
        <p:txBody>
          <a:bodyPr/>
          <a:lstStyle/>
          <a:p>
            <a:pPr eaLnBrk="1" hangingPunct="1"/>
            <a:r>
              <a:rPr lang="en-US" altLang="zh-CN" sz="2800" dirty="0" smtClean="0">
                <a:effectLst/>
              </a:rPr>
              <a:t>Bracket matching (</a:t>
            </a:r>
            <a:r>
              <a:rPr lang="zh-CN" altLang="en-US" sz="2800" dirty="0" smtClean="0">
                <a:effectLst/>
              </a:rPr>
              <a:t>括号匹配</a:t>
            </a:r>
            <a:r>
              <a:rPr lang="en-US" altLang="zh-CN" sz="2800" dirty="0" smtClean="0">
                <a:effectLst/>
              </a:rPr>
              <a:t>)</a:t>
            </a:r>
          </a:p>
          <a:p>
            <a:pPr eaLnBrk="1" hangingPunct="1"/>
            <a:r>
              <a:rPr lang="en-US" altLang="zh-CN" sz="2800" dirty="0" smtClean="0">
                <a:effectLst/>
              </a:rPr>
              <a:t>Infix expression calculator (</a:t>
            </a:r>
            <a:r>
              <a:rPr lang="zh-CN" altLang="en-US" sz="2800" dirty="0" smtClean="0">
                <a:effectLst/>
              </a:rPr>
              <a:t>中缀表达式计算器</a:t>
            </a:r>
            <a:r>
              <a:rPr lang="en-US" altLang="zh-CN" sz="2800" dirty="0" smtClean="0">
                <a:effectLst/>
              </a:rPr>
              <a:t>)</a:t>
            </a:r>
          </a:p>
          <a:p>
            <a:pPr eaLnBrk="1" hangingPunct="1"/>
            <a:r>
              <a:rPr lang="en-US" altLang="zh-CN" sz="2800" dirty="0" smtClean="0">
                <a:effectLst/>
              </a:rPr>
              <a:t>Reverse Poland calculator (</a:t>
            </a:r>
            <a:r>
              <a:rPr lang="zh-CN" altLang="en-US" sz="2800" dirty="0" smtClean="0">
                <a:effectLst/>
              </a:rPr>
              <a:t>逆波兰计算器</a:t>
            </a:r>
            <a:r>
              <a:rPr lang="en-US" altLang="zh-CN" sz="2800" dirty="0" smtClean="0">
                <a:effectLst/>
              </a:rPr>
              <a:t>)</a:t>
            </a:r>
          </a:p>
          <a:p>
            <a:pPr eaLnBrk="1" hangingPunct="1"/>
            <a:r>
              <a:rPr lang="en-US" altLang="zh-CN" sz="2800" dirty="0" smtClean="0">
                <a:effectLst/>
              </a:rPr>
              <a:t>Conversion of the arithmetic expression (</a:t>
            </a:r>
            <a:r>
              <a:rPr lang="zh-CN" altLang="en-US" sz="2800" dirty="0" smtClean="0">
                <a:effectLst/>
              </a:rPr>
              <a:t>表达式转换</a:t>
            </a:r>
            <a:r>
              <a:rPr lang="en-US" altLang="zh-CN" sz="2800" dirty="0" smtClean="0">
                <a:effectLst/>
              </a:rPr>
              <a:t>)</a:t>
            </a:r>
          </a:p>
          <a:p>
            <a:pPr eaLnBrk="1" hangingPunct="1"/>
            <a:endParaRPr lang="en-US" altLang="zh-CN" sz="2800" dirty="0" smtClean="0">
              <a:effectLst/>
            </a:endParaRPr>
          </a:p>
        </p:txBody>
      </p:sp>
      <p:sp>
        <p:nvSpPr>
          <p:cNvPr id="30725" name="AutoShape 9">
            <a:hlinkClick r:id="rId2" action="ppaction://hlinksldjump" highlightClick="1"/>
          </p:cNvPr>
          <p:cNvSpPr>
            <a:spLocks noChangeArrowheads="1"/>
          </p:cNvSpPr>
          <p:nvPr/>
        </p:nvSpPr>
        <p:spPr bwMode="auto">
          <a:xfrm>
            <a:off x="5795963" y="1700213"/>
            <a:ext cx="576262" cy="360362"/>
          </a:xfrm>
          <a:prstGeom prst="actionButtonBlank">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b="1">
                <a:ea typeface="华文隶书" pitchFamily="2" charset="-122"/>
              </a:rPr>
              <a:t>Impl.</a:t>
            </a:r>
          </a:p>
        </p:txBody>
      </p:sp>
      <p:sp>
        <p:nvSpPr>
          <p:cNvPr id="30726" name="AutoShape 10">
            <a:hlinkClick r:id="rId3" action="ppaction://hlinksldjump" highlightClick="1"/>
          </p:cNvPr>
          <p:cNvSpPr>
            <a:spLocks noChangeArrowheads="1"/>
          </p:cNvSpPr>
          <p:nvPr/>
        </p:nvSpPr>
        <p:spPr bwMode="auto">
          <a:xfrm>
            <a:off x="7812088" y="2708275"/>
            <a:ext cx="576262" cy="360363"/>
          </a:xfrm>
          <a:prstGeom prst="actionButtonBlank">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b="1">
                <a:ea typeface="华文隶书" pitchFamily="2" charset="-122"/>
              </a:rPr>
              <a:t>Impl.</a:t>
            </a:r>
          </a:p>
        </p:txBody>
      </p:sp>
      <p:sp>
        <p:nvSpPr>
          <p:cNvPr id="30727" name="AutoShape 11">
            <a:hlinkClick r:id="rId4" action="ppaction://hlinksldjump" highlightClick="1"/>
          </p:cNvPr>
          <p:cNvSpPr>
            <a:spLocks noChangeArrowheads="1"/>
          </p:cNvSpPr>
          <p:nvPr/>
        </p:nvSpPr>
        <p:spPr bwMode="auto">
          <a:xfrm>
            <a:off x="1979613" y="3644900"/>
            <a:ext cx="576262" cy="360363"/>
          </a:xfrm>
          <a:prstGeom prst="actionButtonBlank">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b="1">
                <a:ea typeface="华文隶书" pitchFamily="2" charset="-122"/>
              </a:rPr>
              <a:t>Impl.</a:t>
            </a:r>
          </a:p>
        </p:txBody>
      </p:sp>
      <p:sp>
        <p:nvSpPr>
          <p:cNvPr id="30728" name="AutoShape 12">
            <a:hlinkClick r:id="rId5" action="ppaction://hlinksldjump" highlightClick="1"/>
          </p:cNvPr>
          <p:cNvSpPr>
            <a:spLocks noChangeArrowheads="1"/>
          </p:cNvSpPr>
          <p:nvPr/>
        </p:nvSpPr>
        <p:spPr bwMode="auto">
          <a:xfrm>
            <a:off x="8388350" y="2205038"/>
            <a:ext cx="576263" cy="360362"/>
          </a:xfrm>
          <a:prstGeom prst="actionButtonBlank">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b="1">
                <a:ea typeface="华文隶书" pitchFamily="2" charset="-122"/>
              </a:rPr>
              <a:t>Impl.</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5123" name="Rectangle 2"/>
          <p:cNvSpPr>
            <a:spLocks noGrp="1" noChangeArrowheads="1"/>
          </p:cNvSpPr>
          <p:nvPr>
            <p:ph type="title"/>
          </p:nvPr>
        </p:nvSpPr>
        <p:spPr/>
        <p:txBody>
          <a:bodyPr/>
          <a:lstStyle/>
          <a:p>
            <a:pPr eaLnBrk="1" hangingPunct="1"/>
            <a:r>
              <a:rPr lang="en-US" altLang="zh-CN" smtClean="0"/>
              <a:t>Content</a:t>
            </a:r>
          </a:p>
        </p:txBody>
      </p:sp>
      <p:sp>
        <p:nvSpPr>
          <p:cNvPr id="5124" name="Rectangle 3"/>
          <p:cNvSpPr>
            <a:spLocks noGrp="1" noChangeArrowheads="1"/>
          </p:cNvSpPr>
          <p:nvPr>
            <p:ph type="body" idx="1"/>
          </p:nvPr>
        </p:nvSpPr>
        <p:spPr/>
        <p:txBody>
          <a:bodyPr/>
          <a:lstStyle/>
          <a:p>
            <a:pPr eaLnBrk="1" hangingPunct="1"/>
            <a:r>
              <a:rPr lang="en-US" altLang="zh-CN" sz="2800" smtClean="0">
                <a:effectLst/>
                <a:hlinkClick r:id="rId2" action="ppaction://hlinksldjump"/>
              </a:rPr>
              <a:t>Stack and its ADT</a:t>
            </a:r>
            <a:endParaRPr lang="en-US" altLang="zh-CN" sz="2800" smtClean="0">
              <a:effectLst/>
            </a:endParaRPr>
          </a:p>
          <a:p>
            <a:pPr eaLnBrk="1" hangingPunct="1"/>
            <a:r>
              <a:rPr lang="en-US" altLang="zh-CN" sz="2800" smtClean="0">
                <a:effectLst/>
                <a:hlinkClick r:id="rId3" action="ppaction://hlinksldjump"/>
              </a:rPr>
              <a:t>Representation &amp; Implementation of Stack</a:t>
            </a:r>
            <a:endParaRPr lang="en-US" altLang="zh-CN" sz="2800" smtClean="0">
              <a:effectLst/>
            </a:endParaRPr>
          </a:p>
          <a:p>
            <a:pPr eaLnBrk="1" hangingPunct="1"/>
            <a:r>
              <a:rPr lang="en-US" altLang="zh-CN" sz="2800" smtClean="0">
                <a:effectLst/>
                <a:hlinkClick r:id="rId4" action="ppaction://hlinksldjump"/>
              </a:rPr>
              <a:t>Application of Stack</a:t>
            </a:r>
            <a:endParaRPr lang="en-US" altLang="zh-CN" sz="2800" smtClean="0">
              <a:effectLst/>
            </a:endParaRPr>
          </a:p>
          <a:p>
            <a:pPr eaLnBrk="1" hangingPunct="1"/>
            <a:r>
              <a:rPr lang="en-US" altLang="zh-CN" sz="2800" smtClean="0">
                <a:effectLst/>
                <a:hlinkClick r:id="rId5" action="ppaction://hlinksldjump"/>
              </a:rPr>
              <a:t>Recursion and Stack</a:t>
            </a:r>
            <a:endParaRPr lang="en-US" altLang="zh-CN" sz="2800" smtClean="0">
              <a:effectLst/>
            </a:endParaRPr>
          </a:p>
          <a:p>
            <a:pPr eaLnBrk="1" hangingPunct="1"/>
            <a:r>
              <a:rPr lang="en-US" altLang="zh-CN" sz="2800" smtClean="0">
                <a:effectLst/>
                <a:hlinkClick r:id="rId6" action="ppaction://hlinksldjump"/>
              </a:rPr>
              <a:t>Queue and its ADT</a:t>
            </a:r>
            <a:endParaRPr lang="en-US" altLang="zh-CN" sz="2800" smtClean="0">
              <a:effectLst/>
            </a:endParaRPr>
          </a:p>
          <a:p>
            <a:pPr eaLnBrk="1" hangingPunct="1"/>
            <a:r>
              <a:rPr lang="en-US" altLang="zh-CN" sz="2800" smtClean="0">
                <a:effectLst/>
                <a:hlinkClick r:id="rId7" action="ppaction://hlinksldjump"/>
              </a:rPr>
              <a:t>Representation &amp; Implementation of Queue</a:t>
            </a:r>
            <a:endParaRPr lang="en-US" altLang="zh-CN" sz="2800" smtClean="0">
              <a:effectLst/>
            </a:endParaRPr>
          </a:p>
          <a:p>
            <a:pPr eaLnBrk="1" hangingPunct="1"/>
            <a:r>
              <a:rPr lang="en-US" altLang="zh-CN" sz="2800" smtClean="0">
                <a:effectLst/>
                <a:hlinkClick r:id="rId8" action="ppaction://hlinksldjump"/>
              </a:rPr>
              <a:t>Application of Queue</a:t>
            </a:r>
            <a:endParaRPr lang="en-US" altLang="zh-CN" sz="2800" smtClean="0">
              <a:effectLst/>
            </a:endParaRPr>
          </a:p>
          <a:p>
            <a:pPr eaLnBrk="1" hangingPunct="1"/>
            <a:r>
              <a:rPr lang="en-US" altLang="zh-CN" sz="2800" smtClean="0">
                <a:effectLst/>
              </a:rPr>
              <a:t>Conclusion</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31747" name="Rectangle 4"/>
          <p:cNvSpPr>
            <a:spLocks noChangeArrowheads="1"/>
          </p:cNvSpPr>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ltLang="zh-CN" sz="4400">
                <a:solidFill>
                  <a:srgbClr val="FFFF00"/>
                </a:solidFill>
              </a:rPr>
              <a:t>Application 1: Bracket Matching</a:t>
            </a:r>
          </a:p>
        </p:txBody>
      </p:sp>
      <p:sp>
        <p:nvSpPr>
          <p:cNvPr id="31748" name="Rectangle 5"/>
          <p:cNvSpPr>
            <a:spLocks noChangeArrowheads="1"/>
          </p:cNvSpPr>
          <p:nvPr/>
        </p:nvSpPr>
        <p:spPr bwMode="auto">
          <a:xfrm>
            <a:off x="457200" y="1600200"/>
            <a:ext cx="8229600" cy="5068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90000"/>
              </a:lnSpc>
              <a:spcBef>
                <a:spcPct val="20000"/>
              </a:spcBef>
              <a:buClr>
                <a:schemeClr val="hlink"/>
              </a:buClr>
              <a:buSzPct val="75000"/>
              <a:buFont typeface="Wingdings" pitchFamily="2" charset="2"/>
              <a:buChar char="l"/>
            </a:pPr>
            <a:r>
              <a:rPr lang="en-US" altLang="zh-CN" sz="3200" u="sng">
                <a:solidFill>
                  <a:srgbClr val="FFFF00"/>
                </a:solidFill>
              </a:rPr>
              <a:t>Requirement</a:t>
            </a:r>
          </a:p>
          <a:p>
            <a:pPr marL="742950" lvl="1" indent="-285750">
              <a:lnSpc>
                <a:spcPct val="90000"/>
              </a:lnSpc>
              <a:spcBef>
                <a:spcPct val="20000"/>
              </a:spcBef>
              <a:buClr>
                <a:schemeClr val="tx2"/>
              </a:buClr>
              <a:buSzPct val="75000"/>
              <a:buFont typeface="Wingdings" pitchFamily="2" charset="2"/>
              <a:buChar char="l"/>
            </a:pPr>
            <a:r>
              <a:rPr lang="en-US" altLang="zh-CN" sz="2800"/>
              <a:t>Develop a program to check that brackets are correctly matched in an input text file.</a:t>
            </a:r>
          </a:p>
          <a:p>
            <a:pPr marL="742950" lvl="1" indent="-285750">
              <a:lnSpc>
                <a:spcPct val="90000"/>
              </a:lnSpc>
              <a:spcBef>
                <a:spcPct val="20000"/>
              </a:spcBef>
              <a:buClr>
                <a:schemeClr val="tx2"/>
              </a:buClr>
              <a:buSzPct val="75000"/>
              <a:buFont typeface="Wingdings" pitchFamily="2" charset="2"/>
              <a:buChar char="l"/>
            </a:pPr>
            <a:r>
              <a:rPr lang="en-US" altLang="zh-CN" sz="2800"/>
              <a:t>The brackets are limited in {, }, (, ), [, and ].</a:t>
            </a:r>
          </a:p>
          <a:p>
            <a:pPr marL="342900" indent="-342900">
              <a:lnSpc>
                <a:spcPct val="90000"/>
              </a:lnSpc>
              <a:spcBef>
                <a:spcPct val="20000"/>
              </a:spcBef>
              <a:buClr>
                <a:schemeClr val="hlink"/>
              </a:buClr>
              <a:buSzPct val="75000"/>
              <a:buFont typeface="Wingdings" pitchFamily="2" charset="2"/>
              <a:buChar char="l"/>
            </a:pPr>
            <a:r>
              <a:rPr lang="en-US" altLang="zh-CN" sz="3200" u="sng">
                <a:solidFill>
                  <a:srgbClr val="FFFF00"/>
                </a:solidFill>
              </a:rPr>
              <a:t>Methods</a:t>
            </a:r>
          </a:p>
          <a:p>
            <a:pPr marL="742950" lvl="1" indent="-285750">
              <a:lnSpc>
                <a:spcPct val="90000"/>
              </a:lnSpc>
              <a:spcBef>
                <a:spcPct val="20000"/>
              </a:spcBef>
              <a:buClr>
                <a:schemeClr val="tx2"/>
              </a:buClr>
              <a:buSzPct val="75000"/>
              <a:buFont typeface="Wingdings" pitchFamily="2" charset="2"/>
              <a:buChar char="l"/>
            </a:pPr>
            <a:r>
              <a:rPr lang="en-US" altLang="zh-CN" sz="2800"/>
              <a:t>Read a single line of characters and ignore all input other than bracket characters.</a:t>
            </a:r>
          </a:p>
          <a:p>
            <a:pPr marL="742950" lvl="1" indent="-285750">
              <a:lnSpc>
                <a:spcPct val="90000"/>
              </a:lnSpc>
              <a:spcBef>
                <a:spcPct val="20000"/>
              </a:spcBef>
              <a:buClr>
                <a:schemeClr val="tx2"/>
              </a:buClr>
              <a:buSzPct val="75000"/>
              <a:buFont typeface="Wingdings" pitchFamily="2" charset="2"/>
              <a:buChar char="l"/>
            </a:pPr>
            <a:r>
              <a:rPr lang="en-US" altLang="zh-CN" sz="2800"/>
              <a:t>Our program need only loop over the input characters, until either a bracketing error is detected or the input file ends.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221188" name="Text Box 4"/>
          <p:cNvSpPr txBox="1">
            <a:spLocks noChangeArrowheads="1"/>
          </p:cNvSpPr>
          <p:nvPr/>
        </p:nvSpPr>
        <p:spPr bwMode="auto">
          <a:xfrm>
            <a:off x="1600200" y="1035050"/>
            <a:ext cx="4572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r>
              <a:rPr kumimoji="1" lang="en-US" altLang="zh-CN" sz="4000" b="1">
                <a:solidFill>
                  <a:srgbClr val="66FF33"/>
                </a:solidFill>
                <a:latin typeface="Times New Roman" pitchFamily="18" charset="0"/>
                <a:ea typeface="楷体_GB2312" pitchFamily="49" charset="-122"/>
              </a:rPr>
              <a:t>[  </a:t>
            </a:r>
            <a:endParaRPr kumimoji="1" lang="en-US" altLang="zh-CN" sz="3600" b="1">
              <a:solidFill>
                <a:srgbClr val="66FF33"/>
              </a:solidFill>
              <a:latin typeface="Times New Roman" pitchFamily="18" charset="0"/>
              <a:ea typeface="楷体_GB2312" pitchFamily="49" charset="-122"/>
            </a:endParaRPr>
          </a:p>
        </p:txBody>
      </p:sp>
      <p:sp>
        <p:nvSpPr>
          <p:cNvPr id="221189" name="Rectangle 5"/>
          <p:cNvSpPr>
            <a:spLocks noChangeArrowheads="1"/>
          </p:cNvSpPr>
          <p:nvPr/>
        </p:nvSpPr>
        <p:spPr bwMode="auto">
          <a:xfrm>
            <a:off x="609600" y="214204"/>
            <a:ext cx="5743880" cy="646331"/>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3600" b="1" dirty="0">
                <a:solidFill>
                  <a:srgbClr val="FFFF00"/>
                </a:solidFill>
                <a:latin typeface="Times New Roman" pitchFamily="18" charset="0"/>
                <a:ea typeface="楷体_GB2312" pitchFamily="49" charset="-122"/>
              </a:rPr>
              <a:t>例如，考虑下列</a:t>
            </a:r>
            <a:r>
              <a:rPr kumimoji="1" lang="zh-CN" altLang="en-US" sz="3600" b="1" dirty="0" smtClean="0">
                <a:solidFill>
                  <a:srgbClr val="FFFF00"/>
                </a:solidFill>
                <a:latin typeface="Times New Roman" pitchFamily="18" charset="0"/>
                <a:ea typeface="楷体_GB2312" pitchFamily="49" charset="-122"/>
              </a:rPr>
              <a:t>括弧</a:t>
            </a:r>
            <a:r>
              <a:rPr kumimoji="1" lang="zh-CN" altLang="en-US" sz="3600" b="1" dirty="0">
                <a:solidFill>
                  <a:srgbClr val="FFFF00"/>
                </a:solidFill>
                <a:latin typeface="Times New Roman" pitchFamily="18" charset="0"/>
                <a:ea typeface="楷体_GB2312" pitchFamily="49" charset="-122"/>
              </a:rPr>
              <a:t>序列</a:t>
            </a:r>
            <a:r>
              <a:rPr kumimoji="1" lang="zh-CN" altLang="en-US" sz="3600" b="1" dirty="0" smtClean="0">
                <a:solidFill>
                  <a:srgbClr val="FFFF00"/>
                </a:solidFill>
                <a:latin typeface="Times New Roman" pitchFamily="18" charset="0"/>
                <a:ea typeface="楷体_GB2312" pitchFamily="49" charset="-122"/>
              </a:rPr>
              <a:t>：</a:t>
            </a:r>
            <a:endParaRPr kumimoji="1" lang="zh-CN" altLang="en-US" sz="3600" b="1" dirty="0">
              <a:solidFill>
                <a:srgbClr val="FFFF00"/>
              </a:solidFill>
              <a:latin typeface="Times New Roman" pitchFamily="18" charset="0"/>
              <a:ea typeface="楷体_GB2312" pitchFamily="49" charset="-122"/>
            </a:endParaRPr>
          </a:p>
        </p:txBody>
      </p:sp>
      <p:sp>
        <p:nvSpPr>
          <p:cNvPr id="221191" name="Rectangle 7"/>
          <p:cNvSpPr>
            <a:spLocks noChangeArrowheads="1"/>
          </p:cNvSpPr>
          <p:nvPr/>
        </p:nvSpPr>
        <p:spPr bwMode="auto">
          <a:xfrm>
            <a:off x="2133600" y="1050925"/>
            <a:ext cx="481013"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4000" b="1">
                <a:solidFill>
                  <a:srgbClr val="66FF33"/>
                </a:solidFill>
                <a:latin typeface="Times New Roman" pitchFamily="18" charset="0"/>
                <a:ea typeface="楷体_GB2312" pitchFamily="49" charset="-122"/>
              </a:rPr>
              <a:t>( </a:t>
            </a:r>
          </a:p>
        </p:txBody>
      </p:sp>
      <p:sp>
        <p:nvSpPr>
          <p:cNvPr id="221192" name="Rectangle 8"/>
          <p:cNvSpPr>
            <a:spLocks noChangeArrowheads="1"/>
          </p:cNvSpPr>
          <p:nvPr/>
        </p:nvSpPr>
        <p:spPr bwMode="auto">
          <a:xfrm>
            <a:off x="2667000" y="1050925"/>
            <a:ext cx="481013"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4000" b="1">
                <a:solidFill>
                  <a:srgbClr val="66FF33"/>
                </a:solidFill>
                <a:latin typeface="Times New Roman" pitchFamily="18" charset="0"/>
                <a:ea typeface="楷体_GB2312" pitchFamily="49" charset="-122"/>
              </a:rPr>
              <a:t>[ </a:t>
            </a:r>
          </a:p>
        </p:txBody>
      </p:sp>
      <p:sp>
        <p:nvSpPr>
          <p:cNvPr id="221193" name="Rectangle 9"/>
          <p:cNvSpPr>
            <a:spLocks noChangeArrowheads="1"/>
          </p:cNvSpPr>
          <p:nvPr/>
        </p:nvSpPr>
        <p:spPr bwMode="auto">
          <a:xfrm>
            <a:off x="3200400" y="1050925"/>
            <a:ext cx="354013"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4000" b="1">
                <a:solidFill>
                  <a:srgbClr val="66FF33"/>
                </a:solidFill>
                <a:latin typeface="Times New Roman" pitchFamily="18" charset="0"/>
                <a:ea typeface="楷体_GB2312" pitchFamily="49" charset="-122"/>
              </a:rPr>
              <a:t>]</a:t>
            </a:r>
          </a:p>
        </p:txBody>
      </p:sp>
      <p:sp useBgFill="1">
        <p:nvSpPr>
          <p:cNvPr id="221194" name="Rectangle 10"/>
          <p:cNvSpPr>
            <a:spLocks noChangeArrowheads="1"/>
          </p:cNvSpPr>
          <p:nvPr/>
        </p:nvSpPr>
        <p:spPr bwMode="auto">
          <a:xfrm>
            <a:off x="2590800" y="1143000"/>
            <a:ext cx="990600" cy="609600"/>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21195" name="Rectangle 11"/>
          <p:cNvSpPr>
            <a:spLocks noChangeArrowheads="1"/>
          </p:cNvSpPr>
          <p:nvPr/>
        </p:nvSpPr>
        <p:spPr bwMode="auto">
          <a:xfrm>
            <a:off x="3581400" y="1050925"/>
            <a:ext cx="481013"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4000" b="1">
                <a:solidFill>
                  <a:srgbClr val="66FF33"/>
                </a:solidFill>
                <a:latin typeface="Times New Roman" pitchFamily="18" charset="0"/>
                <a:ea typeface="楷体_GB2312" pitchFamily="49" charset="-122"/>
              </a:rPr>
              <a:t>[ </a:t>
            </a:r>
          </a:p>
        </p:txBody>
      </p:sp>
      <p:sp>
        <p:nvSpPr>
          <p:cNvPr id="221196" name="Rectangle 12"/>
          <p:cNvSpPr>
            <a:spLocks noChangeArrowheads="1"/>
          </p:cNvSpPr>
          <p:nvPr/>
        </p:nvSpPr>
        <p:spPr bwMode="auto">
          <a:xfrm>
            <a:off x="4038600" y="1050925"/>
            <a:ext cx="354013"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4000" b="1">
                <a:solidFill>
                  <a:srgbClr val="66FF33"/>
                </a:solidFill>
                <a:latin typeface="Times New Roman" pitchFamily="18" charset="0"/>
                <a:ea typeface="楷体_GB2312" pitchFamily="49" charset="-122"/>
              </a:rPr>
              <a:t>(</a:t>
            </a:r>
          </a:p>
        </p:txBody>
      </p:sp>
      <p:sp>
        <p:nvSpPr>
          <p:cNvPr id="221197" name="Rectangle 13"/>
          <p:cNvSpPr>
            <a:spLocks noChangeArrowheads="1"/>
          </p:cNvSpPr>
          <p:nvPr/>
        </p:nvSpPr>
        <p:spPr bwMode="auto">
          <a:xfrm>
            <a:off x="4495800" y="1050925"/>
            <a:ext cx="354013"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4000" b="1">
                <a:solidFill>
                  <a:srgbClr val="66FF33"/>
                </a:solidFill>
                <a:latin typeface="Times New Roman" pitchFamily="18" charset="0"/>
                <a:ea typeface="楷体_GB2312" pitchFamily="49" charset="-122"/>
              </a:rPr>
              <a:t>)</a:t>
            </a:r>
          </a:p>
        </p:txBody>
      </p:sp>
      <p:sp>
        <p:nvSpPr>
          <p:cNvPr id="221198" name="Rectangle 14"/>
          <p:cNvSpPr>
            <a:spLocks noChangeArrowheads="1"/>
          </p:cNvSpPr>
          <p:nvPr/>
        </p:nvSpPr>
        <p:spPr bwMode="auto">
          <a:xfrm>
            <a:off x="5181600" y="1050925"/>
            <a:ext cx="354013"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4000" b="1">
                <a:solidFill>
                  <a:srgbClr val="66FF33"/>
                </a:solidFill>
                <a:latin typeface="Times New Roman" pitchFamily="18" charset="0"/>
                <a:ea typeface="楷体_GB2312" pitchFamily="49" charset="-122"/>
              </a:rPr>
              <a:t>)</a:t>
            </a:r>
          </a:p>
        </p:txBody>
      </p:sp>
      <p:sp useBgFill="1">
        <p:nvSpPr>
          <p:cNvPr id="221199" name="Rectangle 15"/>
          <p:cNvSpPr>
            <a:spLocks noChangeArrowheads="1"/>
          </p:cNvSpPr>
          <p:nvPr/>
        </p:nvSpPr>
        <p:spPr bwMode="auto">
          <a:xfrm>
            <a:off x="4038600" y="1143000"/>
            <a:ext cx="838200" cy="609600"/>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21200" name="Rectangle 16"/>
          <p:cNvSpPr>
            <a:spLocks noChangeArrowheads="1"/>
          </p:cNvSpPr>
          <p:nvPr/>
        </p:nvSpPr>
        <p:spPr bwMode="auto">
          <a:xfrm>
            <a:off x="4876800" y="1050925"/>
            <a:ext cx="354013"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4000" b="1">
                <a:solidFill>
                  <a:srgbClr val="66FF33"/>
                </a:solidFill>
                <a:latin typeface="Times New Roman" pitchFamily="18" charset="0"/>
                <a:ea typeface="楷体_GB2312" pitchFamily="49" charset="-122"/>
              </a:rPr>
              <a:t>]</a:t>
            </a:r>
          </a:p>
        </p:txBody>
      </p:sp>
      <p:sp useBgFill="1">
        <p:nvSpPr>
          <p:cNvPr id="221201" name="Rectangle 17"/>
          <p:cNvSpPr>
            <a:spLocks noChangeArrowheads="1"/>
          </p:cNvSpPr>
          <p:nvPr/>
        </p:nvSpPr>
        <p:spPr bwMode="auto">
          <a:xfrm>
            <a:off x="3657600" y="1066800"/>
            <a:ext cx="1524000" cy="685800"/>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useBgFill="1">
        <p:nvSpPr>
          <p:cNvPr id="221202" name="Rectangle 18"/>
          <p:cNvSpPr>
            <a:spLocks noChangeArrowheads="1"/>
          </p:cNvSpPr>
          <p:nvPr/>
        </p:nvSpPr>
        <p:spPr bwMode="auto">
          <a:xfrm>
            <a:off x="2133600" y="1066800"/>
            <a:ext cx="3352800" cy="685800"/>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21203" name="Rectangle 19"/>
          <p:cNvSpPr>
            <a:spLocks noChangeArrowheads="1"/>
          </p:cNvSpPr>
          <p:nvPr/>
        </p:nvSpPr>
        <p:spPr bwMode="auto">
          <a:xfrm>
            <a:off x="5486400" y="1050925"/>
            <a:ext cx="354013"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4000" b="1">
                <a:solidFill>
                  <a:srgbClr val="66FF33"/>
                </a:solidFill>
                <a:latin typeface="Times New Roman" pitchFamily="18" charset="0"/>
                <a:ea typeface="楷体_GB2312" pitchFamily="49" charset="-122"/>
              </a:rPr>
              <a:t>]</a:t>
            </a:r>
          </a:p>
        </p:txBody>
      </p:sp>
      <p:sp useBgFill="1">
        <p:nvSpPr>
          <p:cNvPr id="221204" name="Rectangle 20"/>
          <p:cNvSpPr>
            <a:spLocks noChangeArrowheads="1"/>
          </p:cNvSpPr>
          <p:nvPr/>
        </p:nvSpPr>
        <p:spPr bwMode="auto">
          <a:xfrm>
            <a:off x="1676400" y="990600"/>
            <a:ext cx="4114800" cy="762000"/>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21205" name="Text Box 21"/>
          <p:cNvSpPr txBox="1">
            <a:spLocks noChangeArrowheads="1"/>
          </p:cNvSpPr>
          <p:nvPr/>
        </p:nvSpPr>
        <p:spPr bwMode="auto">
          <a:xfrm>
            <a:off x="304800" y="2101850"/>
            <a:ext cx="86106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spcBef>
                <a:spcPct val="50000"/>
              </a:spcBef>
            </a:pPr>
            <a:r>
              <a:rPr kumimoji="1" lang="en-US" altLang="zh-CN" sz="3600" dirty="0">
                <a:latin typeface="Times New Roman" pitchFamily="18" charset="0"/>
                <a:ea typeface="楷体_GB2312" pitchFamily="49" charset="-122"/>
              </a:rPr>
              <a:t>        </a:t>
            </a:r>
            <a:r>
              <a:rPr kumimoji="1" lang="zh-CN" altLang="en-US" sz="3600" dirty="0">
                <a:latin typeface="Times New Roman" pitchFamily="18" charset="0"/>
                <a:ea typeface="楷体_GB2312" pitchFamily="49" charset="-122"/>
              </a:rPr>
              <a:t>可见，括弧匹配也遵循“后进先出”的规律。</a:t>
            </a:r>
          </a:p>
        </p:txBody>
      </p:sp>
      <p:sp>
        <p:nvSpPr>
          <p:cNvPr id="221206" name="Rectangle 22"/>
          <p:cNvSpPr>
            <a:spLocks noChangeArrowheads="1"/>
          </p:cNvSpPr>
          <p:nvPr/>
        </p:nvSpPr>
        <p:spPr bwMode="auto">
          <a:xfrm>
            <a:off x="1186383" y="3314700"/>
            <a:ext cx="7058025" cy="76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p>
            <a:pPr algn="ctr"/>
            <a:r>
              <a:rPr kumimoji="1" lang="zh-CN" altLang="en-US" sz="3600" dirty="0">
                <a:latin typeface="Times New Roman" pitchFamily="18" charset="0"/>
                <a:ea typeface="楷体_GB2312" pitchFamily="49" charset="-122"/>
              </a:rPr>
              <a:t>如何表示下列“</a:t>
            </a:r>
            <a:r>
              <a:rPr kumimoji="1" lang="zh-CN" altLang="en-US" sz="3600" b="1" dirty="0">
                <a:solidFill>
                  <a:srgbClr val="FFFF00"/>
                </a:solidFill>
                <a:latin typeface="Times New Roman" pitchFamily="18" charset="0"/>
                <a:ea typeface="楷体_GB2312" pitchFamily="49" charset="-122"/>
              </a:rPr>
              <a:t>不匹配</a:t>
            </a:r>
            <a:r>
              <a:rPr kumimoji="1" lang="zh-CN" altLang="en-US" sz="3600" dirty="0">
                <a:latin typeface="Times New Roman" pitchFamily="18" charset="0"/>
                <a:ea typeface="楷体_GB2312" pitchFamily="49" charset="-122"/>
              </a:rPr>
              <a:t>” 的情况？</a:t>
            </a:r>
          </a:p>
        </p:txBody>
      </p:sp>
      <p:sp>
        <p:nvSpPr>
          <p:cNvPr id="221207" name="Rectangle 23"/>
          <p:cNvSpPr>
            <a:spLocks noChangeArrowheads="1"/>
          </p:cNvSpPr>
          <p:nvPr/>
        </p:nvSpPr>
        <p:spPr bwMode="auto">
          <a:xfrm>
            <a:off x="762000" y="4187825"/>
            <a:ext cx="7772400" cy="60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marL="342900" indent="-342900">
              <a:spcBef>
                <a:spcPct val="20000"/>
              </a:spcBef>
              <a:buFontTx/>
              <a:buChar char="•"/>
            </a:pPr>
            <a:r>
              <a:rPr kumimoji="1" lang="zh-CN" altLang="en-US" sz="3600" dirty="0">
                <a:latin typeface="Times New Roman" pitchFamily="18" charset="0"/>
                <a:ea typeface="楷体_GB2312" pitchFamily="49" charset="-122"/>
              </a:rPr>
              <a:t>到来的右</a:t>
            </a:r>
            <a:r>
              <a:rPr kumimoji="1" lang="zh-CN" altLang="en-US" sz="3600" dirty="0" smtClean="0">
                <a:latin typeface="Times New Roman" pitchFamily="18" charset="0"/>
                <a:ea typeface="楷体_GB2312" pitchFamily="49" charset="-122"/>
              </a:rPr>
              <a:t>括弧不是</a:t>
            </a:r>
            <a:r>
              <a:rPr kumimoji="1" lang="zh-CN" altLang="en-US" sz="3600" dirty="0">
                <a:latin typeface="Times New Roman" pitchFamily="18" charset="0"/>
                <a:ea typeface="楷体_GB2312" pitchFamily="49" charset="-122"/>
              </a:rPr>
              <a:t>所“期待”</a:t>
            </a:r>
            <a:r>
              <a:rPr kumimoji="1" lang="zh-CN" altLang="en-US" sz="3600" dirty="0" smtClean="0">
                <a:latin typeface="Times New Roman" pitchFamily="18" charset="0"/>
                <a:ea typeface="楷体_GB2312" pitchFamily="49" charset="-122"/>
              </a:rPr>
              <a:t>的</a:t>
            </a:r>
            <a:r>
              <a:rPr kumimoji="1" lang="zh-CN" altLang="en-US" sz="3600" dirty="0">
                <a:latin typeface="Times New Roman" pitchFamily="18" charset="0"/>
                <a:ea typeface="楷体_GB2312" pitchFamily="49" charset="-122"/>
              </a:rPr>
              <a:t>，</a:t>
            </a:r>
            <a:endParaRPr kumimoji="1" lang="en-US" altLang="zh-CN" sz="3600" dirty="0">
              <a:latin typeface="Times New Roman" pitchFamily="18" charset="0"/>
              <a:ea typeface="楷体_GB2312" pitchFamily="49" charset="-122"/>
            </a:endParaRPr>
          </a:p>
        </p:txBody>
      </p:sp>
      <p:sp>
        <p:nvSpPr>
          <p:cNvPr id="221208" name="Rectangle 24"/>
          <p:cNvSpPr>
            <a:spLocks noChangeArrowheads="1"/>
          </p:cNvSpPr>
          <p:nvPr/>
        </p:nvSpPr>
        <p:spPr bwMode="auto">
          <a:xfrm>
            <a:off x="762000" y="4979988"/>
            <a:ext cx="7772400" cy="1401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Clr>
                <a:schemeClr val="hlink"/>
              </a:buClr>
              <a:buSzPct val="75000"/>
              <a:buFont typeface="Wingdings" pitchFamily="2" charset="2"/>
              <a:buChar char="l"/>
            </a:pPr>
            <a:r>
              <a:rPr lang="zh-CN" altLang="en-US" sz="3600">
                <a:ea typeface="楷体_GB2312" pitchFamily="49" charset="-122"/>
              </a:rPr>
              <a:t>即来了一个“</a:t>
            </a:r>
            <a:r>
              <a:rPr lang="zh-CN" altLang="en-US" sz="3600">
                <a:solidFill>
                  <a:srgbClr val="FFFF00"/>
                </a:solidFill>
                <a:ea typeface="楷体_GB2312" pitchFamily="49" charset="-122"/>
              </a:rPr>
              <a:t>不速之客</a:t>
            </a:r>
            <a:r>
              <a:rPr lang="zh-CN" altLang="en-US" sz="3600">
                <a:ea typeface="楷体_GB2312" pitchFamily="49" charset="-122"/>
              </a:rPr>
              <a:t>”，直到结束，也没有等到“期待”的匹配</a:t>
            </a:r>
            <a:r>
              <a:rPr lang="en-US" altLang="zh-CN" sz="3600">
                <a:ea typeface="楷体_GB2312" pitchFamily="49" charset="-122"/>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21189">
                                            <p:txEl>
                                              <p:pRg st="0" end="0"/>
                                            </p:txEl>
                                          </p:spTgt>
                                        </p:tgtEl>
                                        <p:attrNameLst>
                                          <p:attrName>style.visibility</p:attrName>
                                        </p:attrNameLst>
                                      </p:cBhvr>
                                      <p:to>
                                        <p:strVal val="visible"/>
                                      </p:to>
                                    </p:set>
                                    <p:animEffect transition="in" filter="wipe(left)">
                                      <p:cBhvr>
                                        <p:cTn id="7" dur="500"/>
                                        <p:tgtEl>
                                          <p:spTgt spid="22118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21188">
                                            <p:txEl>
                                              <p:pRg st="0" end="0"/>
                                            </p:txEl>
                                          </p:spTgt>
                                        </p:tgtEl>
                                        <p:attrNameLst>
                                          <p:attrName>style.visibility</p:attrName>
                                        </p:attrNameLst>
                                      </p:cBhvr>
                                      <p:to>
                                        <p:strVal val="visible"/>
                                      </p:to>
                                    </p:set>
                                    <p:animEffect transition="in" filter="wipe(left)">
                                      <p:cBhvr>
                                        <p:cTn id="12" dur="500"/>
                                        <p:tgtEl>
                                          <p:spTgt spid="221188">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21191">
                                            <p:txEl>
                                              <p:pRg st="0" end="0"/>
                                            </p:txEl>
                                          </p:spTgt>
                                        </p:tgtEl>
                                        <p:attrNameLst>
                                          <p:attrName>style.visibility</p:attrName>
                                        </p:attrNameLst>
                                      </p:cBhvr>
                                      <p:to>
                                        <p:strVal val="visible"/>
                                      </p:to>
                                    </p:set>
                                    <p:animEffect transition="in" filter="wipe(left)">
                                      <p:cBhvr>
                                        <p:cTn id="17" dur="500"/>
                                        <p:tgtEl>
                                          <p:spTgt spid="221191">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21192">
                                            <p:txEl>
                                              <p:pRg st="0" end="0"/>
                                            </p:txEl>
                                          </p:spTgt>
                                        </p:tgtEl>
                                        <p:attrNameLst>
                                          <p:attrName>style.visibility</p:attrName>
                                        </p:attrNameLst>
                                      </p:cBhvr>
                                      <p:to>
                                        <p:strVal val="visible"/>
                                      </p:to>
                                    </p:set>
                                    <p:animEffect transition="in" filter="wipe(left)">
                                      <p:cBhvr>
                                        <p:cTn id="22" dur="500"/>
                                        <p:tgtEl>
                                          <p:spTgt spid="221192">
                                            <p:txEl>
                                              <p:pRg st="0" end="0"/>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21193">
                                            <p:txEl>
                                              <p:pRg st="0" end="0"/>
                                            </p:txEl>
                                          </p:spTgt>
                                        </p:tgtEl>
                                        <p:attrNameLst>
                                          <p:attrName>style.visibility</p:attrName>
                                        </p:attrNameLst>
                                      </p:cBhvr>
                                      <p:to>
                                        <p:strVal val="visible"/>
                                      </p:to>
                                    </p:set>
                                    <p:animEffect transition="in" filter="wipe(left)">
                                      <p:cBhvr>
                                        <p:cTn id="27" dur="500"/>
                                        <p:tgtEl>
                                          <p:spTgt spid="221193">
                                            <p:txEl>
                                              <p:pRg st="0" end="0"/>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221194"/>
                                        </p:tgtEl>
                                        <p:attrNameLst>
                                          <p:attrName>style.visibility</p:attrName>
                                        </p:attrNameLst>
                                      </p:cBhvr>
                                      <p:to>
                                        <p:strVal val="visible"/>
                                      </p:to>
                                    </p:set>
                                    <p:animEffect transition="in" filter="wipe(right)">
                                      <p:cBhvr>
                                        <p:cTn id="32" dur="500"/>
                                        <p:tgtEl>
                                          <p:spTgt spid="221194"/>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21195">
                                            <p:txEl>
                                              <p:pRg st="0" end="0"/>
                                            </p:txEl>
                                          </p:spTgt>
                                        </p:tgtEl>
                                        <p:attrNameLst>
                                          <p:attrName>style.visibility</p:attrName>
                                        </p:attrNameLst>
                                      </p:cBhvr>
                                      <p:to>
                                        <p:strVal val="visible"/>
                                      </p:to>
                                    </p:set>
                                    <p:animEffect transition="in" filter="wipe(left)">
                                      <p:cBhvr>
                                        <p:cTn id="37" dur="500"/>
                                        <p:tgtEl>
                                          <p:spTgt spid="221195">
                                            <p:txEl>
                                              <p:pRg st="0" end="0"/>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221196">
                                            <p:txEl>
                                              <p:pRg st="0" end="0"/>
                                            </p:txEl>
                                          </p:spTgt>
                                        </p:tgtEl>
                                        <p:attrNameLst>
                                          <p:attrName>style.visibility</p:attrName>
                                        </p:attrNameLst>
                                      </p:cBhvr>
                                      <p:to>
                                        <p:strVal val="visible"/>
                                      </p:to>
                                    </p:set>
                                    <p:animEffect transition="in" filter="wipe(left)">
                                      <p:cBhvr>
                                        <p:cTn id="42" dur="500"/>
                                        <p:tgtEl>
                                          <p:spTgt spid="221196">
                                            <p:txEl>
                                              <p:pRg st="0" end="0"/>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221197">
                                            <p:txEl>
                                              <p:pRg st="0" end="0"/>
                                            </p:txEl>
                                          </p:spTgt>
                                        </p:tgtEl>
                                        <p:attrNameLst>
                                          <p:attrName>style.visibility</p:attrName>
                                        </p:attrNameLst>
                                      </p:cBhvr>
                                      <p:to>
                                        <p:strVal val="visible"/>
                                      </p:to>
                                    </p:set>
                                    <p:animEffect transition="in" filter="wipe(left)">
                                      <p:cBhvr>
                                        <p:cTn id="47" dur="500"/>
                                        <p:tgtEl>
                                          <p:spTgt spid="221197">
                                            <p:txEl>
                                              <p:pRg st="0" end="0"/>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2" fill="hold" grpId="0" nodeType="clickEffect">
                                  <p:stCondLst>
                                    <p:cond delay="0"/>
                                  </p:stCondLst>
                                  <p:childTnLst>
                                    <p:set>
                                      <p:cBhvr>
                                        <p:cTn id="51" dur="1" fill="hold">
                                          <p:stCondLst>
                                            <p:cond delay="0"/>
                                          </p:stCondLst>
                                        </p:cTn>
                                        <p:tgtEl>
                                          <p:spTgt spid="221199"/>
                                        </p:tgtEl>
                                        <p:attrNameLst>
                                          <p:attrName>style.visibility</p:attrName>
                                        </p:attrNameLst>
                                      </p:cBhvr>
                                      <p:to>
                                        <p:strVal val="visible"/>
                                      </p:to>
                                    </p:set>
                                    <p:animEffect transition="in" filter="wipe(right)">
                                      <p:cBhvr>
                                        <p:cTn id="52" dur="500"/>
                                        <p:tgtEl>
                                          <p:spTgt spid="221199"/>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221200">
                                            <p:txEl>
                                              <p:pRg st="0" end="0"/>
                                            </p:txEl>
                                          </p:spTgt>
                                        </p:tgtEl>
                                        <p:attrNameLst>
                                          <p:attrName>style.visibility</p:attrName>
                                        </p:attrNameLst>
                                      </p:cBhvr>
                                      <p:to>
                                        <p:strVal val="visible"/>
                                      </p:to>
                                    </p:set>
                                    <p:animEffect transition="in" filter="wipe(left)">
                                      <p:cBhvr>
                                        <p:cTn id="57" dur="500"/>
                                        <p:tgtEl>
                                          <p:spTgt spid="221200">
                                            <p:txEl>
                                              <p:pRg st="0" end="0"/>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2" fill="hold" grpId="0" nodeType="clickEffect">
                                  <p:stCondLst>
                                    <p:cond delay="0"/>
                                  </p:stCondLst>
                                  <p:childTnLst>
                                    <p:set>
                                      <p:cBhvr>
                                        <p:cTn id="61" dur="1" fill="hold">
                                          <p:stCondLst>
                                            <p:cond delay="0"/>
                                          </p:stCondLst>
                                        </p:cTn>
                                        <p:tgtEl>
                                          <p:spTgt spid="221201"/>
                                        </p:tgtEl>
                                        <p:attrNameLst>
                                          <p:attrName>style.visibility</p:attrName>
                                        </p:attrNameLst>
                                      </p:cBhvr>
                                      <p:to>
                                        <p:strVal val="visible"/>
                                      </p:to>
                                    </p:set>
                                    <p:animEffect transition="in" filter="wipe(right)">
                                      <p:cBhvr>
                                        <p:cTn id="62" dur="500"/>
                                        <p:tgtEl>
                                          <p:spTgt spid="221201"/>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221198">
                                            <p:txEl>
                                              <p:pRg st="0" end="0"/>
                                            </p:txEl>
                                          </p:spTgt>
                                        </p:tgtEl>
                                        <p:attrNameLst>
                                          <p:attrName>style.visibility</p:attrName>
                                        </p:attrNameLst>
                                      </p:cBhvr>
                                      <p:to>
                                        <p:strVal val="visible"/>
                                      </p:to>
                                    </p:set>
                                    <p:animEffect transition="in" filter="wipe(left)">
                                      <p:cBhvr>
                                        <p:cTn id="67" dur="500"/>
                                        <p:tgtEl>
                                          <p:spTgt spid="221198">
                                            <p:txEl>
                                              <p:pRg st="0" end="0"/>
                                            </p:txEl>
                                          </p:spTgt>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2" fill="hold" grpId="0" nodeType="clickEffect">
                                  <p:stCondLst>
                                    <p:cond delay="0"/>
                                  </p:stCondLst>
                                  <p:childTnLst>
                                    <p:set>
                                      <p:cBhvr>
                                        <p:cTn id="71" dur="1" fill="hold">
                                          <p:stCondLst>
                                            <p:cond delay="0"/>
                                          </p:stCondLst>
                                        </p:cTn>
                                        <p:tgtEl>
                                          <p:spTgt spid="221202"/>
                                        </p:tgtEl>
                                        <p:attrNameLst>
                                          <p:attrName>style.visibility</p:attrName>
                                        </p:attrNameLst>
                                      </p:cBhvr>
                                      <p:to>
                                        <p:strVal val="visible"/>
                                      </p:to>
                                    </p:set>
                                    <p:animEffect transition="in" filter="wipe(right)">
                                      <p:cBhvr>
                                        <p:cTn id="72" dur="500"/>
                                        <p:tgtEl>
                                          <p:spTgt spid="221202"/>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8" fill="hold" grpId="0" nodeType="clickEffect">
                                  <p:stCondLst>
                                    <p:cond delay="0"/>
                                  </p:stCondLst>
                                  <p:childTnLst>
                                    <p:set>
                                      <p:cBhvr>
                                        <p:cTn id="76" dur="1" fill="hold">
                                          <p:stCondLst>
                                            <p:cond delay="0"/>
                                          </p:stCondLst>
                                        </p:cTn>
                                        <p:tgtEl>
                                          <p:spTgt spid="221203">
                                            <p:txEl>
                                              <p:pRg st="0" end="0"/>
                                            </p:txEl>
                                          </p:spTgt>
                                        </p:tgtEl>
                                        <p:attrNameLst>
                                          <p:attrName>style.visibility</p:attrName>
                                        </p:attrNameLst>
                                      </p:cBhvr>
                                      <p:to>
                                        <p:strVal val="visible"/>
                                      </p:to>
                                    </p:set>
                                    <p:animEffect transition="in" filter="wipe(left)">
                                      <p:cBhvr>
                                        <p:cTn id="77" dur="500"/>
                                        <p:tgtEl>
                                          <p:spTgt spid="221203">
                                            <p:txEl>
                                              <p:pRg st="0" end="0"/>
                                            </p:txEl>
                                          </p:spTgt>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2" fill="hold" grpId="0" nodeType="clickEffect">
                                  <p:stCondLst>
                                    <p:cond delay="0"/>
                                  </p:stCondLst>
                                  <p:childTnLst>
                                    <p:set>
                                      <p:cBhvr>
                                        <p:cTn id="81" dur="1" fill="hold">
                                          <p:stCondLst>
                                            <p:cond delay="0"/>
                                          </p:stCondLst>
                                        </p:cTn>
                                        <p:tgtEl>
                                          <p:spTgt spid="221204"/>
                                        </p:tgtEl>
                                        <p:attrNameLst>
                                          <p:attrName>style.visibility</p:attrName>
                                        </p:attrNameLst>
                                      </p:cBhvr>
                                      <p:to>
                                        <p:strVal val="visible"/>
                                      </p:to>
                                    </p:set>
                                    <p:animEffect transition="in" filter="wipe(right)">
                                      <p:cBhvr>
                                        <p:cTn id="82" dur="500"/>
                                        <p:tgtEl>
                                          <p:spTgt spid="221204"/>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22" presetClass="entr" presetSubtype="8" fill="hold" grpId="0" nodeType="clickEffect">
                                  <p:stCondLst>
                                    <p:cond delay="0"/>
                                  </p:stCondLst>
                                  <p:childTnLst>
                                    <p:set>
                                      <p:cBhvr>
                                        <p:cTn id="86" dur="1" fill="hold">
                                          <p:stCondLst>
                                            <p:cond delay="0"/>
                                          </p:stCondLst>
                                        </p:cTn>
                                        <p:tgtEl>
                                          <p:spTgt spid="221205">
                                            <p:txEl>
                                              <p:pRg st="0" end="0"/>
                                            </p:txEl>
                                          </p:spTgt>
                                        </p:tgtEl>
                                        <p:attrNameLst>
                                          <p:attrName>style.visibility</p:attrName>
                                        </p:attrNameLst>
                                      </p:cBhvr>
                                      <p:to>
                                        <p:strVal val="visible"/>
                                      </p:to>
                                    </p:set>
                                    <p:animEffect transition="in" filter="wipe(left)">
                                      <p:cBhvr>
                                        <p:cTn id="87" dur="500"/>
                                        <p:tgtEl>
                                          <p:spTgt spid="221205">
                                            <p:txEl>
                                              <p:pRg st="0" end="0"/>
                                            </p:txEl>
                                          </p:spTgt>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22" presetClass="entr" presetSubtype="8" fill="hold" grpId="0" nodeType="clickEffect">
                                  <p:stCondLst>
                                    <p:cond delay="0"/>
                                  </p:stCondLst>
                                  <p:childTnLst>
                                    <p:set>
                                      <p:cBhvr>
                                        <p:cTn id="91" dur="1" fill="hold">
                                          <p:stCondLst>
                                            <p:cond delay="0"/>
                                          </p:stCondLst>
                                        </p:cTn>
                                        <p:tgtEl>
                                          <p:spTgt spid="221206">
                                            <p:txEl>
                                              <p:pRg st="0" end="0"/>
                                            </p:txEl>
                                          </p:spTgt>
                                        </p:tgtEl>
                                        <p:attrNameLst>
                                          <p:attrName>style.visibility</p:attrName>
                                        </p:attrNameLst>
                                      </p:cBhvr>
                                      <p:to>
                                        <p:strVal val="visible"/>
                                      </p:to>
                                    </p:set>
                                    <p:animEffect transition="in" filter="wipe(left)">
                                      <p:cBhvr>
                                        <p:cTn id="92" dur="500"/>
                                        <p:tgtEl>
                                          <p:spTgt spid="221206">
                                            <p:txEl>
                                              <p:pRg st="0" end="0"/>
                                            </p:txEl>
                                          </p:spTgt>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22" presetClass="entr" presetSubtype="8" fill="hold" grpId="0" nodeType="clickEffect">
                                  <p:stCondLst>
                                    <p:cond delay="0"/>
                                  </p:stCondLst>
                                  <p:childTnLst>
                                    <p:set>
                                      <p:cBhvr>
                                        <p:cTn id="96" dur="1" fill="hold">
                                          <p:stCondLst>
                                            <p:cond delay="0"/>
                                          </p:stCondLst>
                                        </p:cTn>
                                        <p:tgtEl>
                                          <p:spTgt spid="221207">
                                            <p:txEl>
                                              <p:pRg st="0" end="0"/>
                                            </p:txEl>
                                          </p:spTgt>
                                        </p:tgtEl>
                                        <p:attrNameLst>
                                          <p:attrName>style.visibility</p:attrName>
                                        </p:attrNameLst>
                                      </p:cBhvr>
                                      <p:to>
                                        <p:strVal val="visible"/>
                                      </p:to>
                                    </p:set>
                                    <p:animEffect transition="in" filter="wipe(left)">
                                      <p:cBhvr>
                                        <p:cTn id="97" dur="500"/>
                                        <p:tgtEl>
                                          <p:spTgt spid="221207">
                                            <p:txEl>
                                              <p:pRg st="0" end="0"/>
                                            </p:txEl>
                                          </p:spTgt>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22" presetClass="entr" presetSubtype="8" fill="hold" grpId="0" nodeType="clickEffect">
                                  <p:stCondLst>
                                    <p:cond delay="0"/>
                                  </p:stCondLst>
                                  <p:childTnLst>
                                    <p:set>
                                      <p:cBhvr>
                                        <p:cTn id="101" dur="1" fill="hold">
                                          <p:stCondLst>
                                            <p:cond delay="0"/>
                                          </p:stCondLst>
                                        </p:cTn>
                                        <p:tgtEl>
                                          <p:spTgt spid="221208">
                                            <p:txEl>
                                              <p:pRg st="0" end="0"/>
                                            </p:txEl>
                                          </p:spTgt>
                                        </p:tgtEl>
                                        <p:attrNameLst>
                                          <p:attrName>style.visibility</p:attrName>
                                        </p:attrNameLst>
                                      </p:cBhvr>
                                      <p:to>
                                        <p:strVal val="visible"/>
                                      </p:to>
                                    </p:set>
                                    <p:animEffect transition="in" filter="wipe(left)">
                                      <p:cBhvr>
                                        <p:cTn id="102" dur="500"/>
                                        <p:tgtEl>
                                          <p:spTgt spid="22120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1188" grpId="0" build="p" autoUpdateAnimBg="0"/>
      <p:bldP spid="221189" grpId="0" build="p" autoUpdateAnimBg="0" advAuto="0"/>
      <p:bldP spid="221191" grpId="0" build="p" autoUpdateAnimBg="0"/>
      <p:bldP spid="221192" grpId="0" build="p" autoUpdateAnimBg="0"/>
      <p:bldP spid="221193" grpId="0" build="p" autoUpdateAnimBg="0"/>
      <p:bldP spid="221194" grpId="0" animBg="1"/>
      <p:bldP spid="221195" grpId="0" build="p" autoUpdateAnimBg="0"/>
      <p:bldP spid="221196" grpId="0" build="p" autoUpdateAnimBg="0"/>
      <p:bldP spid="221197" grpId="0" build="p" autoUpdateAnimBg="0"/>
      <p:bldP spid="221198" grpId="0" build="p" autoUpdateAnimBg="0"/>
      <p:bldP spid="221199" grpId="0" animBg="1"/>
      <p:bldP spid="221200" grpId="0" build="p" autoUpdateAnimBg="0"/>
      <p:bldP spid="221201" grpId="0" animBg="1"/>
      <p:bldP spid="221202" grpId="0" animBg="1"/>
      <p:bldP spid="221203" grpId="0" build="p" autoUpdateAnimBg="0"/>
      <p:bldP spid="221204" grpId="0" animBg="1"/>
      <p:bldP spid="221205" grpId="0" build="p" autoUpdateAnimBg="0"/>
      <p:bldP spid="221206" grpId="0" build="p" autoUpdateAnimBg="0"/>
      <p:bldP spid="221207" grpId="0" build="p" autoUpdateAnimBg="0"/>
      <p:bldP spid="221208"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33795" name="Text Box 8"/>
          <p:cNvSpPr txBox="1">
            <a:spLocks noChangeArrowheads="1"/>
          </p:cNvSpPr>
          <p:nvPr/>
        </p:nvSpPr>
        <p:spPr bwMode="auto">
          <a:xfrm>
            <a:off x="503238" y="1038225"/>
            <a:ext cx="4495800" cy="579438"/>
          </a:xfrm>
          <a:prstGeom prst="rect">
            <a:avLst/>
          </a:prstGeom>
          <a:noFill/>
          <a:ln>
            <a:noFill/>
          </a:ln>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zh-CN" altLang="zh-CN" sz="3200" b="1" dirty="0">
                <a:latin typeface="楷体_GB2312" pitchFamily="49" charset="-122"/>
                <a:ea typeface="楷体_GB2312" pitchFamily="49" charset="-122"/>
              </a:rPr>
              <a:t>算法的设计思想：</a:t>
            </a:r>
            <a:endParaRPr kumimoji="1" lang="zh-CN" altLang="en-US" sz="3200" dirty="0">
              <a:latin typeface="楷体_GB2312" pitchFamily="49" charset="-122"/>
              <a:ea typeface="楷体_GB2312" pitchFamily="49" charset="-122"/>
            </a:endParaRPr>
          </a:p>
        </p:txBody>
      </p:sp>
      <p:sp>
        <p:nvSpPr>
          <p:cNvPr id="222217" name="Text Box 9"/>
          <p:cNvSpPr txBox="1">
            <a:spLocks noChangeArrowheads="1"/>
          </p:cNvSpPr>
          <p:nvPr/>
        </p:nvSpPr>
        <p:spPr bwMode="auto">
          <a:xfrm>
            <a:off x="419100" y="1649413"/>
            <a:ext cx="4360863" cy="519112"/>
          </a:xfrm>
          <a:prstGeom prst="rect">
            <a:avLst/>
          </a:prstGeom>
          <a:noFill/>
          <a:ln>
            <a:noFill/>
          </a:ln>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buClr>
                <a:srgbClr val="FF9900"/>
              </a:buClr>
              <a:buFont typeface="Wingdings" pitchFamily="2" charset="2"/>
              <a:buChar char="l"/>
            </a:pPr>
            <a:r>
              <a:rPr kumimoji="1" lang="zh-CN" altLang="zh-CN" sz="2800" dirty="0">
                <a:latin typeface="楷体_GB2312" pitchFamily="49" charset="-122"/>
                <a:ea typeface="楷体_GB2312" pitchFamily="49" charset="-122"/>
              </a:rPr>
              <a:t>凡出现</a:t>
            </a:r>
            <a:r>
              <a:rPr kumimoji="1" lang="zh-CN" altLang="zh-CN" sz="2800" b="1" dirty="0">
                <a:solidFill>
                  <a:srgbClr val="FFFF00"/>
                </a:solidFill>
                <a:latin typeface="楷体_GB2312" pitchFamily="49" charset="-122"/>
                <a:ea typeface="楷体_GB2312" pitchFamily="49" charset="-122"/>
              </a:rPr>
              <a:t>左括弧</a:t>
            </a:r>
            <a:r>
              <a:rPr kumimoji="1" lang="zh-CN" altLang="zh-CN" sz="2800" dirty="0">
                <a:latin typeface="楷体_GB2312" pitchFamily="49" charset="-122"/>
                <a:ea typeface="楷体_GB2312" pitchFamily="49" charset="-122"/>
              </a:rPr>
              <a:t>，则</a:t>
            </a:r>
            <a:r>
              <a:rPr kumimoji="1" lang="zh-CN" altLang="zh-CN" sz="2800" b="1" dirty="0">
                <a:latin typeface="楷体_GB2312" pitchFamily="49" charset="-122"/>
                <a:ea typeface="楷体_GB2312" pitchFamily="49" charset="-122"/>
              </a:rPr>
              <a:t>进栈</a:t>
            </a:r>
            <a:r>
              <a:rPr kumimoji="1" lang="zh-CN" altLang="zh-CN" sz="2800" dirty="0">
                <a:latin typeface="楷体_GB2312" pitchFamily="49" charset="-122"/>
                <a:ea typeface="楷体_GB2312" pitchFamily="49" charset="-122"/>
              </a:rPr>
              <a:t>；</a:t>
            </a:r>
          </a:p>
        </p:txBody>
      </p:sp>
      <p:sp>
        <p:nvSpPr>
          <p:cNvPr id="222218" name="Text Box 10"/>
          <p:cNvSpPr txBox="1">
            <a:spLocks noChangeArrowheads="1"/>
          </p:cNvSpPr>
          <p:nvPr/>
        </p:nvSpPr>
        <p:spPr bwMode="auto">
          <a:xfrm>
            <a:off x="417513" y="2174875"/>
            <a:ext cx="8042275" cy="2441575"/>
          </a:xfrm>
          <a:prstGeom prst="rect">
            <a:avLst/>
          </a:prstGeom>
          <a:noFill/>
          <a:ln>
            <a:noFill/>
          </a:ln>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lnSpc>
                <a:spcPct val="110000"/>
              </a:lnSpc>
              <a:buClr>
                <a:srgbClr val="FF9900"/>
              </a:buClr>
              <a:buFont typeface="Wingdings" pitchFamily="2" charset="2"/>
              <a:buChar char="l"/>
            </a:pPr>
            <a:r>
              <a:rPr kumimoji="1" lang="zh-CN" altLang="zh-CN" sz="2800" dirty="0">
                <a:latin typeface="楷体_GB2312" pitchFamily="49" charset="-122"/>
                <a:ea typeface="楷体_GB2312" pitchFamily="49" charset="-122"/>
              </a:rPr>
              <a:t>凡出现</a:t>
            </a:r>
            <a:r>
              <a:rPr kumimoji="1" lang="zh-CN" altLang="zh-CN" sz="2800" b="1" dirty="0">
                <a:solidFill>
                  <a:srgbClr val="FFFF00"/>
                </a:solidFill>
                <a:latin typeface="楷体_GB2312" pitchFamily="49" charset="-122"/>
                <a:ea typeface="楷体_GB2312" pitchFamily="49" charset="-122"/>
              </a:rPr>
              <a:t>右括弧</a:t>
            </a:r>
            <a:r>
              <a:rPr kumimoji="1" lang="zh-CN" altLang="zh-CN" sz="2800" dirty="0">
                <a:latin typeface="楷体_GB2312" pitchFamily="49" charset="-122"/>
                <a:ea typeface="楷体_GB2312" pitchFamily="49" charset="-122"/>
              </a:rPr>
              <a:t>，首先检查栈是否空？</a:t>
            </a:r>
          </a:p>
          <a:p>
            <a:pPr eaLnBrk="1" hangingPunct="1">
              <a:lnSpc>
                <a:spcPct val="110000"/>
              </a:lnSpc>
            </a:pPr>
            <a:r>
              <a:rPr kumimoji="1" lang="zh-CN" altLang="zh-CN" sz="2800" dirty="0">
                <a:latin typeface="楷体_GB2312" pitchFamily="49" charset="-122"/>
                <a:ea typeface="楷体_GB2312" pitchFamily="49" charset="-122"/>
              </a:rPr>
              <a:t>   若</a:t>
            </a:r>
            <a:r>
              <a:rPr kumimoji="1" lang="zh-CN" altLang="zh-CN" sz="2800" b="1" dirty="0">
                <a:latin typeface="楷体_GB2312" pitchFamily="49" charset="-122"/>
                <a:ea typeface="楷体_GB2312" pitchFamily="49" charset="-122"/>
              </a:rPr>
              <a:t>栈空</a:t>
            </a:r>
            <a:r>
              <a:rPr kumimoji="1" lang="zh-CN" altLang="zh-CN" sz="2800" dirty="0">
                <a:latin typeface="楷体_GB2312" pitchFamily="49" charset="-122"/>
                <a:ea typeface="楷体_GB2312" pitchFamily="49" charset="-122"/>
              </a:rPr>
              <a:t>，则表明该</a:t>
            </a:r>
            <a:r>
              <a:rPr kumimoji="1" lang="zh-CN" altLang="zh-CN" sz="2800" b="1" dirty="0">
                <a:latin typeface="Times New Roman" pitchFamily="18" charset="0"/>
                <a:ea typeface="楷体_GB2312" pitchFamily="49" charset="-122"/>
              </a:rPr>
              <a:t>“</a:t>
            </a:r>
            <a:r>
              <a:rPr kumimoji="1" lang="zh-CN" altLang="zh-CN" sz="2800" b="1" dirty="0">
                <a:latin typeface="楷体_GB2312" pitchFamily="49" charset="-122"/>
                <a:ea typeface="楷体_GB2312" pitchFamily="49" charset="-122"/>
              </a:rPr>
              <a:t>右括弧</a:t>
            </a:r>
            <a:r>
              <a:rPr kumimoji="1" lang="zh-CN" altLang="zh-CN" sz="2800" b="1" dirty="0">
                <a:latin typeface="Times New Roman" pitchFamily="18" charset="0"/>
                <a:ea typeface="楷体_GB2312" pitchFamily="49" charset="-122"/>
              </a:rPr>
              <a:t>”</a:t>
            </a:r>
            <a:r>
              <a:rPr kumimoji="1" lang="zh-CN" altLang="zh-CN" sz="2800" b="1" dirty="0">
                <a:latin typeface="楷体_GB2312" pitchFamily="49" charset="-122"/>
                <a:ea typeface="楷体_GB2312" pitchFamily="49" charset="-122"/>
              </a:rPr>
              <a:t>多余</a:t>
            </a:r>
            <a:endParaRPr kumimoji="1" lang="zh-CN" altLang="zh-CN" sz="2800" dirty="0">
              <a:latin typeface="楷体_GB2312" pitchFamily="49" charset="-122"/>
              <a:ea typeface="楷体_GB2312" pitchFamily="49" charset="-122"/>
            </a:endParaRPr>
          </a:p>
          <a:p>
            <a:pPr eaLnBrk="1" hangingPunct="1">
              <a:lnSpc>
                <a:spcPct val="110000"/>
              </a:lnSpc>
            </a:pPr>
            <a:r>
              <a:rPr kumimoji="1" lang="zh-CN" altLang="zh-CN" sz="2800" dirty="0">
                <a:latin typeface="楷体_GB2312" pitchFamily="49" charset="-122"/>
                <a:ea typeface="楷体_GB2312" pitchFamily="49" charset="-122"/>
              </a:rPr>
              <a:t>   否则</a:t>
            </a:r>
            <a:r>
              <a:rPr kumimoji="1" lang="zh-CN" altLang="zh-CN" sz="2800" b="1" dirty="0">
                <a:latin typeface="楷体_GB2312" pitchFamily="49" charset="-122"/>
                <a:ea typeface="楷体_GB2312" pitchFamily="49" charset="-122"/>
              </a:rPr>
              <a:t>和栈顶元素</a:t>
            </a:r>
            <a:r>
              <a:rPr kumimoji="1" lang="zh-CN" altLang="zh-CN" sz="2800" dirty="0">
                <a:latin typeface="楷体_GB2312" pitchFamily="49" charset="-122"/>
                <a:ea typeface="楷体_GB2312" pitchFamily="49" charset="-122"/>
              </a:rPr>
              <a:t>比较，</a:t>
            </a:r>
          </a:p>
          <a:p>
            <a:pPr eaLnBrk="1" hangingPunct="1">
              <a:lnSpc>
                <a:spcPct val="110000"/>
              </a:lnSpc>
            </a:pPr>
            <a:r>
              <a:rPr kumimoji="1" lang="zh-CN" altLang="zh-CN" sz="2800" dirty="0">
                <a:latin typeface="楷体_GB2312" pitchFamily="49" charset="-122"/>
                <a:ea typeface="楷体_GB2312" pitchFamily="49" charset="-122"/>
              </a:rPr>
              <a:t>       若</a:t>
            </a:r>
            <a:r>
              <a:rPr kumimoji="1" lang="zh-CN" altLang="zh-CN" sz="2800" b="1" dirty="0">
                <a:latin typeface="楷体_GB2312" pitchFamily="49" charset="-122"/>
                <a:ea typeface="楷体_GB2312" pitchFamily="49" charset="-122"/>
              </a:rPr>
              <a:t>相匹配</a:t>
            </a:r>
            <a:r>
              <a:rPr kumimoji="1" lang="zh-CN" altLang="zh-CN" sz="2800" dirty="0">
                <a:latin typeface="楷体_GB2312" pitchFamily="49" charset="-122"/>
                <a:ea typeface="楷体_GB2312" pitchFamily="49" charset="-122"/>
              </a:rPr>
              <a:t>，则</a:t>
            </a:r>
            <a:r>
              <a:rPr kumimoji="1" lang="zh-CN" altLang="zh-CN" sz="2800" b="1" dirty="0">
                <a:latin typeface="Times New Roman" pitchFamily="18" charset="0"/>
                <a:ea typeface="楷体_GB2312" pitchFamily="49" charset="-122"/>
              </a:rPr>
              <a:t>“</a:t>
            </a:r>
            <a:r>
              <a:rPr kumimoji="1" lang="zh-CN" altLang="zh-CN" sz="2800" b="1" dirty="0">
                <a:latin typeface="楷体_GB2312" pitchFamily="49" charset="-122"/>
                <a:ea typeface="楷体_GB2312" pitchFamily="49" charset="-122"/>
              </a:rPr>
              <a:t>左括弧出栈</a:t>
            </a:r>
            <a:r>
              <a:rPr kumimoji="1" lang="zh-CN" altLang="zh-CN" sz="2800" b="1" dirty="0">
                <a:latin typeface="Times New Roman" pitchFamily="18" charset="0"/>
                <a:ea typeface="楷体_GB2312" pitchFamily="49" charset="-122"/>
              </a:rPr>
              <a:t>”</a:t>
            </a:r>
            <a:endParaRPr kumimoji="1" lang="zh-CN" altLang="zh-CN" sz="2800" dirty="0">
              <a:latin typeface="楷体_GB2312" pitchFamily="49" charset="-122"/>
              <a:ea typeface="楷体_GB2312" pitchFamily="49" charset="-122"/>
            </a:endParaRPr>
          </a:p>
          <a:p>
            <a:pPr eaLnBrk="1" hangingPunct="1">
              <a:lnSpc>
                <a:spcPct val="110000"/>
              </a:lnSpc>
            </a:pPr>
            <a:r>
              <a:rPr kumimoji="1" lang="zh-CN" altLang="zh-CN" sz="2800" dirty="0">
                <a:latin typeface="楷体_GB2312" pitchFamily="49" charset="-122"/>
                <a:ea typeface="楷体_GB2312" pitchFamily="49" charset="-122"/>
              </a:rPr>
              <a:t>       否则表明</a:t>
            </a:r>
            <a:r>
              <a:rPr kumimoji="1" lang="zh-CN" altLang="zh-CN" sz="2800" b="1" dirty="0">
                <a:latin typeface="楷体_GB2312" pitchFamily="49" charset="-122"/>
                <a:ea typeface="楷体_GB2312" pitchFamily="49" charset="-122"/>
              </a:rPr>
              <a:t>不匹配</a:t>
            </a:r>
            <a:endParaRPr kumimoji="1" lang="zh-CN" altLang="zh-CN" sz="2800" dirty="0">
              <a:latin typeface="楷体_GB2312" pitchFamily="49" charset="-122"/>
              <a:ea typeface="楷体_GB2312" pitchFamily="49" charset="-122"/>
            </a:endParaRPr>
          </a:p>
        </p:txBody>
      </p:sp>
      <p:sp>
        <p:nvSpPr>
          <p:cNvPr id="222219" name="Text Box 11"/>
          <p:cNvSpPr txBox="1">
            <a:spLocks noChangeArrowheads="1"/>
          </p:cNvSpPr>
          <p:nvPr/>
        </p:nvSpPr>
        <p:spPr bwMode="auto">
          <a:xfrm>
            <a:off x="415925" y="4521200"/>
            <a:ext cx="6051550" cy="1501775"/>
          </a:xfrm>
          <a:prstGeom prst="rect">
            <a:avLst/>
          </a:prstGeom>
          <a:noFill/>
          <a:ln>
            <a:noFill/>
          </a:ln>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lnSpc>
                <a:spcPct val="110000"/>
              </a:lnSpc>
              <a:buClr>
                <a:srgbClr val="FF9900"/>
              </a:buClr>
              <a:buFont typeface="Wingdings" pitchFamily="2" charset="2"/>
              <a:buChar char="l"/>
            </a:pPr>
            <a:r>
              <a:rPr kumimoji="1" lang="zh-CN" altLang="zh-CN" sz="2800" b="1" dirty="0">
                <a:latin typeface="楷体_GB2312" pitchFamily="49" charset="-122"/>
                <a:ea typeface="楷体_GB2312" pitchFamily="49" charset="-122"/>
              </a:rPr>
              <a:t>表达式</a:t>
            </a:r>
            <a:r>
              <a:rPr kumimoji="1" lang="zh-CN" altLang="zh-CN" sz="2800" dirty="0">
                <a:latin typeface="楷体_GB2312" pitchFamily="49" charset="-122"/>
                <a:ea typeface="楷体_GB2312" pitchFamily="49" charset="-122"/>
              </a:rPr>
              <a:t>检验</a:t>
            </a:r>
            <a:r>
              <a:rPr kumimoji="1" lang="zh-CN" altLang="zh-CN" sz="2800" b="1" dirty="0">
                <a:latin typeface="楷体_GB2312" pitchFamily="49" charset="-122"/>
                <a:ea typeface="楷体_GB2312" pitchFamily="49" charset="-122"/>
              </a:rPr>
              <a:t>结束时</a:t>
            </a:r>
            <a:r>
              <a:rPr kumimoji="1" lang="zh-CN" altLang="zh-CN" sz="2800" dirty="0">
                <a:latin typeface="楷体_GB2312" pitchFamily="49" charset="-122"/>
                <a:ea typeface="楷体_GB2312" pitchFamily="49" charset="-122"/>
              </a:rPr>
              <a:t>，</a:t>
            </a:r>
          </a:p>
          <a:p>
            <a:pPr eaLnBrk="1" hangingPunct="1">
              <a:lnSpc>
                <a:spcPct val="110000"/>
              </a:lnSpc>
            </a:pPr>
            <a:r>
              <a:rPr kumimoji="1" lang="zh-CN" altLang="zh-CN" sz="2800" dirty="0">
                <a:latin typeface="楷体_GB2312" pitchFamily="49" charset="-122"/>
                <a:ea typeface="楷体_GB2312" pitchFamily="49" charset="-122"/>
              </a:rPr>
              <a:t>   若</a:t>
            </a:r>
            <a:r>
              <a:rPr kumimoji="1" lang="zh-CN" altLang="zh-CN" sz="2800" b="1" dirty="0">
                <a:latin typeface="楷体_GB2312" pitchFamily="49" charset="-122"/>
                <a:ea typeface="楷体_GB2312" pitchFamily="49" charset="-122"/>
              </a:rPr>
              <a:t>栈空</a:t>
            </a:r>
            <a:r>
              <a:rPr kumimoji="1" lang="zh-CN" altLang="zh-CN" sz="2800" dirty="0">
                <a:latin typeface="楷体_GB2312" pitchFamily="49" charset="-122"/>
                <a:ea typeface="楷体_GB2312" pitchFamily="49" charset="-122"/>
              </a:rPr>
              <a:t>，则表明表达式中</a:t>
            </a:r>
            <a:r>
              <a:rPr kumimoji="1" lang="zh-CN" altLang="zh-CN" sz="2800" b="1" dirty="0">
                <a:latin typeface="楷体_GB2312" pitchFamily="49" charset="-122"/>
                <a:ea typeface="楷体_GB2312" pitchFamily="49" charset="-122"/>
              </a:rPr>
              <a:t>匹配正确</a:t>
            </a:r>
            <a:endParaRPr kumimoji="1" lang="zh-CN" altLang="zh-CN" sz="2800" dirty="0">
              <a:latin typeface="楷体_GB2312" pitchFamily="49" charset="-122"/>
              <a:ea typeface="楷体_GB2312" pitchFamily="49" charset="-122"/>
            </a:endParaRPr>
          </a:p>
          <a:p>
            <a:pPr eaLnBrk="1" hangingPunct="1">
              <a:lnSpc>
                <a:spcPct val="110000"/>
              </a:lnSpc>
            </a:pPr>
            <a:r>
              <a:rPr kumimoji="1" lang="zh-CN" altLang="zh-CN" sz="2800" dirty="0">
                <a:latin typeface="楷体_GB2312" pitchFamily="49" charset="-122"/>
                <a:ea typeface="楷体_GB2312" pitchFamily="49" charset="-122"/>
              </a:rPr>
              <a:t>   否则表明</a:t>
            </a:r>
            <a:r>
              <a:rPr kumimoji="1" lang="zh-CN" altLang="zh-CN" sz="2800" b="1" dirty="0">
                <a:latin typeface="Times New Roman" pitchFamily="18" charset="0"/>
                <a:ea typeface="楷体_GB2312" pitchFamily="49" charset="-122"/>
              </a:rPr>
              <a:t>“</a:t>
            </a:r>
            <a:r>
              <a:rPr kumimoji="1" lang="zh-CN" altLang="zh-CN" sz="2800" b="1" dirty="0">
                <a:latin typeface="楷体_GB2312" pitchFamily="49" charset="-122"/>
                <a:ea typeface="楷体_GB2312" pitchFamily="49" charset="-122"/>
              </a:rPr>
              <a:t>左括弧</a:t>
            </a:r>
            <a:r>
              <a:rPr kumimoji="1" lang="zh-CN" altLang="zh-CN" sz="2800" b="1" dirty="0">
                <a:latin typeface="Times New Roman" pitchFamily="18" charset="0"/>
                <a:ea typeface="楷体_GB2312" pitchFamily="49" charset="-122"/>
              </a:rPr>
              <a:t>”</a:t>
            </a:r>
            <a:r>
              <a:rPr kumimoji="1" lang="zh-CN" altLang="zh-CN" sz="2800" b="1" dirty="0">
                <a:latin typeface="楷体_GB2312" pitchFamily="49" charset="-122"/>
                <a:ea typeface="楷体_GB2312" pitchFamily="49" charset="-122"/>
              </a:rPr>
              <a:t>有余。</a:t>
            </a:r>
            <a:endParaRPr kumimoji="1" lang="zh-CN" altLang="en-US" sz="2800" dirty="0">
              <a:latin typeface="Times New Roman" pitchFamily="18" charset="0"/>
              <a:ea typeface="宋体" pitchFamily="2" charset="-122"/>
            </a:endParaRPr>
          </a:p>
        </p:txBody>
      </p:sp>
      <p:sp>
        <p:nvSpPr>
          <p:cNvPr id="8" name="Rectangle 5"/>
          <p:cNvSpPr>
            <a:spLocks noGrp="1" noChangeArrowheads="1"/>
          </p:cNvSpPr>
          <p:nvPr>
            <p:ph type="title"/>
          </p:nvPr>
        </p:nvSpPr>
        <p:spPr>
          <a:xfrm>
            <a:off x="685800" y="260648"/>
            <a:ext cx="7772400" cy="803275"/>
          </a:xfrm>
          <a:noFill/>
        </p:spPr>
        <p:txBody>
          <a:bodyPr anchorCtr="0"/>
          <a:lstStyle/>
          <a:p>
            <a:pPr eaLnBrk="1" hangingPunct="1"/>
            <a:r>
              <a:rPr lang="zh-CN" altLang="en-US" b="0" dirty="0"/>
              <a:t>算法</a:t>
            </a:r>
            <a:r>
              <a:rPr lang="zh-CN" altLang="en-US" b="0" dirty="0" smtClean="0"/>
              <a:t>核心步骤</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iterate type="lt">
                                    <p:tmPct val="100000"/>
                                  </p:iterate>
                                  <p:childTnLst>
                                    <p:set>
                                      <p:cBhvr>
                                        <p:cTn id="6" dur="1" fill="hold">
                                          <p:stCondLst>
                                            <p:cond delay="0"/>
                                          </p:stCondLst>
                                        </p:cTn>
                                        <p:tgtEl>
                                          <p:spTgt spid="222217"/>
                                        </p:tgtEl>
                                        <p:attrNameLst>
                                          <p:attrName>style.visibility</p:attrName>
                                        </p:attrNameLst>
                                      </p:cBhvr>
                                      <p:to>
                                        <p:strVal val="visible"/>
                                      </p:to>
                                    </p:set>
                                    <p:animEffect transition="in" filter="wipe(left)">
                                      <p:cBhvr>
                                        <p:cTn id="7" dur="75"/>
                                        <p:tgtEl>
                                          <p:spTgt spid="22221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iterate type="lt">
                                    <p:tmPct val="100000"/>
                                  </p:iterate>
                                  <p:childTnLst>
                                    <p:set>
                                      <p:cBhvr>
                                        <p:cTn id="11" dur="1" fill="hold">
                                          <p:stCondLst>
                                            <p:cond delay="0"/>
                                          </p:stCondLst>
                                        </p:cTn>
                                        <p:tgtEl>
                                          <p:spTgt spid="222218"/>
                                        </p:tgtEl>
                                        <p:attrNameLst>
                                          <p:attrName>style.visibility</p:attrName>
                                        </p:attrNameLst>
                                      </p:cBhvr>
                                      <p:to>
                                        <p:strVal val="visible"/>
                                      </p:to>
                                    </p:set>
                                    <p:animEffect transition="in" filter="wipe(left)">
                                      <p:cBhvr>
                                        <p:cTn id="12" dur="75"/>
                                        <p:tgtEl>
                                          <p:spTgt spid="22221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iterate type="lt">
                                    <p:tmPct val="100000"/>
                                  </p:iterate>
                                  <p:childTnLst>
                                    <p:set>
                                      <p:cBhvr>
                                        <p:cTn id="16" dur="1" fill="hold">
                                          <p:stCondLst>
                                            <p:cond delay="0"/>
                                          </p:stCondLst>
                                        </p:cTn>
                                        <p:tgtEl>
                                          <p:spTgt spid="222219"/>
                                        </p:tgtEl>
                                        <p:attrNameLst>
                                          <p:attrName>style.visibility</p:attrName>
                                        </p:attrNameLst>
                                      </p:cBhvr>
                                      <p:to>
                                        <p:strVal val="visible"/>
                                      </p:to>
                                    </p:set>
                                    <p:animEffect transition="in" filter="wipe(left)">
                                      <p:cBhvr>
                                        <p:cTn id="17" dur="75"/>
                                        <p:tgtEl>
                                          <p:spTgt spid="2222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2217" grpId="0" autoUpdateAnimBg="0"/>
      <p:bldP spid="222218" grpId="0" autoUpdateAnimBg="0"/>
      <p:bldP spid="222219" grpId="0"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34819" name="Rectangle 6"/>
          <p:cNvSpPr>
            <a:spLocks noGrp="1" noChangeArrowheads="1"/>
          </p:cNvSpPr>
          <p:nvPr>
            <p:ph type="title"/>
          </p:nvPr>
        </p:nvSpPr>
        <p:spPr>
          <a:xfrm>
            <a:off x="457200" y="274638"/>
            <a:ext cx="8229600" cy="1143000"/>
          </a:xfrm>
          <a:noFill/>
        </p:spPr>
        <p:txBody>
          <a:bodyPr anchorCtr="0"/>
          <a:lstStyle/>
          <a:p>
            <a:pPr algn="l" eaLnBrk="1" hangingPunct="1"/>
            <a:r>
              <a:rPr lang="en-US" altLang="zh-CN" smtClean="0"/>
              <a:t>Bracket Matching Program</a:t>
            </a:r>
          </a:p>
        </p:txBody>
      </p:sp>
      <p:sp>
        <p:nvSpPr>
          <p:cNvPr id="34820" name="Rectangle 7"/>
          <p:cNvSpPr>
            <a:spLocks noGrp="1" noChangeArrowheads="1"/>
          </p:cNvSpPr>
          <p:nvPr>
            <p:ph type="body" idx="1"/>
          </p:nvPr>
        </p:nvSpPr>
        <p:spPr>
          <a:xfrm>
            <a:off x="457200" y="1484313"/>
            <a:ext cx="8229600" cy="5184775"/>
          </a:xfrm>
          <a:noFill/>
        </p:spPr>
        <p:txBody>
          <a:bodyPr/>
          <a:lstStyle/>
          <a:p>
            <a:pPr algn="just" eaLnBrk="1" hangingPunct="1">
              <a:lnSpc>
                <a:spcPct val="80000"/>
              </a:lnSpc>
              <a:buFont typeface="Wingdings" pitchFamily="2" charset="2"/>
              <a:buNone/>
            </a:pPr>
            <a:r>
              <a:rPr lang="en-US" altLang="zh-CN" sz="2400" b="1" dirty="0" err="1" smtClean="0">
                <a:effectLst/>
                <a:latin typeface="Times New Roman" pitchFamily="18" charset="0"/>
                <a:cs typeface="Times New Roman" pitchFamily="18" charset="0"/>
              </a:rPr>
              <a:t>int</a:t>
            </a:r>
            <a:r>
              <a:rPr lang="en-US" altLang="zh-CN" sz="2400" b="1" dirty="0" smtClean="0">
                <a:effectLst/>
                <a:latin typeface="Times New Roman" pitchFamily="18" charset="0"/>
                <a:cs typeface="Times New Roman" pitchFamily="18" charset="0"/>
              </a:rPr>
              <a:t> main() {</a:t>
            </a:r>
            <a:endParaRPr lang="en-US" altLang="zh-CN" sz="2400" b="1" dirty="0" smtClean="0">
              <a:effectLst/>
              <a:latin typeface="Times New Roman" pitchFamily="18" charset="0"/>
            </a:endParaRPr>
          </a:p>
          <a:p>
            <a:pPr algn="just" eaLnBrk="1" hangingPunct="1">
              <a:lnSpc>
                <a:spcPct val="80000"/>
              </a:lnSpc>
              <a:buFont typeface="Wingdings" pitchFamily="2" charset="2"/>
              <a:buNone/>
            </a:pPr>
            <a:r>
              <a:rPr lang="en-US" altLang="zh-CN" sz="2400" b="1" dirty="0" smtClean="0">
                <a:effectLst/>
                <a:latin typeface="Times New Roman" pitchFamily="18" charset="0"/>
                <a:cs typeface="Times New Roman" pitchFamily="18" charset="0"/>
              </a:rPr>
              <a:t>   </a:t>
            </a:r>
            <a:r>
              <a:rPr lang="en-US" altLang="zh-CN" sz="2400" b="1" dirty="0" err="1" smtClean="0">
                <a:effectLst/>
                <a:latin typeface="Times New Roman" pitchFamily="18" charset="0"/>
                <a:cs typeface="Times New Roman" pitchFamily="18" charset="0"/>
              </a:rPr>
              <a:t>LinkStack</a:t>
            </a:r>
            <a:r>
              <a:rPr lang="en-US" altLang="zh-CN" sz="2400" b="1" dirty="0" smtClean="0">
                <a:effectLst/>
                <a:latin typeface="Times New Roman" pitchFamily="18" charset="0"/>
                <a:cs typeface="Times New Roman" pitchFamily="18" charset="0"/>
              </a:rPr>
              <a:t> openings;</a:t>
            </a:r>
            <a:endParaRPr lang="en-US" altLang="zh-CN" sz="2400" b="1" dirty="0" smtClean="0">
              <a:effectLst/>
              <a:latin typeface="Times New Roman" pitchFamily="18" charset="0"/>
            </a:endParaRPr>
          </a:p>
          <a:p>
            <a:pPr algn="just" eaLnBrk="1" hangingPunct="1">
              <a:lnSpc>
                <a:spcPct val="80000"/>
              </a:lnSpc>
              <a:buFont typeface="Wingdings" pitchFamily="2" charset="2"/>
              <a:buNone/>
            </a:pPr>
            <a:r>
              <a:rPr lang="en-US" altLang="zh-CN" sz="2400" b="1" dirty="0" smtClean="0">
                <a:effectLst/>
                <a:latin typeface="Times New Roman" pitchFamily="18" charset="0"/>
                <a:cs typeface="Times New Roman" pitchFamily="18" charset="0"/>
              </a:rPr>
              <a:t>   char symbol;</a:t>
            </a:r>
            <a:endParaRPr lang="en-US" altLang="zh-CN" sz="2400" b="1" dirty="0" smtClean="0">
              <a:effectLst/>
              <a:latin typeface="Times New Roman" pitchFamily="18" charset="0"/>
            </a:endParaRPr>
          </a:p>
          <a:p>
            <a:pPr algn="just" eaLnBrk="1" hangingPunct="1">
              <a:lnSpc>
                <a:spcPct val="80000"/>
              </a:lnSpc>
              <a:buFont typeface="Wingdings" pitchFamily="2" charset="2"/>
              <a:buNone/>
            </a:pPr>
            <a:r>
              <a:rPr lang="en-US" altLang="zh-CN" sz="2400" b="1" dirty="0" smtClean="0">
                <a:effectLst/>
                <a:latin typeface="Times New Roman" pitchFamily="18" charset="0"/>
                <a:cs typeface="Times New Roman" pitchFamily="18" charset="0"/>
              </a:rPr>
              <a:t>   </a:t>
            </a:r>
            <a:r>
              <a:rPr lang="en-US" altLang="zh-CN" sz="2400" b="1" dirty="0" err="1" smtClean="0">
                <a:effectLst/>
                <a:latin typeface="Times New Roman" pitchFamily="18" charset="0"/>
                <a:cs typeface="Times New Roman" pitchFamily="18" charset="0"/>
              </a:rPr>
              <a:t>bool</a:t>
            </a:r>
            <a:r>
              <a:rPr lang="en-US" altLang="zh-CN" sz="2400" b="1" dirty="0" smtClean="0">
                <a:effectLst/>
                <a:latin typeface="Times New Roman" pitchFamily="18" charset="0"/>
                <a:cs typeface="Times New Roman" pitchFamily="18" charset="0"/>
              </a:rPr>
              <a:t> </a:t>
            </a:r>
            <a:r>
              <a:rPr lang="en-US" altLang="zh-CN" sz="2400" b="1" dirty="0" err="1" smtClean="0">
                <a:effectLst/>
                <a:latin typeface="Times New Roman" pitchFamily="18" charset="0"/>
                <a:cs typeface="Times New Roman" pitchFamily="18" charset="0"/>
              </a:rPr>
              <a:t>is_matched</a:t>
            </a:r>
            <a:r>
              <a:rPr lang="en-US" altLang="zh-CN" sz="2400" b="1" dirty="0" smtClean="0">
                <a:effectLst/>
                <a:latin typeface="Times New Roman" pitchFamily="18" charset="0"/>
                <a:cs typeface="Times New Roman" pitchFamily="18" charset="0"/>
              </a:rPr>
              <a:t> = true;</a:t>
            </a:r>
            <a:endParaRPr lang="en-US" altLang="zh-CN" sz="2400" b="1" dirty="0" smtClean="0">
              <a:effectLst/>
              <a:latin typeface="Times New Roman" pitchFamily="18" charset="0"/>
            </a:endParaRPr>
          </a:p>
          <a:p>
            <a:pPr algn="just" eaLnBrk="1" hangingPunct="1">
              <a:lnSpc>
                <a:spcPct val="80000"/>
              </a:lnSpc>
              <a:buFont typeface="Wingdings" pitchFamily="2" charset="2"/>
              <a:buNone/>
            </a:pPr>
            <a:r>
              <a:rPr lang="en-US" altLang="zh-CN" sz="2400" b="1" dirty="0" smtClean="0">
                <a:effectLst/>
                <a:latin typeface="Times New Roman" pitchFamily="18" charset="0"/>
                <a:cs typeface="Times New Roman" pitchFamily="18" charset="0"/>
              </a:rPr>
              <a:t>   while (</a:t>
            </a:r>
            <a:r>
              <a:rPr lang="en-US" altLang="zh-CN" sz="2400" b="1" dirty="0" err="1" smtClean="0">
                <a:effectLst/>
                <a:latin typeface="Times New Roman" pitchFamily="18" charset="0"/>
                <a:cs typeface="Times New Roman" pitchFamily="18" charset="0"/>
              </a:rPr>
              <a:t>is_matched</a:t>
            </a:r>
            <a:r>
              <a:rPr lang="en-US" altLang="zh-CN" sz="2400" b="1" dirty="0" smtClean="0">
                <a:effectLst/>
                <a:latin typeface="Times New Roman" pitchFamily="18" charset="0"/>
                <a:cs typeface="Times New Roman" pitchFamily="18" charset="0"/>
              </a:rPr>
              <a:t> &amp;&amp; (symbol = </a:t>
            </a:r>
            <a:r>
              <a:rPr lang="en-US" altLang="zh-CN" sz="2400" b="1" dirty="0" err="1" smtClean="0">
                <a:effectLst/>
                <a:latin typeface="Times New Roman" pitchFamily="18" charset="0"/>
                <a:cs typeface="Times New Roman" pitchFamily="18" charset="0"/>
              </a:rPr>
              <a:t>cin.get</a:t>
            </a:r>
            <a:r>
              <a:rPr lang="en-US" altLang="zh-CN" sz="2400" b="1" dirty="0" smtClean="0">
                <a:effectLst/>
                <a:latin typeface="Times New Roman" pitchFamily="18" charset="0"/>
                <a:cs typeface="Times New Roman" pitchFamily="18" charset="0"/>
              </a:rPr>
              <a:t>()) != '\n') {</a:t>
            </a:r>
            <a:endParaRPr lang="en-US" altLang="zh-CN" sz="2400" b="1" dirty="0" smtClean="0">
              <a:effectLst/>
              <a:latin typeface="Times New Roman" pitchFamily="18" charset="0"/>
            </a:endParaRPr>
          </a:p>
          <a:p>
            <a:pPr algn="just" eaLnBrk="1" hangingPunct="1">
              <a:lnSpc>
                <a:spcPct val="80000"/>
              </a:lnSpc>
              <a:buFont typeface="Wingdings" pitchFamily="2" charset="2"/>
              <a:buNone/>
            </a:pPr>
            <a:r>
              <a:rPr lang="en-US" altLang="zh-CN" sz="2400" b="1" dirty="0" smtClean="0">
                <a:effectLst/>
                <a:latin typeface="Times New Roman" pitchFamily="18" charset="0"/>
                <a:cs typeface="Times New Roman" pitchFamily="18" charset="0"/>
              </a:rPr>
              <a:t>      if (symbol == '{' || symbol == '(' || symbol == '[')</a:t>
            </a:r>
            <a:endParaRPr lang="en-US" altLang="zh-CN" sz="2400" b="1" dirty="0" smtClean="0">
              <a:effectLst/>
              <a:latin typeface="Times New Roman" pitchFamily="18" charset="0"/>
            </a:endParaRPr>
          </a:p>
          <a:p>
            <a:pPr algn="just" eaLnBrk="1" hangingPunct="1">
              <a:lnSpc>
                <a:spcPct val="80000"/>
              </a:lnSpc>
              <a:buFont typeface="Wingdings" pitchFamily="2" charset="2"/>
              <a:buNone/>
            </a:pPr>
            <a:r>
              <a:rPr lang="en-US" altLang="zh-CN" sz="2400" b="1" dirty="0" smtClean="0">
                <a:effectLst/>
                <a:latin typeface="Times New Roman" pitchFamily="18" charset="0"/>
                <a:cs typeface="Times New Roman" pitchFamily="18" charset="0"/>
              </a:rPr>
              <a:t>         </a:t>
            </a:r>
            <a:r>
              <a:rPr lang="en-US" altLang="zh-CN" sz="2400" b="1" dirty="0" err="1" smtClean="0">
                <a:solidFill>
                  <a:srgbClr val="FFFF00"/>
                </a:solidFill>
                <a:effectLst/>
                <a:latin typeface="Times New Roman" pitchFamily="18" charset="0"/>
                <a:cs typeface="Times New Roman" pitchFamily="18" charset="0"/>
              </a:rPr>
              <a:t>openings.push</a:t>
            </a:r>
            <a:r>
              <a:rPr lang="en-US" altLang="zh-CN" sz="2400" b="1" dirty="0" smtClean="0">
                <a:solidFill>
                  <a:srgbClr val="FFFF00"/>
                </a:solidFill>
                <a:effectLst/>
                <a:latin typeface="Times New Roman" pitchFamily="18" charset="0"/>
                <a:cs typeface="Times New Roman" pitchFamily="18" charset="0"/>
              </a:rPr>
              <a:t>(symbol);</a:t>
            </a:r>
            <a:endParaRPr lang="en-US" altLang="zh-CN" sz="2400" b="1" dirty="0" smtClean="0">
              <a:solidFill>
                <a:srgbClr val="FFFF00"/>
              </a:solidFill>
              <a:effectLst/>
              <a:latin typeface="Times New Roman" pitchFamily="18" charset="0"/>
            </a:endParaRPr>
          </a:p>
          <a:p>
            <a:pPr algn="just" eaLnBrk="1" hangingPunct="1">
              <a:lnSpc>
                <a:spcPct val="80000"/>
              </a:lnSpc>
              <a:buFont typeface="Wingdings" pitchFamily="2" charset="2"/>
              <a:buNone/>
            </a:pPr>
            <a:r>
              <a:rPr lang="en-US" altLang="zh-CN" sz="2400" b="1" dirty="0" smtClean="0">
                <a:effectLst/>
                <a:latin typeface="Times New Roman" pitchFamily="18" charset="0"/>
                <a:cs typeface="Times New Roman" pitchFamily="18" charset="0"/>
              </a:rPr>
              <a:t>      if (symbol == '}' || symbol == ')' || symbol == ']') {</a:t>
            </a:r>
            <a:endParaRPr lang="en-US" altLang="zh-CN" sz="2400" b="1" dirty="0" smtClean="0">
              <a:effectLst/>
              <a:latin typeface="Times New Roman" pitchFamily="18" charset="0"/>
            </a:endParaRPr>
          </a:p>
          <a:p>
            <a:pPr algn="just" eaLnBrk="1" hangingPunct="1">
              <a:lnSpc>
                <a:spcPct val="80000"/>
              </a:lnSpc>
              <a:buFont typeface="Wingdings" pitchFamily="2" charset="2"/>
              <a:buNone/>
            </a:pPr>
            <a:r>
              <a:rPr lang="en-US" altLang="zh-CN" sz="2400" b="1" dirty="0" smtClean="0">
                <a:effectLst/>
                <a:latin typeface="Times New Roman" pitchFamily="18" charset="0"/>
                <a:cs typeface="Times New Roman" pitchFamily="18" charset="0"/>
              </a:rPr>
              <a:t>         if (</a:t>
            </a:r>
            <a:r>
              <a:rPr lang="en-US" altLang="zh-CN" sz="2400" b="1" dirty="0" err="1" smtClean="0">
                <a:solidFill>
                  <a:srgbClr val="FFFF00"/>
                </a:solidFill>
                <a:effectLst/>
                <a:latin typeface="Times New Roman" pitchFamily="18" charset="0"/>
                <a:cs typeface="Times New Roman" pitchFamily="18" charset="0"/>
              </a:rPr>
              <a:t>openings.empty</a:t>
            </a:r>
            <a:r>
              <a:rPr lang="en-US" altLang="zh-CN" sz="2400" b="1" dirty="0" smtClean="0">
                <a:solidFill>
                  <a:srgbClr val="FFFF00"/>
                </a:solidFill>
                <a:effectLst/>
                <a:latin typeface="Times New Roman" pitchFamily="18" charset="0"/>
                <a:cs typeface="Times New Roman" pitchFamily="18" charset="0"/>
              </a:rPr>
              <a:t>())</a:t>
            </a:r>
            <a:r>
              <a:rPr lang="en-US" altLang="zh-CN" sz="2400" b="1" dirty="0" smtClean="0">
                <a:effectLst/>
                <a:latin typeface="Times New Roman" pitchFamily="18" charset="0"/>
                <a:cs typeface="Times New Roman" pitchFamily="18" charset="0"/>
              </a:rPr>
              <a:t> {</a:t>
            </a:r>
            <a:endParaRPr lang="en-US" altLang="zh-CN" sz="2400" b="1" dirty="0" smtClean="0">
              <a:effectLst/>
              <a:latin typeface="Times New Roman" pitchFamily="18" charset="0"/>
            </a:endParaRPr>
          </a:p>
          <a:p>
            <a:pPr algn="just" eaLnBrk="1" hangingPunct="1">
              <a:lnSpc>
                <a:spcPct val="80000"/>
              </a:lnSpc>
              <a:buFont typeface="Wingdings" pitchFamily="2" charset="2"/>
              <a:buNone/>
            </a:pPr>
            <a:r>
              <a:rPr lang="en-US" altLang="zh-CN" sz="2400" b="1" dirty="0" smtClean="0">
                <a:effectLst/>
                <a:latin typeface="Times New Roman" pitchFamily="18" charset="0"/>
                <a:cs typeface="Times New Roman" pitchFamily="18" charset="0"/>
              </a:rPr>
              <a:t>            </a:t>
            </a:r>
            <a:r>
              <a:rPr lang="en-US" altLang="zh-CN" sz="2400" b="1" dirty="0" err="1" smtClean="0">
                <a:effectLst/>
                <a:latin typeface="Times New Roman" pitchFamily="18" charset="0"/>
                <a:cs typeface="Times New Roman" pitchFamily="18" charset="0"/>
              </a:rPr>
              <a:t>cout</a:t>
            </a:r>
            <a:r>
              <a:rPr lang="en-US" altLang="zh-CN" sz="2400" b="1" dirty="0" smtClean="0">
                <a:effectLst/>
                <a:latin typeface="Times New Roman" pitchFamily="18" charset="0"/>
                <a:cs typeface="Times New Roman" pitchFamily="18" charset="0"/>
              </a:rPr>
              <a:t> &lt;&lt; "Unmatched closing bracket " &lt;&lt; symbol</a:t>
            </a:r>
            <a:endParaRPr lang="en-US" altLang="zh-CN" sz="2400" b="1" dirty="0" smtClean="0">
              <a:effectLst/>
              <a:latin typeface="Times New Roman" pitchFamily="18" charset="0"/>
            </a:endParaRPr>
          </a:p>
          <a:p>
            <a:pPr algn="just" eaLnBrk="1" hangingPunct="1">
              <a:lnSpc>
                <a:spcPct val="80000"/>
              </a:lnSpc>
              <a:buFont typeface="Wingdings" pitchFamily="2" charset="2"/>
              <a:buNone/>
            </a:pPr>
            <a:r>
              <a:rPr lang="en-US" altLang="zh-CN" sz="2400" b="1" dirty="0" smtClean="0">
                <a:effectLst/>
                <a:latin typeface="Times New Roman" pitchFamily="18" charset="0"/>
                <a:cs typeface="Times New Roman" pitchFamily="18" charset="0"/>
              </a:rPr>
              <a:t>                 &lt;&lt; " detected." &lt;&lt; </a:t>
            </a:r>
            <a:r>
              <a:rPr lang="en-US" altLang="zh-CN" sz="2400" b="1" dirty="0" err="1" smtClean="0">
                <a:effectLst/>
                <a:latin typeface="Times New Roman" pitchFamily="18" charset="0"/>
                <a:cs typeface="Times New Roman" pitchFamily="18" charset="0"/>
              </a:rPr>
              <a:t>endl</a:t>
            </a:r>
            <a:r>
              <a:rPr lang="en-US" altLang="zh-CN" sz="2400" b="1" dirty="0" smtClean="0">
                <a:effectLst/>
                <a:latin typeface="Times New Roman" pitchFamily="18" charset="0"/>
                <a:cs typeface="Times New Roman" pitchFamily="18" charset="0"/>
              </a:rPr>
              <a:t>;</a:t>
            </a:r>
            <a:endParaRPr lang="en-US" altLang="zh-CN" sz="2400" b="1" dirty="0" smtClean="0">
              <a:effectLst/>
              <a:latin typeface="Times New Roman" pitchFamily="18" charset="0"/>
            </a:endParaRPr>
          </a:p>
          <a:p>
            <a:pPr algn="just" eaLnBrk="1" hangingPunct="1">
              <a:lnSpc>
                <a:spcPct val="80000"/>
              </a:lnSpc>
              <a:buFont typeface="Wingdings" pitchFamily="2" charset="2"/>
              <a:buNone/>
            </a:pPr>
            <a:r>
              <a:rPr lang="en-US" altLang="zh-CN" sz="2400" b="1" dirty="0" smtClean="0">
                <a:effectLst/>
                <a:latin typeface="Times New Roman" pitchFamily="18" charset="0"/>
                <a:cs typeface="Times New Roman" pitchFamily="18" charset="0"/>
              </a:rPr>
              <a:t>            </a:t>
            </a:r>
            <a:r>
              <a:rPr lang="en-US" altLang="zh-CN" sz="2400" b="1" dirty="0" err="1" smtClean="0">
                <a:effectLst/>
                <a:latin typeface="Times New Roman" pitchFamily="18" charset="0"/>
                <a:cs typeface="Times New Roman" pitchFamily="18" charset="0"/>
              </a:rPr>
              <a:t>is_matched</a:t>
            </a:r>
            <a:r>
              <a:rPr lang="en-US" altLang="zh-CN" sz="2400" b="1" dirty="0" smtClean="0">
                <a:effectLst/>
                <a:latin typeface="Times New Roman" pitchFamily="18" charset="0"/>
                <a:cs typeface="Times New Roman" pitchFamily="18" charset="0"/>
              </a:rPr>
              <a:t> = false;</a:t>
            </a:r>
            <a:endParaRPr lang="en-US" altLang="zh-CN" sz="2400" b="1" dirty="0" smtClean="0">
              <a:effectLst/>
              <a:latin typeface="Times New Roman" pitchFamily="18" charset="0"/>
            </a:endParaRPr>
          </a:p>
          <a:p>
            <a:pPr algn="just" eaLnBrk="1" hangingPunct="1">
              <a:lnSpc>
                <a:spcPct val="80000"/>
              </a:lnSpc>
              <a:buFont typeface="Wingdings" pitchFamily="2" charset="2"/>
              <a:buNone/>
            </a:pPr>
            <a:r>
              <a:rPr lang="en-US" altLang="zh-CN" sz="2400" b="1" dirty="0" smtClean="0">
                <a:effectLst/>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35843" name="Rectangle 5"/>
          <p:cNvSpPr>
            <a:spLocks noGrp="1" noChangeArrowheads="1"/>
          </p:cNvSpPr>
          <p:nvPr>
            <p:ph type="body" idx="1"/>
          </p:nvPr>
        </p:nvSpPr>
        <p:spPr>
          <a:xfrm>
            <a:off x="206375" y="228600"/>
            <a:ext cx="8686800" cy="6535738"/>
          </a:xfrm>
          <a:noFill/>
        </p:spPr>
        <p:txBody>
          <a:bodyPr/>
          <a:lstStyle/>
          <a:p>
            <a:pPr algn="just" eaLnBrk="1" hangingPunct="1">
              <a:lnSpc>
                <a:spcPct val="90000"/>
              </a:lnSpc>
              <a:buFont typeface="Wingdings" pitchFamily="2" charset="2"/>
              <a:buNone/>
            </a:pPr>
            <a:r>
              <a:rPr lang="en-US" altLang="zh-CN" sz="2400" b="1" dirty="0" smtClean="0">
                <a:effectLst/>
                <a:latin typeface="Times New Roman" pitchFamily="18" charset="0"/>
                <a:cs typeface="Times New Roman" pitchFamily="18" charset="0"/>
              </a:rPr>
              <a:t> else {</a:t>
            </a:r>
            <a:endParaRPr lang="en-US" altLang="zh-CN" sz="2400" b="1" dirty="0" smtClean="0">
              <a:effectLst/>
              <a:latin typeface="Times New Roman" pitchFamily="18" charset="0"/>
            </a:endParaRPr>
          </a:p>
          <a:p>
            <a:pPr algn="just" eaLnBrk="1" hangingPunct="1">
              <a:lnSpc>
                <a:spcPct val="90000"/>
              </a:lnSpc>
              <a:buFont typeface="Wingdings" pitchFamily="2" charset="2"/>
              <a:buNone/>
            </a:pPr>
            <a:r>
              <a:rPr lang="en-US" altLang="zh-CN" sz="2400" b="1" dirty="0" smtClean="0">
                <a:effectLst/>
                <a:latin typeface="Times New Roman" pitchFamily="18" charset="0"/>
                <a:cs typeface="Times New Roman" pitchFamily="18" charset="0"/>
              </a:rPr>
              <a:t>            char match;</a:t>
            </a:r>
            <a:endParaRPr lang="en-US" altLang="zh-CN" sz="2400" b="1" dirty="0" smtClean="0">
              <a:effectLst/>
              <a:latin typeface="Times New Roman" pitchFamily="18" charset="0"/>
            </a:endParaRPr>
          </a:p>
          <a:p>
            <a:pPr algn="just" eaLnBrk="1" hangingPunct="1">
              <a:lnSpc>
                <a:spcPct val="90000"/>
              </a:lnSpc>
              <a:buFont typeface="Wingdings" pitchFamily="2" charset="2"/>
              <a:buNone/>
            </a:pPr>
            <a:r>
              <a:rPr lang="en-US" altLang="zh-CN" sz="2400" b="1" dirty="0" smtClean="0">
                <a:effectLst/>
                <a:latin typeface="Times New Roman" pitchFamily="18" charset="0"/>
                <a:cs typeface="Times New Roman" pitchFamily="18" charset="0"/>
              </a:rPr>
              <a:t>            match=</a:t>
            </a:r>
            <a:r>
              <a:rPr lang="en-US" altLang="zh-CN" sz="2400" b="1" dirty="0" err="1" smtClean="0">
                <a:solidFill>
                  <a:srgbClr val="FFFF00"/>
                </a:solidFill>
                <a:effectLst/>
                <a:latin typeface="Times New Roman" pitchFamily="18" charset="0"/>
                <a:cs typeface="Times New Roman" pitchFamily="18" charset="0"/>
              </a:rPr>
              <a:t>openings.top</a:t>
            </a:r>
            <a:r>
              <a:rPr lang="en-US" altLang="zh-CN" sz="2400" b="1" dirty="0" smtClean="0">
                <a:solidFill>
                  <a:srgbClr val="FFFF00"/>
                </a:solidFill>
                <a:effectLst/>
                <a:latin typeface="Times New Roman" pitchFamily="18" charset="0"/>
                <a:cs typeface="Times New Roman" pitchFamily="18" charset="0"/>
              </a:rPr>
              <a:t>()</a:t>
            </a:r>
            <a:r>
              <a:rPr lang="en-US" altLang="zh-CN" sz="2400" b="1" dirty="0" smtClean="0">
                <a:effectLst/>
                <a:latin typeface="Times New Roman" pitchFamily="18" charset="0"/>
                <a:cs typeface="Times New Roman" pitchFamily="18" charset="0"/>
              </a:rPr>
              <a:t>;</a:t>
            </a:r>
            <a:endParaRPr lang="en-US" altLang="zh-CN" sz="2400" b="1" dirty="0" smtClean="0">
              <a:effectLst/>
              <a:latin typeface="Times New Roman" pitchFamily="18" charset="0"/>
            </a:endParaRPr>
          </a:p>
          <a:p>
            <a:pPr algn="just" eaLnBrk="1" hangingPunct="1">
              <a:lnSpc>
                <a:spcPct val="90000"/>
              </a:lnSpc>
              <a:buFont typeface="Wingdings" pitchFamily="2" charset="2"/>
              <a:buNone/>
            </a:pPr>
            <a:r>
              <a:rPr lang="en-US" altLang="zh-CN" sz="2400" b="1" dirty="0" smtClean="0">
                <a:effectLst/>
                <a:latin typeface="Times New Roman" pitchFamily="18" charset="0"/>
                <a:cs typeface="Times New Roman" pitchFamily="18" charset="0"/>
              </a:rPr>
              <a:t>            </a:t>
            </a:r>
            <a:r>
              <a:rPr lang="en-US" altLang="zh-CN" sz="2400" b="1" dirty="0" err="1" smtClean="0">
                <a:solidFill>
                  <a:srgbClr val="FFFF00"/>
                </a:solidFill>
                <a:effectLst/>
                <a:latin typeface="Times New Roman" pitchFamily="18" charset="0"/>
                <a:cs typeface="Times New Roman" pitchFamily="18" charset="0"/>
              </a:rPr>
              <a:t>openings.pop</a:t>
            </a:r>
            <a:r>
              <a:rPr lang="en-US" altLang="zh-CN" sz="2400" b="1" dirty="0" smtClean="0">
                <a:solidFill>
                  <a:srgbClr val="FFFF00"/>
                </a:solidFill>
                <a:effectLst/>
                <a:latin typeface="Times New Roman" pitchFamily="18" charset="0"/>
                <a:cs typeface="Times New Roman" pitchFamily="18" charset="0"/>
              </a:rPr>
              <a:t>()</a:t>
            </a:r>
            <a:r>
              <a:rPr lang="en-US" altLang="zh-CN" sz="2400" b="1" dirty="0" smtClean="0">
                <a:effectLst/>
                <a:latin typeface="Times New Roman" pitchFamily="18" charset="0"/>
                <a:cs typeface="Times New Roman" pitchFamily="18" charset="0"/>
              </a:rPr>
              <a:t>;</a:t>
            </a:r>
            <a:endParaRPr lang="en-US" altLang="zh-CN" sz="2400" b="1" dirty="0" smtClean="0">
              <a:effectLst/>
              <a:latin typeface="Times New Roman" pitchFamily="18" charset="0"/>
            </a:endParaRPr>
          </a:p>
          <a:p>
            <a:pPr algn="just" eaLnBrk="1" hangingPunct="1">
              <a:lnSpc>
                <a:spcPct val="90000"/>
              </a:lnSpc>
              <a:buFont typeface="Wingdings" pitchFamily="2" charset="2"/>
              <a:buNone/>
            </a:pPr>
            <a:r>
              <a:rPr lang="en-US" altLang="zh-CN" sz="2400" b="1" dirty="0" smtClean="0">
                <a:effectLst/>
                <a:latin typeface="Times New Roman" pitchFamily="18" charset="0"/>
                <a:cs typeface="Times New Roman" pitchFamily="18" charset="0"/>
              </a:rPr>
              <a:t>            </a:t>
            </a:r>
            <a:r>
              <a:rPr lang="en-US" altLang="zh-CN" sz="2400" b="1" dirty="0" err="1" smtClean="0">
                <a:effectLst/>
                <a:latin typeface="Times New Roman" pitchFamily="18" charset="0"/>
                <a:cs typeface="Times New Roman" pitchFamily="18" charset="0"/>
              </a:rPr>
              <a:t>is_matched</a:t>
            </a:r>
            <a:r>
              <a:rPr lang="en-US" altLang="zh-CN" sz="2400" b="1" dirty="0" smtClean="0">
                <a:effectLst/>
                <a:latin typeface="Times New Roman" pitchFamily="18" charset="0"/>
                <a:cs typeface="Times New Roman" pitchFamily="18" charset="0"/>
              </a:rPr>
              <a:t> = (symbol == '}' &amp;&amp; match == '{')</a:t>
            </a:r>
            <a:endParaRPr lang="en-US" altLang="zh-CN" sz="2400" b="1" dirty="0" smtClean="0">
              <a:effectLst/>
              <a:latin typeface="Times New Roman" pitchFamily="18" charset="0"/>
            </a:endParaRPr>
          </a:p>
          <a:p>
            <a:pPr algn="just" eaLnBrk="1" hangingPunct="1">
              <a:lnSpc>
                <a:spcPct val="90000"/>
              </a:lnSpc>
              <a:buFont typeface="Wingdings" pitchFamily="2" charset="2"/>
              <a:buNone/>
            </a:pPr>
            <a:r>
              <a:rPr lang="en-US" altLang="zh-CN" sz="2400" b="1" dirty="0" smtClean="0">
                <a:effectLst/>
                <a:latin typeface="Times New Roman" pitchFamily="18" charset="0"/>
                <a:cs typeface="Times New Roman" pitchFamily="18" charset="0"/>
              </a:rPr>
              <a:t>                        	 || (symbol == ')' &amp;&amp; match == '(')</a:t>
            </a:r>
            <a:endParaRPr lang="en-US" altLang="zh-CN" sz="2400" b="1" dirty="0" smtClean="0">
              <a:effectLst/>
              <a:latin typeface="Times New Roman" pitchFamily="18" charset="0"/>
            </a:endParaRPr>
          </a:p>
          <a:p>
            <a:pPr algn="just" eaLnBrk="1" hangingPunct="1">
              <a:lnSpc>
                <a:spcPct val="90000"/>
              </a:lnSpc>
              <a:buFont typeface="Wingdings" pitchFamily="2" charset="2"/>
              <a:buNone/>
            </a:pPr>
            <a:r>
              <a:rPr lang="en-US" altLang="zh-CN" sz="2400" b="1" dirty="0" smtClean="0">
                <a:effectLst/>
                <a:latin typeface="Times New Roman" pitchFamily="18" charset="0"/>
                <a:cs typeface="Times New Roman" pitchFamily="18" charset="0"/>
              </a:rPr>
              <a:t>                        	 || (symbol == ']' &amp;&amp; match == '[');</a:t>
            </a:r>
            <a:endParaRPr lang="en-US" altLang="zh-CN" sz="2400" b="1" dirty="0" smtClean="0">
              <a:effectLst/>
              <a:latin typeface="Times New Roman" pitchFamily="18" charset="0"/>
            </a:endParaRPr>
          </a:p>
          <a:p>
            <a:pPr algn="just" eaLnBrk="1" hangingPunct="1">
              <a:lnSpc>
                <a:spcPct val="90000"/>
              </a:lnSpc>
              <a:buFont typeface="Wingdings" pitchFamily="2" charset="2"/>
              <a:buNone/>
            </a:pPr>
            <a:r>
              <a:rPr lang="en-US" altLang="zh-CN" sz="2400" b="1" dirty="0" smtClean="0">
                <a:effectLst/>
                <a:latin typeface="Times New Roman" pitchFamily="18" charset="0"/>
                <a:cs typeface="Times New Roman" pitchFamily="18" charset="0"/>
              </a:rPr>
              <a:t>            if (!</a:t>
            </a:r>
            <a:r>
              <a:rPr lang="en-US" altLang="zh-CN" sz="2400" b="1" dirty="0" err="1" smtClean="0">
                <a:effectLst/>
                <a:latin typeface="Times New Roman" pitchFamily="18" charset="0"/>
                <a:cs typeface="Times New Roman" pitchFamily="18" charset="0"/>
              </a:rPr>
              <a:t>is_matched</a:t>
            </a:r>
            <a:r>
              <a:rPr lang="en-US" altLang="zh-CN" sz="2400" b="1" dirty="0" smtClean="0">
                <a:effectLst/>
                <a:latin typeface="Times New Roman" pitchFamily="18" charset="0"/>
                <a:cs typeface="Times New Roman" pitchFamily="18" charset="0"/>
              </a:rPr>
              <a:t>)</a:t>
            </a:r>
            <a:endParaRPr lang="en-US" altLang="zh-CN" sz="2400" b="1" dirty="0" smtClean="0">
              <a:effectLst/>
              <a:latin typeface="Times New Roman" pitchFamily="18" charset="0"/>
            </a:endParaRPr>
          </a:p>
          <a:p>
            <a:pPr algn="just" eaLnBrk="1" hangingPunct="1">
              <a:lnSpc>
                <a:spcPct val="90000"/>
              </a:lnSpc>
              <a:buFont typeface="Wingdings" pitchFamily="2" charset="2"/>
              <a:buNone/>
            </a:pPr>
            <a:r>
              <a:rPr lang="en-US" altLang="zh-CN" sz="2400" b="1" dirty="0" smtClean="0">
                <a:effectLst/>
                <a:latin typeface="Times New Roman" pitchFamily="18" charset="0"/>
                <a:cs typeface="Times New Roman" pitchFamily="18" charset="0"/>
              </a:rPr>
              <a:t>               </a:t>
            </a:r>
            <a:r>
              <a:rPr lang="en-US" altLang="zh-CN" sz="2400" b="1" dirty="0" err="1" smtClean="0">
                <a:effectLst/>
                <a:latin typeface="Times New Roman" pitchFamily="18" charset="0"/>
                <a:cs typeface="Times New Roman" pitchFamily="18" charset="0"/>
              </a:rPr>
              <a:t>cout</a:t>
            </a:r>
            <a:r>
              <a:rPr lang="en-US" altLang="zh-CN" sz="2400" b="1" dirty="0" smtClean="0">
                <a:effectLst/>
                <a:latin typeface="Times New Roman" pitchFamily="18" charset="0"/>
                <a:cs typeface="Times New Roman" pitchFamily="18" charset="0"/>
              </a:rPr>
              <a:t> &lt;&lt; "Bad match " &lt;&lt; match &lt;&lt; symbol &lt;&lt; </a:t>
            </a:r>
            <a:r>
              <a:rPr lang="en-US" altLang="zh-CN" sz="2400" b="1" dirty="0" err="1" smtClean="0">
                <a:effectLst/>
                <a:latin typeface="Times New Roman" pitchFamily="18" charset="0"/>
                <a:cs typeface="Times New Roman" pitchFamily="18" charset="0"/>
              </a:rPr>
              <a:t>endl</a:t>
            </a:r>
            <a:r>
              <a:rPr lang="en-US" altLang="zh-CN" sz="2400" b="1" dirty="0" smtClean="0">
                <a:effectLst/>
                <a:latin typeface="Times New Roman" pitchFamily="18" charset="0"/>
                <a:cs typeface="Times New Roman" pitchFamily="18" charset="0"/>
              </a:rPr>
              <a:t>;</a:t>
            </a:r>
            <a:endParaRPr lang="en-US" altLang="zh-CN" sz="2400" b="1" dirty="0" smtClean="0">
              <a:effectLst/>
              <a:latin typeface="Times New Roman" pitchFamily="18" charset="0"/>
            </a:endParaRPr>
          </a:p>
          <a:p>
            <a:pPr algn="just" eaLnBrk="1" hangingPunct="1">
              <a:lnSpc>
                <a:spcPct val="90000"/>
              </a:lnSpc>
              <a:buFont typeface="Wingdings" pitchFamily="2" charset="2"/>
              <a:buNone/>
            </a:pPr>
            <a:r>
              <a:rPr lang="en-US" altLang="zh-CN" sz="2400" b="1" dirty="0" smtClean="0">
                <a:effectLst/>
                <a:latin typeface="Times New Roman" pitchFamily="18" charset="0"/>
                <a:cs typeface="Times New Roman" pitchFamily="18" charset="0"/>
              </a:rPr>
              <a:t>         }</a:t>
            </a:r>
            <a:endParaRPr lang="en-US" altLang="zh-CN" sz="2400" b="1" dirty="0" smtClean="0">
              <a:effectLst/>
              <a:latin typeface="Times New Roman" pitchFamily="18" charset="0"/>
            </a:endParaRPr>
          </a:p>
          <a:p>
            <a:pPr algn="just" eaLnBrk="1" hangingPunct="1">
              <a:lnSpc>
                <a:spcPct val="90000"/>
              </a:lnSpc>
              <a:buFont typeface="Wingdings" pitchFamily="2" charset="2"/>
              <a:buNone/>
            </a:pPr>
            <a:r>
              <a:rPr lang="en-US" altLang="zh-CN" sz="2400" b="1" dirty="0" smtClean="0">
                <a:effectLst/>
                <a:latin typeface="Times New Roman" pitchFamily="18" charset="0"/>
                <a:cs typeface="Times New Roman" pitchFamily="18" charset="0"/>
              </a:rPr>
              <a:t>      }</a:t>
            </a:r>
            <a:endParaRPr lang="en-US" altLang="zh-CN" sz="2400" b="1" dirty="0" smtClean="0">
              <a:effectLst/>
              <a:latin typeface="Times New Roman" pitchFamily="18" charset="0"/>
            </a:endParaRPr>
          </a:p>
          <a:p>
            <a:pPr algn="just" eaLnBrk="1" hangingPunct="1">
              <a:lnSpc>
                <a:spcPct val="90000"/>
              </a:lnSpc>
              <a:buFont typeface="Wingdings" pitchFamily="2" charset="2"/>
              <a:buNone/>
            </a:pPr>
            <a:r>
              <a:rPr lang="en-US" altLang="zh-CN" sz="2400" b="1" dirty="0" smtClean="0">
                <a:effectLst/>
                <a:latin typeface="Times New Roman" pitchFamily="18" charset="0"/>
                <a:cs typeface="Times New Roman" pitchFamily="18" charset="0"/>
              </a:rPr>
              <a:t>   }</a:t>
            </a:r>
            <a:endParaRPr lang="en-US" altLang="zh-CN" sz="2400" b="1" dirty="0" smtClean="0">
              <a:effectLst/>
              <a:latin typeface="Times New Roman" pitchFamily="18" charset="0"/>
            </a:endParaRPr>
          </a:p>
          <a:p>
            <a:pPr algn="just" eaLnBrk="1" hangingPunct="1">
              <a:lnSpc>
                <a:spcPct val="90000"/>
              </a:lnSpc>
              <a:buFont typeface="Wingdings" pitchFamily="2" charset="2"/>
              <a:buNone/>
            </a:pPr>
            <a:r>
              <a:rPr lang="en-US" altLang="zh-CN" sz="2400" b="1" dirty="0" smtClean="0">
                <a:effectLst/>
                <a:latin typeface="Times New Roman" pitchFamily="18" charset="0"/>
                <a:cs typeface="Times New Roman" pitchFamily="18" charset="0"/>
              </a:rPr>
              <a:t>   if (!</a:t>
            </a:r>
            <a:r>
              <a:rPr lang="en-US" altLang="zh-CN" sz="2400" b="1" dirty="0" err="1" smtClean="0">
                <a:solidFill>
                  <a:srgbClr val="FFFF00"/>
                </a:solidFill>
                <a:effectLst/>
                <a:latin typeface="Times New Roman" pitchFamily="18" charset="0"/>
                <a:cs typeface="Times New Roman" pitchFamily="18" charset="0"/>
              </a:rPr>
              <a:t>openings.empty</a:t>
            </a:r>
            <a:r>
              <a:rPr lang="en-US" altLang="zh-CN" sz="2400" b="1" dirty="0" smtClean="0">
                <a:solidFill>
                  <a:srgbClr val="FFFF00"/>
                </a:solidFill>
                <a:effectLst/>
                <a:latin typeface="Times New Roman" pitchFamily="18" charset="0"/>
                <a:cs typeface="Times New Roman" pitchFamily="18" charset="0"/>
              </a:rPr>
              <a:t>()</a:t>
            </a:r>
            <a:r>
              <a:rPr lang="en-US" altLang="zh-CN" sz="2400" b="1" dirty="0" smtClean="0">
                <a:effectLst/>
                <a:latin typeface="Times New Roman" pitchFamily="18" charset="0"/>
                <a:cs typeface="Times New Roman" pitchFamily="18" charset="0"/>
              </a:rPr>
              <a:t>)</a:t>
            </a:r>
            <a:endParaRPr lang="en-US" altLang="zh-CN" sz="2400" b="1" dirty="0" smtClean="0">
              <a:effectLst/>
              <a:latin typeface="Times New Roman" pitchFamily="18" charset="0"/>
            </a:endParaRPr>
          </a:p>
          <a:p>
            <a:pPr algn="just" eaLnBrk="1" hangingPunct="1">
              <a:lnSpc>
                <a:spcPct val="90000"/>
              </a:lnSpc>
              <a:buFont typeface="Wingdings" pitchFamily="2" charset="2"/>
              <a:buNone/>
            </a:pPr>
            <a:r>
              <a:rPr lang="en-US" altLang="zh-CN" sz="2400" b="1" dirty="0" smtClean="0">
                <a:effectLst/>
                <a:latin typeface="Times New Roman" pitchFamily="18" charset="0"/>
                <a:cs typeface="Times New Roman" pitchFamily="18" charset="0"/>
              </a:rPr>
              <a:t>      </a:t>
            </a:r>
            <a:r>
              <a:rPr lang="en-US" altLang="zh-CN" sz="2400" b="1" dirty="0" err="1" smtClean="0">
                <a:effectLst/>
                <a:latin typeface="Times New Roman" pitchFamily="18" charset="0"/>
                <a:cs typeface="Times New Roman" pitchFamily="18" charset="0"/>
              </a:rPr>
              <a:t>cout</a:t>
            </a:r>
            <a:r>
              <a:rPr lang="en-US" altLang="zh-CN" sz="2400" b="1" dirty="0" smtClean="0">
                <a:effectLst/>
                <a:latin typeface="Times New Roman" pitchFamily="18" charset="0"/>
                <a:cs typeface="Times New Roman" pitchFamily="18" charset="0"/>
              </a:rPr>
              <a:t> &lt;&lt; "Unmatched opening bracket(s) detected." &lt;&lt; </a:t>
            </a:r>
            <a:r>
              <a:rPr lang="en-US" altLang="zh-CN" sz="2400" b="1" dirty="0" err="1" smtClean="0">
                <a:effectLst/>
                <a:latin typeface="Times New Roman" pitchFamily="18" charset="0"/>
                <a:cs typeface="Times New Roman" pitchFamily="18" charset="0"/>
              </a:rPr>
              <a:t>endl</a:t>
            </a:r>
            <a:r>
              <a:rPr lang="en-US" altLang="zh-CN" sz="2400" b="1" dirty="0" smtClean="0">
                <a:effectLst/>
                <a:latin typeface="Times New Roman" pitchFamily="18" charset="0"/>
                <a:cs typeface="Times New Roman" pitchFamily="18" charset="0"/>
              </a:rPr>
              <a:t>;</a:t>
            </a:r>
            <a:endParaRPr lang="en-US" altLang="zh-CN" sz="2400" b="1" dirty="0" smtClean="0">
              <a:effectLst/>
              <a:latin typeface="Times New Roman" pitchFamily="18" charset="0"/>
            </a:endParaRPr>
          </a:p>
          <a:p>
            <a:pPr algn="just" eaLnBrk="1" hangingPunct="1">
              <a:lnSpc>
                <a:spcPct val="90000"/>
              </a:lnSpc>
              <a:buFont typeface="Wingdings" pitchFamily="2" charset="2"/>
              <a:buNone/>
            </a:pPr>
            <a:r>
              <a:rPr lang="en-US" altLang="zh-CN" sz="2400" b="1" dirty="0" smtClean="0">
                <a:effectLst/>
                <a:latin typeface="Times New Roman" pitchFamily="18" charset="0"/>
                <a:cs typeface="Times New Roman" pitchFamily="18" charset="0"/>
              </a:rPr>
              <a:t>}</a:t>
            </a:r>
          </a:p>
        </p:txBody>
      </p:sp>
      <p:sp>
        <p:nvSpPr>
          <p:cNvPr id="35844" name="AutoShape 6">
            <a:hlinkClick r:id="rId2" action="ppaction://program" highlightClick="1"/>
          </p:cNvPr>
          <p:cNvSpPr>
            <a:spLocks noChangeArrowheads="1"/>
          </p:cNvSpPr>
          <p:nvPr/>
        </p:nvSpPr>
        <p:spPr bwMode="auto">
          <a:xfrm>
            <a:off x="6948488" y="6165850"/>
            <a:ext cx="792162" cy="503238"/>
          </a:xfrm>
          <a:prstGeom prst="actionButtonBlank">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b="1">
                <a:solidFill>
                  <a:schemeClr val="bg1"/>
                </a:solidFill>
              </a:rPr>
              <a:t>Demo</a:t>
            </a:r>
          </a:p>
        </p:txBody>
      </p:sp>
      <p:sp>
        <p:nvSpPr>
          <p:cNvPr id="35845" name="AutoShape 7">
            <a:hlinkClick r:id="rId3" action="ppaction://hlinksldjump" highlightClick="1"/>
          </p:cNvPr>
          <p:cNvSpPr>
            <a:spLocks noChangeArrowheads="1"/>
          </p:cNvSpPr>
          <p:nvPr/>
        </p:nvSpPr>
        <p:spPr bwMode="auto">
          <a:xfrm>
            <a:off x="8101013" y="6165850"/>
            <a:ext cx="647700" cy="504825"/>
          </a:xfrm>
          <a:prstGeom prst="actionButtonBackPrevious">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36867" name="Text Box 4"/>
          <p:cNvSpPr txBox="1">
            <a:spLocks noChangeArrowheads="1"/>
          </p:cNvSpPr>
          <p:nvPr/>
        </p:nvSpPr>
        <p:spPr bwMode="auto">
          <a:xfrm>
            <a:off x="685800" y="1558925"/>
            <a:ext cx="8305800" cy="4965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buClr>
                <a:srgbClr val="FF3300"/>
              </a:buClr>
              <a:buFont typeface="Wingdings" pitchFamily="2" charset="2"/>
              <a:buChar char="v"/>
            </a:pPr>
            <a:r>
              <a:rPr kumimoji="1" lang="zh-CN" altLang="en-US" sz="3200" b="1">
                <a:latin typeface="Times New Roman" pitchFamily="18" charset="0"/>
                <a:ea typeface="楷体_GB2312" pitchFamily="49" charset="-122"/>
              </a:rPr>
              <a:t>限于二元运算符的表达式定义</a:t>
            </a:r>
            <a:r>
              <a:rPr kumimoji="1" lang="en-US" altLang="zh-CN" sz="3200" b="1">
                <a:latin typeface="Times New Roman" pitchFamily="18" charset="0"/>
                <a:ea typeface="楷体_GB2312" pitchFamily="49" charset="-122"/>
              </a:rPr>
              <a:t>:</a:t>
            </a:r>
          </a:p>
          <a:p>
            <a:r>
              <a:rPr kumimoji="1" lang="en-US" altLang="zh-CN" sz="3200" b="1">
                <a:latin typeface="Times New Roman" pitchFamily="18" charset="0"/>
                <a:ea typeface="楷体_GB2312" pitchFamily="49" charset="-122"/>
              </a:rPr>
              <a:t>   </a:t>
            </a:r>
            <a:r>
              <a:rPr kumimoji="1" lang="zh-CN" altLang="en-US" sz="3200" b="1">
                <a:latin typeface="Times New Roman" pitchFamily="18" charset="0"/>
                <a:ea typeface="楷体_GB2312" pitchFamily="49" charset="-122"/>
              </a:rPr>
              <a:t>表达式 </a:t>
            </a:r>
            <a:r>
              <a:rPr kumimoji="1" lang="en-US" altLang="zh-CN" sz="3200" b="1">
                <a:latin typeface="Times New Roman" pitchFamily="18" charset="0"/>
                <a:ea typeface="楷体_GB2312" pitchFamily="49" charset="-122"/>
              </a:rPr>
              <a:t>::= (</a:t>
            </a:r>
            <a:r>
              <a:rPr kumimoji="1" lang="zh-CN" altLang="en-US" sz="3200" b="1">
                <a:latin typeface="Times New Roman" pitchFamily="18" charset="0"/>
                <a:ea typeface="楷体_GB2312" pitchFamily="49" charset="-122"/>
              </a:rPr>
              <a:t>操作数</a:t>
            </a:r>
            <a:r>
              <a:rPr kumimoji="1" lang="en-US" altLang="zh-CN" sz="3200" b="1">
                <a:latin typeface="Times New Roman" pitchFamily="18" charset="0"/>
                <a:ea typeface="楷体_GB2312" pitchFamily="49" charset="-122"/>
              </a:rPr>
              <a:t>) + (</a:t>
            </a:r>
            <a:r>
              <a:rPr kumimoji="1" lang="zh-CN" altLang="en-US" sz="3200" b="1">
                <a:latin typeface="Times New Roman" pitchFamily="18" charset="0"/>
                <a:ea typeface="楷体_GB2312" pitchFamily="49" charset="-122"/>
              </a:rPr>
              <a:t>算符</a:t>
            </a:r>
            <a:r>
              <a:rPr kumimoji="1" lang="en-US" altLang="zh-CN" sz="3200" b="1">
                <a:latin typeface="Times New Roman" pitchFamily="18" charset="0"/>
                <a:ea typeface="楷体_GB2312" pitchFamily="49" charset="-122"/>
              </a:rPr>
              <a:t>) + (</a:t>
            </a:r>
            <a:r>
              <a:rPr kumimoji="1" lang="zh-CN" altLang="en-US" sz="3200" b="1">
                <a:latin typeface="Times New Roman" pitchFamily="18" charset="0"/>
                <a:ea typeface="楷体_GB2312" pitchFamily="49" charset="-122"/>
              </a:rPr>
              <a:t>操作数</a:t>
            </a:r>
            <a:r>
              <a:rPr kumimoji="1" lang="en-US" altLang="zh-CN" sz="3200" b="1">
                <a:latin typeface="Times New Roman" pitchFamily="18" charset="0"/>
                <a:ea typeface="楷体_GB2312" pitchFamily="49" charset="-122"/>
              </a:rPr>
              <a:t>)</a:t>
            </a:r>
          </a:p>
          <a:p>
            <a:r>
              <a:rPr kumimoji="1" lang="en-US" altLang="zh-CN" sz="3200" b="1">
                <a:latin typeface="Times New Roman" pitchFamily="18" charset="0"/>
                <a:ea typeface="楷体_GB2312" pitchFamily="49" charset="-122"/>
              </a:rPr>
              <a:t>   </a:t>
            </a:r>
            <a:r>
              <a:rPr kumimoji="1" lang="zh-CN" altLang="en-US" sz="3200" b="1">
                <a:latin typeface="Times New Roman" pitchFamily="18" charset="0"/>
                <a:ea typeface="楷体_GB2312" pitchFamily="49" charset="-122"/>
              </a:rPr>
              <a:t>操作数 </a:t>
            </a:r>
            <a:r>
              <a:rPr kumimoji="1" lang="en-US" altLang="zh-CN" sz="3200" b="1">
                <a:latin typeface="Times New Roman" pitchFamily="18" charset="0"/>
                <a:ea typeface="楷体_GB2312" pitchFamily="49" charset="-122"/>
              </a:rPr>
              <a:t>::=</a:t>
            </a:r>
            <a:r>
              <a:rPr kumimoji="1" lang="zh-CN" altLang="en-US" sz="3200" b="1">
                <a:latin typeface="Times New Roman" pitchFamily="18" charset="0"/>
                <a:ea typeface="楷体_GB2312" pitchFamily="49" charset="-122"/>
              </a:rPr>
              <a:t>常量</a:t>
            </a:r>
            <a:r>
              <a:rPr kumimoji="1" lang="en-US" altLang="zh-CN" sz="3200" b="1">
                <a:latin typeface="Times New Roman" pitchFamily="18" charset="0"/>
                <a:ea typeface="楷体_GB2312" pitchFamily="49" charset="-122"/>
              </a:rPr>
              <a:t>|</a:t>
            </a:r>
            <a:r>
              <a:rPr kumimoji="1" lang="zh-CN" altLang="en-US" sz="3200" b="1">
                <a:latin typeface="Times New Roman" pitchFamily="18" charset="0"/>
                <a:ea typeface="楷体_GB2312" pitchFamily="49" charset="-122"/>
              </a:rPr>
              <a:t>变量 </a:t>
            </a:r>
            <a:r>
              <a:rPr kumimoji="1" lang="en-US" altLang="zh-CN" sz="3200" b="1">
                <a:latin typeface="Times New Roman" pitchFamily="18" charset="0"/>
                <a:ea typeface="楷体_GB2312" pitchFamily="49" charset="-122"/>
              </a:rPr>
              <a:t>| </a:t>
            </a:r>
            <a:r>
              <a:rPr kumimoji="1" lang="zh-CN" altLang="en-US" sz="3200" b="1">
                <a:latin typeface="Times New Roman" pitchFamily="18" charset="0"/>
                <a:ea typeface="楷体_GB2312" pitchFamily="49" charset="-122"/>
              </a:rPr>
              <a:t>常数</a:t>
            </a:r>
          </a:p>
          <a:p>
            <a:r>
              <a:rPr kumimoji="1" lang="zh-CN" altLang="en-US" sz="3200" b="1">
                <a:latin typeface="Times New Roman" pitchFamily="18" charset="0"/>
                <a:ea typeface="楷体_GB2312" pitchFamily="49" charset="-122"/>
              </a:rPr>
              <a:t>   算符 </a:t>
            </a:r>
            <a:r>
              <a:rPr kumimoji="1" lang="en-US" altLang="zh-CN" sz="3200" b="1">
                <a:latin typeface="Times New Roman" pitchFamily="18" charset="0"/>
                <a:ea typeface="楷体_GB2312" pitchFamily="49" charset="-122"/>
              </a:rPr>
              <a:t>::= </a:t>
            </a:r>
            <a:r>
              <a:rPr kumimoji="1" lang="zh-CN" altLang="en-US" sz="3200" b="1">
                <a:latin typeface="Times New Roman" pitchFamily="18" charset="0"/>
                <a:ea typeface="楷体_GB2312" pitchFamily="49" charset="-122"/>
              </a:rPr>
              <a:t>运算符</a:t>
            </a:r>
            <a:r>
              <a:rPr kumimoji="1" lang="en-US" altLang="zh-CN" sz="2000">
                <a:latin typeface="楷体_GB2312" pitchFamily="49" charset="-122"/>
                <a:ea typeface="楷体_GB2312" pitchFamily="49" charset="-122"/>
              </a:rPr>
              <a:t>(</a:t>
            </a:r>
            <a:r>
              <a:rPr kumimoji="1" lang="zh-CN" altLang="en-US" sz="2000">
                <a:latin typeface="楷体_GB2312" pitchFamily="49" charset="-122"/>
                <a:ea typeface="楷体_GB2312" pitchFamily="49" charset="-122"/>
              </a:rPr>
              <a:t>分为算术运算符、关系运算符和逻辑运算符</a:t>
            </a:r>
            <a:r>
              <a:rPr kumimoji="1" lang="en-US" altLang="zh-CN" sz="2000">
                <a:latin typeface="楷体_GB2312" pitchFamily="49" charset="-122"/>
                <a:ea typeface="楷体_GB2312" pitchFamily="49" charset="-122"/>
              </a:rPr>
              <a:t>)</a:t>
            </a:r>
          </a:p>
          <a:p>
            <a:r>
              <a:rPr kumimoji="1" lang="en-US" altLang="zh-CN" sz="3200" b="1">
                <a:latin typeface="Times New Roman" pitchFamily="18" charset="0"/>
                <a:ea typeface="楷体_GB2312" pitchFamily="49" charset="-122"/>
              </a:rPr>
              <a:t>                  | </a:t>
            </a:r>
            <a:r>
              <a:rPr kumimoji="1" lang="zh-CN" altLang="en-US" sz="3200" b="1">
                <a:latin typeface="Times New Roman" pitchFamily="18" charset="0"/>
                <a:ea typeface="楷体_GB2312" pitchFamily="49" charset="-122"/>
              </a:rPr>
              <a:t>界限符</a:t>
            </a:r>
            <a:r>
              <a:rPr kumimoji="1" lang="en-US" altLang="zh-CN" sz="2000">
                <a:latin typeface="楷体_GB2312" pitchFamily="49" charset="-122"/>
                <a:ea typeface="楷体_GB2312" pitchFamily="49" charset="-122"/>
              </a:rPr>
              <a:t>(</a:t>
            </a:r>
            <a:r>
              <a:rPr kumimoji="1" lang="zh-CN" altLang="en-US" sz="2000">
                <a:latin typeface="楷体_GB2312" pitchFamily="49" charset="-122"/>
                <a:ea typeface="楷体_GB2312" pitchFamily="49" charset="-122"/>
              </a:rPr>
              <a:t>左右括号和表达式结束符等</a:t>
            </a:r>
            <a:r>
              <a:rPr kumimoji="1" lang="en-US" altLang="zh-CN" sz="2000">
                <a:latin typeface="楷体_GB2312" pitchFamily="49" charset="-122"/>
                <a:ea typeface="楷体_GB2312" pitchFamily="49" charset="-122"/>
              </a:rPr>
              <a:t>)</a:t>
            </a:r>
            <a:endParaRPr kumimoji="1" lang="en-US" altLang="zh-CN" sz="3200" b="1">
              <a:latin typeface="楷体_GB2312" pitchFamily="49" charset="-122"/>
              <a:ea typeface="楷体_GB2312" pitchFamily="49" charset="-122"/>
            </a:endParaRPr>
          </a:p>
          <a:p>
            <a:r>
              <a:rPr kumimoji="1" lang="en-US" altLang="zh-CN" sz="3200" b="1">
                <a:latin typeface="Times New Roman" pitchFamily="18" charset="0"/>
                <a:ea typeface="楷体_GB2312" pitchFamily="49" charset="-122"/>
              </a:rPr>
              <a:t>   </a:t>
            </a:r>
          </a:p>
          <a:p>
            <a:r>
              <a:rPr kumimoji="1" lang="en-US" altLang="zh-CN" sz="3200" b="1">
                <a:latin typeface="Times New Roman" pitchFamily="18" charset="0"/>
                <a:ea typeface="楷体_GB2312" pitchFamily="49" charset="-122"/>
              </a:rPr>
              <a:t>   Exp = S1 + OP + S2</a:t>
            </a:r>
          </a:p>
          <a:p>
            <a:r>
              <a:rPr kumimoji="1" lang="en-US" altLang="zh-CN" sz="3200" b="1">
                <a:solidFill>
                  <a:srgbClr val="A50021"/>
                </a:solidFill>
                <a:latin typeface="Times New Roman" pitchFamily="18" charset="0"/>
                <a:ea typeface="楷体_GB2312" pitchFamily="49" charset="-122"/>
              </a:rPr>
              <a:t>   </a:t>
            </a:r>
            <a:r>
              <a:rPr kumimoji="1" lang="zh-CN" altLang="en-US" sz="3200" b="1">
                <a:solidFill>
                  <a:srgbClr val="FFFF00"/>
                </a:solidFill>
                <a:latin typeface="Times New Roman" pitchFamily="18" charset="0"/>
                <a:ea typeface="楷体_GB2312" pitchFamily="49" charset="-122"/>
              </a:rPr>
              <a:t>前缀表示法</a:t>
            </a:r>
            <a:r>
              <a:rPr kumimoji="1" lang="en-US" altLang="zh-CN" sz="3200" b="1">
                <a:solidFill>
                  <a:srgbClr val="FFFF00"/>
                </a:solidFill>
                <a:latin typeface="Times New Roman" pitchFamily="18" charset="0"/>
                <a:ea typeface="楷体_GB2312" pitchFamily="49" charset="-122"/>
              </a:rPr>
              <a:t>OP</a:t>
            </a:r>
            <a:r>
              <a:rPr kumimoji="1" lang="en-US" altLang="zh-CN" sz="3200">
                <a:solidFill>
                  <a:srgbClr val="FFFF00"/>
                </a:solidFill>
                <a:latin typeface="Times New Roman" pitchFamily="18" charset="0"/>
                <a:ea typeface="楷体_GB2312" pitchFamily="49" charset="-122"/>
              </a:rPr>
              <a:t> + </a:t>
            </a:r>
            <a:r>
              <a:rPr kumimoji="1" lang="en-US" altLang="zh-CN" sz="3200" u="sng">
                <a:solidFill>
                  <a:srgbClr val="FFFF00"/>
                </a:solidFill>
                <a:latin typeface="Times New Roman" pitchFamily="18" charset="0"/>
                <a:ea typeface="楷体_GB2312" pitchFamily="49" charset="-122"/>
              </a:rPr>
              <a:t>S1 </a:t>
            </a:r>
            <a:r>
              <a:rPr kumimoji="1" lang="en-US" altLang="zh-CN" sz="3200">
                <a:solidFill>
                  <a:srgbClr val="FFFF00"/>
                </a:solidFill>
                <a:latin typeface="Times New Roman" pitchFamily="18" charset="0"/>
                <a:ea typeface="楷体_GB2312" pitchFamily="49" charset="-122"/>
              </a:rPr>
              <a:t>+ </a:t>
            </a:r>
            <a:r>
              <a:rPr kumimoji="1" lang="en-US" altLang="zh-CN" sz="3200" u="sng">
                <a:solidFill>
                  <a:srgbClr val="FFFF00"/>
                </a:solidFill>
                <a:latin typeface="Times New Roman" pitchFamily="18" charset="0"/>
                <a:ea typeface="楷体_GB2312" pitchFamily="49" charset="-122"/>
              </a:rPr>
              <a:t>S2</a:t>
            </a:r>
            <a:endParaRPr kumimoji="1" lang="en-US" altLang="zh-CN" sz="3200" b="1">
              <a:solidFill>
                <a:srgbClr val="FFFF00"/>
              </a:solidFill>
              <a:latin typeface="Times New Roman" pitchFamily="18" charset="0"/>
              <a:ea typeface="楷体_GB2312" pitchFamily="49" charset="-122"/>
            </a:endParaRPr>
          </a:p>
          <a:p>
            <a:r>
              <a:rPr kumimoji="1" lang="en-US" altLang="zh-CN" sz="3200" b="1">
                <a:solidFill>
                  <a:srgbClr val="FFFF00"/>
                </a:solidFill>
                <a:latin typeface="Times New Roman" pitchFamily="18" charset="0"/>
                <a:ea typeface="楷体_GB2312" pitchFamily="49" charset="-122"/>
              </a:rPr>
              <a:t>   </a:t>
            </a:r>
            <a:r>
              <a:rPr kumimoji="1" lang="zh-CN" altLang="en-US" sz="3200" b="1">
                <a:solidFill>
                  <a:srgbClr val="FFFF00"/>
                </a:solidFill>
                <a:latin typeface="Times New Roman" pitchFamily="18" charset="0"/>
                <a:ea typeface="楷体_GB2312" pitchFamily="49" charset="-122"/>
              </a:rPr>
              <a:t>中缀表示法</a:t>
            </a:r>
            <a:r>
              <a:rPr kumimoji="1" lang="zh-CN" altLang="en-US" sz="3200">
                <a:solidFill>
                  <a:srgbClr val="FFFF00"/>
                </a:solidFill>
                <a:latin typeface="Times New Roman" pitchFamily="18" charset="0"/>
                <a:ea typeface="楷体_GB2312" pitchFamily="49" charset="-122"/>
              </a:rPr>
              <a:t> </a:t>
            </a:r>
            <a:r>
              <a:rPr kumimoji="1" lang="en-US" altLang="zh-CN" sz="3200" u="sng">
                <a:solidFill>
                  <a:srgbClr val="FFFF00"/>
                </a:solidFill>
                <a:latin typeface="Times New Roman" pitchFamily="18" charset="0"/>
                <a:ea typeface="楷体_GB2312" pitchFamily="49" charset="-122"/>
              </a:rPr>
              <a:t>S1</a:t>
            </a:r>
            <a:r>
              <a:rPr kumimoji="1" lang="en-US" altLang="zh-CN" sz="3200">
                <a:solidFill>
                  <a:srgbClr val="FFFF00"/>
                </a:solidFill>
                <a:latin typeface="Times New Roman" pitchFamily="18" charset="0"/>
                <a:ea typeface="楷体_GB2312" pitchFamily="49" charset="-122"/>
              </a:rPr>
              <a:t> + </a:t>
            </a:r>
            <a:r>
              <a:rPr kumimoji="1" lang="en-US" altLang="zh-CN" sz="3200" b="1">
                <a:solidFill>
                  <a:srgbClr val="FFFF00"/>
                </a:solidFill>
                <a:latin typeface="Times New Roman" pitchFamily="18" charset="0"/>
                <a:ea typeface="楷体_GB2312" pitchFamily="49" charset="-122"/>
              </a:rPr>
              <a:t>OP</a:t>
            </a:r>
            <a:r>
              <a:rPr kumimoji="1" lang="en-US" altLang="zh-CN" sz="3200">
                <a:solidFill>
                  <a:srgbClr val="FFFF00"/>
                </a:solidFill>
                <a:latin typeface="Times New Roman" pitchFamily="18" charset="0"/>
                <a:ea typeface="楷体_GB2312" pitchFamily="49" charset="-122"/>
              </a:rPr>
              <a:t> + </a:t>
            </a:r>
            <a:r>
              <a:rPr kumimoji="1" lang="en-US" altLang="zh-CN" sz="3200" u="sng">
                <a:solidFill>
                  <a:srgbClr val="FFFF00"/>
                </a:solidFill>
                <a:latin typeface="Times New Roman" pitchFamily="18" charset="0"/>
                <a:ea typeface="楷体_GB2312" pitchFamily="49" charset="-122"/>
              </a:rPr>
              <a:t>S2</a:t>
            </a:r>
            <a:endParaRPr kumimoji="1" lang="en-US" altLang="zh-CN" sz="3200">
              <a:solidFill>
                <a:srgbClr val="FFFF00"/>
              </a:solidFill>
              <a:latin typeface="Times New Roman" pitchFamily="18" charset="0"/>
              <a:ea typeface="楷体_GB2312" pitchFamily="49" charset="-122"/>
            </a:endParaRPr>
          </a:p>
          <a:p>
            <a:r>
              <a:rPr kumimoji="1" lang="en-US" altLang="zh-CN" sz="3200" b="1">
                <a:solidFill>
                  <a:srgbClr val="FFFF00"/>
                </a:solidFill>
                <a:latin typeface="Times New Roman" pitchFamily="18" charset="0"/>
                <a:ea typeface="楷体_GB2312" pitchFamily="49" charset="-122"/>
              </a:rPr>
              <a:t>   </a:t>
            </a:r>
            <a:r>
              <a:rPr kumimoji="1" lang="zh-CN" altLang="en-US" sz="3200" b="1">
                <a:solidFill>
                  <a:srgbClr val="FFFF00"/>
                </a:solidFill>
                <a:latin typeface="Times New Roman" pitchFamily="18" charset="0"/>
                <a:ea typeface="楷体_GB2312" pitchFamily="49" charset="-122"/>
              </a:rPr>
              <a:t>后缀表示法</a:t>
            </a:r>
            <a:r>
              <a:rPr kumimoji="1" lang="zh-CN" altLang="en-US" sz="3200">
                <a:solidFill>
                  <a:srgbClr val="FFFF00"/>
                </a:solidFill>
                <a:latin typeface="Times New Roman" pitchFamily="18" charset="0"/>
                <a:ea typeface="楷体_GB2312" pitchFamily="49" charset="-122"/>
              </a:rPr>
              <a:t> </a:t>
            </a:r>
            <a:r>
              <a:rPr kumimoji="1" lang="en-US" altLang="zh-CN" sz="3200" u="sng">
                <a:solidFill>
                  <a:srgbClr val="FFFF00"/>
                </a:solidFill>
                <a:latin typeface="Times New Roman" pitchFamily="18" charset="0"/>
                <a:ea typeface="楷体_GB2312" pitchFamily="49" charset="-122"/>
              </a:rPr>
              <a:t>S1</a:t>
            </a:r>
            <a:r>
              <a:rPr kumimoji="1" lang="en-US" altLang="zh-CN" sz="3200">
                <a:solidFill>
                  <a:srgbClr val="FFFF00"/>
                </a:solidFill>
                <a:latin typeface="Times New Roman" pitchFamily="18" charset="0"/>
                <a:ea typeface="楷体_GB2312" pitchFamily="49" charset="-122"/>
              </a:rPr>
              <a:t> + </a:t>
            </a:r>
            <a:r>
              <a:rPr kumimoji="1" lang="en-US" altLang="zh-CN" sz="3200" u="sng">
                <a:solidFill>
                  <a:srgbClr val="FFFF00"/>
                </a:solidFill>
                <a:latin typeface="Times New Roman" pitchFamily="18" charset="0"/>
                <a:ea typeface="楷体_GB2312" pitchFamily="49" charset="-122"/>
              </a:rPr>
              <a:t>S2</a:t>
            </a:r>
            <a:r>
              <a:rPr kumimoji="1" lang="en-US" altLang="zh-CN" sz="3200">
                <a:solidFill>
                  <a:srgbClr val="FFFF00"/>
                </a:solidFill>
                <a:latin typeface="Times New Roman" pitchFamily="18" charset="0"/>
                <a:ea typeface="楷体_GB2312" pitchFamily="49" charset="-122"/>
              </a:rPr>
              <a:t> + </a:t>
            </a:r>
            <a:r>
              <a:rPr kumimoji="1" lang="en-US" altLang="zh-CN" sz="3200" b="1">
                <a:solidFill>
                  <a:srgbClr val="FFFF00"/>
                </a:solidFill>
                <a:latin typeface="Times New Roman" pitchFamily="18" charset="0"/>
                <a:ea typeface="楷体_GB2312" pitchFamily="49" charset="-122"/>
              </a:rPr>
              <a:t>OP</a:t>
            </a:r>
          </a:p>
        </p:txBody>
      </p:sp>
      <p:sp>
        <p:nvSpPr>
          <p:cNvPr id="36868" name="Rectangle 6"/>
          <p:cNvSpPr>
            <a:spLocks noChangeArrowheads="1"/>
          </p:cNvSpPr>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ltLang="zh-CN" sz="4400" dirty="0">
                <a:solidFill>
                  <a:srgbClr val="FFFF00"/>
                </a:solidFill>
              </a:rPr>
              <a:t>Application 2: Infix expression calculator</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37891" name="Text Box 4"/>
          <p:cNvSpPr txBox="1">
            <a:spLocks noChangeArrowheads="1"/>
          </p:cNvSpPr>
          <p:nvPr/>
        </p:nvSpPr>
        <p:spPr bwMode="auto">
          <a:xfrm>
            <a:off x="838200" y="1582738"/>
            <a:ext cx="7183438" cy="1990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r>
              <a:rPr kumimoji="1" lang="zh-CN" altLang="en-US" sz="2800" b="1" dirty="0">
                <a:latin typeface="Times New Roman" pitchFamily="18" charset="0"/>
                <a:ea typeface="楷体_GB2312" pitchFamily="49" charset="-122"/>
                <a:cs typeface="Times New Roman" pitchFamily="18" charset="0"/>
              </a:rPr>
              <a:t>例如</a:t>
            </a:r>
            <a:r>
              <a:rPr kumimoji="1" lang="en-US" altLang="zh-CN" sz="2800" b="1" dirty="0">
                <a:latin typeface="Times New Roman" pitchFamily="18" charset="0"/>
                <a:ea typeface="楷体_GB2312" pitchFamily="49" charset="-122"/>
                <a:cs typeface="Times New Roman" pitchFamily="18" charset="0"/>
              </a:rPr>
              <a:t>:    </a:t>
            </a:r>
            <a:r>
              <a:rPr kumimoji="1" lang="en-US" altLang="zh-CN" sz="2800" b="1" dirty="0" err="1">
                <a:latin typeface="Times New Roman" pitchFamily="18" charset="0"/>
                <a:ea typeface="楷体_GB2312" pitchFamily="49" charset="-122"/>
                <a:cs typeface="Times New Roman" pitchFamily="18" charset="0"/>
              </a:rPr>
              <a:t>Exp</a:t>
            </a:r>
            <a:r>
              <a:rPr kumimoji="1" lang="en-US" altLang="zh-CN" sz="2800" b="1" dirty="0">
                <a:latin typeface="Times New Roman" pitchFamily="18" charset="0"/>
                <a:ea typeface="楷体_GB2312" pitchFamily="49" charset="-122"/>
                <a:cs typeface="Times New Roman" pitchFamily="18" charset="0"/>
              </a:rPr>
              <a:t> = </a:t>
            </a:r>
            <a:r>
              <a:rPr kumimoji="1" lang="en-US" altLang="zh-CN" sz="2800" b="1" u="sng" dirty="0">
                <a:solidFill>
                  <a:srgbClr val="FFFF00"/>
                </a:solidFill>
                <a:latin typeface="Times New Roman" pitchFamily="18" charset="0"/>
                <a:ea typeface="楷体_GB2312" pitchFamily="49" charset="-122"/>
                <a:cs typeface="Times New Roman" pitchFamily="18" charset="0"/>
              </a:rPr>
              <a:t>a </a:t>
            </a:r>
            <a:r>
              <a:rPr kumimoji="1" lang="zh-CN" altLang="en-US" sz="2800" b="1" u="sng" dirty="0" smtClean="0">
                <a:solidFill>
                  <a:srgbClr val="FFFF00"/>
                </a:solidFill>
                <a:latin typeface="Times New Roman" pitchFamily="18" charset="0"/>
                <a:ea typeface="楷体_GB2312" pitchFamily="49" charset="-122"/>
                <a:cs typeface="Times New Roman" pitchFamily="18" charset="0"/>
              </a:rPr>
              <a:t>*</a:t>
            </a:r>
            <a:r>
              <a:rPr kumimoji="1" lang="en-US" altLang="zh-CN" sz="2800" b="1" u="sng" dirty="0" smtClean="0">
                <a:solidFill>
                  <a:srgbClr val="FFFF00"/>
                </a:solidFill>
                <a:latin typeface="Times New Roman" pitchFamily="18" charset="0"/>
                <a:ea typeface="楷体_GB2312" pitchFamily="49" charset="-122"/>
                <a:cs typeface="Times New Roman" pitchFamily="18" charset="0"/>
              </a:rPr>
              <a:t> </a:t>
            </a:r>
            <a:r>
              <a:rPr kumimoji="1" lang="en-US" altLang="zh-CN" sz="2800" b="1" u="sng" dirty="0">
                <a:solidFill>
                  <a:srgbClr val="FFFF00"/>
                </a:solidFill>
                <a:latin typeface="Times New Roman" pitchFamily="18" charset="0"/>
                <a:ea typeface="楷体_GB2312" pitchFamily="49" charset="-122"/>
                <a:cs typeface="Times New Roman" pitchFamily="18" charset="0"/>
              </a:rPr>
              <a:t>b</a:t>
            </a:r>
            <a:r>
              <a:rPr kumimoji="1" lang="en-US" altLang="zh-CN" sz="2800" b="1" dirty="0">
                <a:latin typeface="Times New Roman" pitchFamily="18" charset="0"/>
                <a:ea typeface="楷体_GB2312" pitchFamily="49" charset="-122"/>
                <a:cs typeface="Times New Roman" pitchFamily="18" charset="0"/>
              </a:rPr>
              <a:t> </a:t>
            </a:r>
            <a:r>
              <a:rPr kumimoji="1" lang="en-US" altLang="zh-CN" sz="2800" b="1" dirty="0">
                <a:solidFill>
                  <a:srgbClr val="FF0000"/>
                </a:solidFill>
                <a:latin typeface="Times New Roman" pitchFamily="18" charset="0"/>
                <a:ea typeface="楷体_GB2312" pitchFamily="49" charset="-122"/>
                <a:cs typeface="Times New Roman" pitchFamily="18" charset="0"/>
              </a:rPr>
              <a:t>+</a:t>
            </a:r>
            <a:r>
              <a:rPr kumimoji="1" lang="en-US" altLang="zh-CN" sz="2800" b="1" dirty="0">
                <a:latin typeface="Times New Roman" pitchFamily="18" charset="0"/>
                <a:ea typeface="楷体_GB2312" pitchFamily="49" charset="-122"/>
                <a:cs typeface="Times New Roman" pitchFamily="18" charset="0"/>
              </a:rPr>
              <a:t> </a:t>
            </a:r>
            <a:r>
              <a:rPr kumimoji="1" lang="en-US" altLang="zh-CN" sz="2800" b="1" u="sng" dirty="0">
                <a:latin typeface="Times New Roman" pitchFamily="18" charset="0"/>
                <a:ea typeface="楷体_GB2312" pitchFamily="49" charset="-122"/>
                <a:cs typeface="Times New Roman" pitchFamily="18" charset="0"/>
              </a:rPr>
              <a:t>(c </a:t>
            </a:r>
            <a:r>
              <a:rPr kumimoji="1" lang="en-US" altLang="zh-CN" sz="2800" b="1" u="sng" dirty="0">
                <a:latin typeface="Times New Roman" pitchFamily="18" charset="0"/>
                <a:ea typeface="楷体_GB2312" pitchFamily="49" charset="-122"/>
                <a:cs typeface="Times New Roman" pitchFamily="18" charset="0"/>
                <a:sym typeface="Symbol" pitchFamily="18" charset="2"/>
              </a:rPr>
              <a:t></a:t>
            </a:r>
            <a:r>
              <a:rPr kumimoji="1" lang="en-US" altLang="zh-CN" sz="2800" b="1" u="sng" dirty="0">
                <a:latin typeface="Times New Roman" pitchFamily="18" charset="0"/>
                <a:ea typeface="楷体_GB2312" pitchFamily="49" charset="-122"/>
                <a:cs typeface="Times New Roman" pitchFamily="18" charset="0"/>
              </a:rPr>
              <a:t> d / e) </a:t>
            </a:r>
            <a:r>
              <a:rPr kumimoji="1" lang="zh-CN" altLang="en-US" sz="2800" b="1" u="sng" dirty="0" smtClean="0">
                <a:latin typeface="Times New Roman" pitchFamily="18" charset="0"/>
                <a:ea typeface="楷体_GB2312" pitchFamily="49" charset="-122"/>
                <a:cs typeface="Times New Roman" pitchFamily="18" charset="0"/>
              </a:rPr>
              <a:t>*</a:t>
            </a:r>
            <a:r>
              <a:rPr kumimoji="1" lang="en-US" altLang="zh-CN" sz="2800" b="1" u="sng" dirty="0" smtClean="0">
                <a:latin typeface="Times New Roman" pitchFamily="18" charset="0"/>
                <a:ea typeface="楷体_GB2312" pitchFamily="49" charset="-122"/>
                <a:cs typeface="Times New Roman" pitchFamily="18" charset="0"/>
              </a:rPr>
              <a:t> </a:t>
            </a:r>
            <a:r>
              <a:rPr kumimoji="1" lang="en-US" altLang="zh-CN" sz="2800" b="1" u="sng" dirty="0">
                <a:latin typeface="Times New Roman" pitchFamily="18" charset="0"/>
                <a:ea typeface="楷体_GB2312" pitchFamily="49" charset="-122"/>
                <a:cs typeface="Times New Roman" pitchFamily="18" charset="0"/>
              </a:rPr>
              <a:t>f</a:t>
            </a:r>
          </a:p>
          <a:p>
            <a:pPr>
              <a:lnSpc>
                <a:spcPct val="115000"/>
              </a:lnSpc>
            </a:pPr>
            <a:r>
              <a:rPr kumimoji="1" lang="zh-CN" altLang="en-US" sz="2800" b="1" dirty="0">
                <a:latin typeface="Times New Roman" pitchFamily="18" charset="0"/>
                <a:ea typeface="楷体_GB2312" pitchFamily="49" charset="-122"/>
                <a:cs typeface="Times New Roman" pitchFamily="18" charset="0"/>
              </a:rPr>
              <a:t>前缀式</a:t>
            </a:r>
            <a:r>
              <a:rPr kumimoji="1" lang="en-US" altLang="zh-CN" sz="2800" b="1" dirty="0">
                <a:latin typeface="Times New Roman" pitchFamily="18" charset="0"/>
                <a:ea typeface="楷体_GB2312" pitchFamily="49" charset="-122"/>
                <a:cs typeface="Times New Roman" pitchFamily="18" charset="0"/>
              </a:rPr>
              <a:t>:           </a:t>
            </a:r>
            <a:r>
              <a:rPr kumimoji="1" lang="en-US" altLang="zh-CN" sz="2800" b="1" dirty="0">
                <a:solidFill>
                  <a:srgbClr val="FF0000"/>
                </a:solidFill>
                <a:latin typeface="Times New Roman" pitchFamily="18" charset="0"/>
                <a:ea typeface="楷体_GB2312" pitchFamily="49" charset="-122"/>
                <a:cs typeface="Times New Roman" pitchFamily="18" charset="0"/>
              </a:rPr>
              <a:t>+</a:t>
            </a:r>
            <a:r>
              <a:rPr kumimoji="1" lang="en-US" altLang="zh-CN" sz="2800" b="1" dirty="0">
                <a:latin typeface="Times New Roman" pitchFamily="18" charset="0"/>
                <a:ea typeface="楷体_GB2312" pitchFamily="49" charset="-122"/>
                <a:cs typeface="Times New Roman" pitchFamily="18" charset="0"/>
              </a:rPr>
              <a:t> </a:t>
            </a:r>
            <a:r>
              <a:rPr kumimoji="1" lang="zh-CN" altLang="en-US" sz="2800" b="1" u="sng" dirty="0" smtClean="0">
                <a:solidFill>
                  <a:srgbClr val="FFFF00"/>
                </a:solidFill>
                <a:latin typeface="Times New Roman" pitchFamily="18" charset="0"/>
                <a:ea typeface="楷体_GB2312" pitchFamily="49" charset="-122"/>
                <a:cs typeface="Times New Roman" pitchFamily="18" charset="0"/>
                <a:sym typeface="Symbol" pitchFamily="18" charset="2"/>
              </a:rPr>
              <a:t>*</a:t>
            </a:r>
            <a:r>
              <a:rPr kumimoji="1" lang="en-US" altLang="zh-CN" sz="2800" b="1" u="sng" dirty="0" smtClean="0">
                <a:solidFill>
                  <a:srgbClr val="FFFF00"/>
                </a:solidFill>
                <a:latin typeface="Times New Roman" pitchFamily="18" charset="0"/>
                <a:ea typeface="楷体_GB2312" pitchFamily="49" charset="-122"/>
                <a:cs typeface="Times New Roman" pitchFamily="18" charset="0"/>
              </a:rPr>
              <a:t> </a:t>
            </a:r>
            <a:r>
              <a:rPr kumimoji="1" lang="en-US" altLang="zh-CN" sz="2800" b="1" u="sng" dirty="0">
                <a:solidFill>
                  <a:srgbClr val="FFFF00"/>
                </a:solidFill>
                <a:latin typeface="Times New Roman" pitchFamily="18" charset="0"/>
                <a:ea typeface="楷体_GB2312" pitchFamily="49" charset="-122"/>
                <a:cs typeface="Times New Roman" pitchFamily="18" charset="0"/>
              </a:rPr>
              <a:t>a b</a:t>
            </a:r>
            <a:r>
              <a:rPr kumimoji="1" lang="en-US" altLang="zh-CN" sz="2800" b="1" dirty="0">
                <a:latin typeface="Times New Roman" pitchFamily="18" charset="0"/>
                <a:ea typeface="楷体_GB2312" pitchFamily="49" charset="-122"/>
                <a:cs typeface="Times New Roman" pitchFamily="18" charset="0"/>
              </a:rPr>
              <a:t> </a:t>
            </a:r>
            <a:r>
              <a:rPr kumimoji="1" lang="zh-CN" altLang="en-US" sz="2800" b="1" u="sng" dirty="0" smtClean="0">
                <a:latin typeface="Times New Roman" pitchFamily="18" charset="0"/>
                <a:ea typeface="楷体_GB2312" pitchFamily="49" charset="-122"/>
                <a:cs typeface="Times New Roman" pitchFamily="18" charset="0"/>
                <a:sym typeface="Symbol" pitchFamily="18" charset="2"/>
              </a:rPr>
              <a:t>*</a:t>
            </a:r>
            <a:r>
              <a:rPr kumimoji="1" lang="en-US" altLang="zh-CN" sz="2800" b="1" u="sng" dirty="0" smtClean="0">
                <a:latin typeface="Times New Roman" pitchFamily="18" charset="0"/>
                <a:ea typeface="楷体_GB2312" pitchFamily="49" charset="-122"/>
                <a:cs typeface="Times New Roman" pitchFamily="18" charset="0"/>
              </a:rPr>
              <a:t> </a:t>
            </a:r>
            <a:r>
              <a:rPr kumimoji="1" lang="en-US" altLang="zh-CN" sz="2800" b="1" u="sng" dirty="0">
                <a:latin typeface="Times New Roman" pitchFamily="18" charset="0"/>
                <a:ea typeface="楷体_GB2312" pitchFamily="49" charset="-122"/>
                <a:cs typeface="Times New Roman" pitchFamily="18" charset="0"/>
                <a:sym typeface="Symbol" pitchFamily="18" charset="2"/>
              </a:rPr>
              <a:t></a:t>
            </a:r>
            <a:r>
              <a:rPr kumimoji="1" lang="en-US" altLang="zh-CN" sz="2800" b="1" u="sng" dirty="0">
                <a:latin typeface="Times New Roman" pitchFamily="18" charset="0"/>
                <a:ea typeface="楷体_GB2312" pitchFamily="49" charset="-122"/>
                <a:cs typeface="Times New Roman" pitchFamily="18" charset="0"/>
              </a:rPr>
              <a:t> c / d e f</a:t>
            </a:r>
            <a:endParaRPr kumimoji="1" lang="en-US" altLang="zh-CN" sz="2800" b="1" dirty="0">
              <a:latin typeface="Times New Roman" pitchFamily="18" charset="0"/>
              <a:ea typeface="楷体_GB2312" pitchFamily="49" charset="-122"/>
              <a:cs typeface="Times New Roman" pitchFamily="18" charset="0"/>
            </a:endParaRPr>
          </a:p>
          <a:p>
            <a:pPr>
              <a:lnSpc>
                <a:spcPct val="115000"/>
              </a:lnSpc>
            </a:pPr>
            <a:r>
              <a:rPr kumimoji="1" lang="zh-CN" altLang="en-US" sz="2800" b="1" dirty="0">
                <a:latin typeface="Times New Roman" pitchFamily="18" charset="0"/>
                <a:ea typeface="楷体_GB2312" pitchFamily="49" charset="-122"/>
                <a:cs typeface="Times New Roman" pitchFamily="18" charset="0"/>
              </a:rPr>
              <a:t>中缀式</a:t>
            </a:r>
            <a:r>
              <a:rPr kumimoji="1" lang="en-US" altLang="zh-CN" sz="2800" b="1" dirty="0">
                <a:latin typeface="Times New Roman" pitchFamily="18" charset="0"/>
                <a:ea typeface="楷体_GB2312" pitchFamily="49" charset="-122"/>
                <a:cs typeface="Times New Roman" pitchFamily="18" charset="0"/>
              </a:rPr>
              <a:t>:           </a:t>
            </a:r>
            <a:r>
              <a:rPr kumimoji="1" lang="en-US" altLang="zh-CN" sz="2800" b="1" u="sng" dirty="0">
                <a:solidFill>
                  <a:srgbClr val="FFFF00"/>
                </a:solidFill>
                <a:latin typeface="Times New Roman" pitchFamily="18" charset="0"/>
                <a:ea typeface="楷体_GB2312" pitchFamily="49" charset="-122"/>
                <a:cs typeface="Times New Roman" pitchFamily="18" charset="0"/>
              </a:rPr>
              <a:t>a </a:t>
            </a:r>
            <a:r>
              <a:rPr kumimoji="1" lang="zh-CN" altLang="en-US" sz="2800" b="1" u="sng" dirty="0" smtClean="0">
                <a:solidFill>
                  <a:srgbClr val="FFFF00"/>
                </a:solidFill>
                <a:latin typeface="Times New Roman" pitchFamily="18" charset="0"/>
                <a:ea typeface="楷体_GB2312" pitchFamily="49" charset="-122"/>
                <a:cs typeface="Times New Roman" pitchFamily="18" charset="0"/>
              </a:rPr>
              <a:t>*</a:t>
            </a:r>
            <a:r>
              <a:rPr kumimoji="1" lang="en-US" altLang="zh-CN" sz="2800" b="1" u="sng" dirty="0" smtClean="0">
                <a:solidFill>
                  <a:srgbClr val="FFFF00"/>
                </a:solidFill>
                <a:latin typeface="Times New Roman" pitchFamily="18" charset="0"/>
                <a:ea typeface="楷体_GB2312" pitchFamily="49" charset="-122"/>
                <a:cs typeface="Times New Roman" pitchFamily="18" charset="0"/>
              </a:rPr>
              <a:t> </a:t>
            </a:r>
            <a:r>
              <a:rPr kumimoji="1" lang="en-US" altLang="zh-CN" sz="2800" b="1" u="sng" dirty="0">
                <a:solidFill>
                  <a:srgbClr val="FFFF00"/>
                </a:solidFill>
                <a:latin typeface="Times New Roman" pitchFamily="18" charset="0"/>
                <a:ea typeface="楷体_GB2312" pitchFamily="49" charset="-122"/>
                <a:cs typeface="Times New Roman" pitchFamily="18" charset="0"/>
              </a:rPr>
              <a:t>b</a:t>
            </a:r>
            <a:r>
              <a:rPr kumimoji="1" lang="en-US" altLang="zh-CN" sz="2800" b="1" dirty="0">
                <a:latin typeface="Times New Roman" pitchFamily="18" charset="0"/>
                <a:ea typeface="楷体_GB2312" pitchFamily="49" charset="-122"/>
                <a:cs typeface="Times New Roman" pitchFamily="18" charset="0"/>
              </a:rPr>
              <a:t> </a:t>
            </a:r>
            <a:r>
              <a:rPr kumimoji="1" lang="en-US" altLang="zh-CN" sz="2800" b="1" dirty="0">
                <a:solidFill>
                  <a:srgbClr val="FF0000"/>
                </a:solidFill>
                <a:latin typeface="Times New Roman" pitchFamily="18" charset="0"/>
                <a:ea typeface="楷体_GB2312" pitchFamily="49" charset="-122"/>
                <a:cs typeface="Times New Roman" pitchFamily="18" charset="0"/>
              </a:rPr>
              <a:t>+</a:t>
            </a:r>
            <a:r>
              <a:rPr kumimoji="1" lang="en-US" altLang="zh-CN" sz="2800" b="1" dirty="0">
                <a:latin typeface="Times New Roman" pitchFamily="18" charset="0"/>
                <a:ea typeface="楷体_GB2312" pitchFamily="49" charset="-122"/>
                <a:cs typeface="Times New Roman" pitchFamily="18" charset="0"/>
              </a:rPr>
              <a:t> </a:t>
            </a:r>
            <a:r>
              <a:rPr kumimoji="1" lang="en-US" altLang="zh-CN" sz="2800" b="1" u="sng" dirty="0">
                <a:latin typeface="Times New Roman" pitchFamily="18" charset="0"/>
                <a:ea typeface="楷体_GB2312" pitchFamily="49" charset="-122"/>
                <a:cs typeface="Times New Roman" pitchFamily="18" charset="0"/>
              </a:rPr>
              <a:t>c </a:t>
            </a:r>
            <a:r>
              <a:rPr kumimoji="1" lang="en-US" altLang="zh-CN" sz="2800" b="1" u="sng" dirty="0">
                <a:latin typeface="Times New Roman" pitchFamily="18" charset="0"/>
                <a:ea typeface="楷体_GB2312" pitchFamily="49" charset="-122"/>
                <a:cs typeface="Times New Roman" pitchFamily="18" charset="0"/>
                <a:sym typeface="Symbol" pitchFamily="18" charset="2"/>
              </a:rPr>
              <a:t></a:t>
            </a:r>
            <a:r>
              <a:rPr kumimoji="1" lang="en-US" altLang="zh-CN" sz="2800" b="1" u="sng" dirty="0">
                <a:latin typeface="Times New Roman" pitchFamily="18" charset="0"/>
                <a:ea typeface="楷体_GB2312" pitchFamily="49" charset="-122"/>
                <a:cs typeface="Times New Roman" pitchFamily="18" charset="0"/>
              </a:rPr>
              <a:t> d / e </a:t>
            </a:r>
            <a:r>
              <a:rPr kumimoji="1" lang="zh-CN" altLang="en-US" sz="2800" b="1" u="sng" dirty="0" smtClean="0">
                <a:latin typeface="Times New Roman" pitchFamily="18" charset="0"/>
                <a:ea typeface="楷体_GB2312" pitchFamily="49" charset="-122"/>
                <a:cs typeface="Times New Roman" pitchFamily="18" charset="0"/>
                <a:sym typeface="Symbol" pitchFamily="18" charset="2"/>
              </a:rPr>
              <a:t>*</a:t>
            </a:r>
            <a:r>
              <a:rPr kumimoji="1" lang="en-US" altLang="zh-CN" sz="2800" b="1" u="sng" dirty="0" smtClean="0">
                <a:latin typeface="Times New Roman" pitchFamily="18" charset="0"/>
                <a:ea typeface="楷体_GB2312" pitchFamily="49" charset="-122"/>
                <a:cs typeface="Times New Roman" pitchFamily="18" charset="0"/>
              </a:rPr>
              <a:t> </a:t>
            </a:r>
            <a:r>
              <a:rPr kumimoji="1" lang="en-US" altLang="zh-CN" sz="2800" b="1" u="sng" dirty="0">
                <a:latin typeface="Times New Roman" pitchFamily="18" charset="0"/>
                <a:ea typeface="楷体_GB2312" pitchFamily="49" charset="-122"/>
                <a:cs typeface="Times New Roman" pitchFamily="18" charset="0"/>
              </a:rPr>
              <a:t>f</a:t>
            </a:r>
            <a:endParaRPr kumimoji="1" lang="en-US" altLang="zh-CN" sz="2800" b="1" dirty="0">
              <a:latin typeface="Times New Roman" pitchFamily="18" charset="0"/>
              <a:ea typeface="楷体_GB2312" pitchFamily="49" charset="-122"/>
              <a:cs typeface="Times New Roman" pitchFamily="18" charset="0"/>
            </a:endParaRPr>
          </a:p>
          <a:p>
            <a:pPr>
              <a:lnSpc>
                <a:spcPct val="115000"/>
              </a:lnSpc>
            </a:pPr>
            <a:r>
              <a:rPr kumimoji="1" lang="zh-CN" altLang="en-US" sz="2800" b="1" dirty="0">
                <a:latin typeface="Times New Roman" pitchFamily="18" charset="0"/>
                <a:ea typeface="楷体_GB2312" pitchFamily="49" charset="-122"/>
                <a:cs typeface="Times New Roman" pitchFamily="18" charset="0"/>
              </a:rPr>
              <a:t>后缀式</a:t>
            </a:r>
            <a:r>
              <a:rPr kumimoji="1" lang="en-US" altLang="zh-CN" sz="2800" b="1" dirty="0">
                <a:latin typeface="Times New Roman" pitchFamily="18" charset="0"/>
                <a:ea typeface="楷体_GB2312" pitchFamily="49" charset="-122"/>
                <a:cs typeface="Times New Roman" pitchFamily="18" charset="0"/>
              </a:rPr>
              <a:t>:           </a:t>
            </a:r>
            <a:r>
              <a:rPr kumimoji="1" lang="en-US" altLang="zh-CN" sz="2800" b="1" u="sng" dirty="0">
                <a:solidFill>
                  <a:srgbClr val="FFFF00"/>
                </a:solidFill>
                <a:latin typeface="Times New Roman" pitchFamily="18" charset="0"/>
                <a:ea typeface="楷体_GB2312" pitchFamily="49" charset="-122"/>
                <a:cs typeface="Times New Roman" pitchFamily="18" charset="0"/>
              </a:rPr>
              <a:t>a b </a:t>
            </a:r>
            <a:r>
              <a:rPr kumimoji="1" lang="zh-CN" altLang="en-US" sz="2800" b="1" u="sng" dirty="0" smtClean="0">
                <a:solidFill>
                  <a:srgbClr val="FFFF00"/>
                </a:solidFill>
                <a:latin typeface="Times New Roman" pitchFamily="18" charset="0"/>
                <a:ea typeface="楷体_GB2312" pitchFamily="49" charset="-122"/>
                <a:cs typeface="Times New Roman" pitchFamily="18" charset="0"/>
                <a:sym typeface="Symbol" pitchFamily="18" charset="2"/>
              </a:rPr>
              <a:t>*</a:t>
            </a:r>
            <a:r>
              <a:rPr kumimoji="1" lang="en-US" altLang="zh-CN" sz="2800" b="1" dirty="0" smtClean="0">
                <a:latin typeface="Times New Roman" pitchFamily="18" charset="0"/>
                <a:ea typeface="楷体_GB2312" pitchFamily="49" charset="-122"/>
                <a:cs typeface="Times New Roman" pitchFamily="18" charset="0"/>
              </a:rPr>
              <a:t> </a:t>
            </a:r>
            <a:r>
              <a:rPr kumimoji="1" lang="en-US" altLang="zh-CN" sz="2800" b="1" u="sng" dirty="0">
                <a:latin typeface="Times New Roman" pitchFamily="18" charset="0"/>
                <a:ea typeface="楷体_GB2312" pitchFamily="49" charset="-122"/>
                <a:cs typeface="Times New Roman" pitchFamily="18" charset="0"/>
              </a:rPr>
              <a:t>c d e / </a:t>
            </a:r>
            <a:r>
              <a:rPr kumimoji="1" lang="en-US" altLang="zh-CN" sz="2800" b="1" u="sng" dirty="0">
                <a:latin typeface="Times New Roman" pitchFamily="18" charset="0"/>
                <a:ea typeface="楷体_GB2312" pitchFamily="49" charset="-122"/>
                <a:cs typeface="Times New Roman" pitchFamily="18" charset="0"/>
                <a:sym typeface="Symbol" pitchFamily="18" charset="2"/>
              </a:rPr>
              <a:t></a:t>
            </a:r>
            <a:r>
              <a:rPr kumimoji="1" lang="en-US" altLang="zh-CN" sz="2800" b="1" u="sng" dirty="0">
                <a:latin typeface="Times New Roman" pitchFamily="18" charset="0"/>
                <a:ea typeface="楷体_GB2312" pitchFamily="49" charset="-122"/>
                <a:cs typeface="Times New Roman" pitchFamily="18" charset="0"/>
              </a:rPr>
              <a:t> f </a:t>
            </a:r>
            <a:r>
              <a:rPr kumimoji="1" lang="zh-CN" altLang="en-US" sz="2800" b="1" u="sng" dirty="0" smtClean="0">
                <a:latin typeface="Times New Roman" pitchFamily="18" charset="0"/>
                <a:ea typeface="楷体_GB2312" pitchFamily="49" charset="-122"/>
                <a:cs typeface="Times New Roman" pitchFamily="18" charset="0"/>
              </a:rPr>
              <a:t>*</a:t>
            </a:r>
            <a:r>
              <a:rPr kumimoji="1" lang="en-US" altLang="zh-CN" sz="2800" b="1" dirty="0" smtClean="0">
                <a:latin typeface="Times New Roman" pitchFamily="18" charset="0"/>
                <a:ea typeface="楷体_GB2312" pitchFamily="49" charset="-122"/>
                <a:cs typeface="Times New Roman" pitchFamily="18" charset="0"/>
              </a:rPr>
              <a:t> </a:t>
            </a:r>
            <a:r>
              <a:rPr kumimoji="1" lang="en-US" altLang="zh-CN" sz="2800" b="1" dirty="0">
                <a:solidFill>
                  <a:srgbClr val="FF0000"/>
                </a:solidFill>
                <a:latin typeface="Times New Roman" pitchFamily="18" charset="0"/>
                <a:ea typeface="楷体_GB2312" pitchFamily="49" charset="-122"/>
                <a:cs typeface="Times New Roman" pitchFamily="18" charset="0"/>
              </a:rPr>
              <a:t>+ </a:t>
            </a:r>
          </a:p>
        </p:txBody>
      </p:sp>
      <p:sp>
        <p:nvSpPr>
          <p:cNvPr id="37892" name="Text Box 5"/>
          <p:cNvSpPr txBox="1">
            <a:spLocks noChangeArrowheads="1"/>
          </p:cNvSpPr>
          <p:nvPr/>
        </p:nvSpPr>
        <p:spPr bwMode="auto">
          <a:xfrm>
            <a:off x="609600" y="808038"/>
            <a:ext cx="383951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buClr>
                <a:srgbClr val="FF3300"/>
              </a:buClr>
              <a:buFont typeface="Wingdings" pitchFamily="2" charset="2"/>
              <a:buChar char="v"/>
            </a:pPr>
            <a:r>
              <a:rPr kumimoji="1" lang="zh-CN" altLang="en-US" sz="3600" b="1" dirty="0" smtClean="0">
                <a:solidFill>
                  <a:srgbClr val="FFFF00"/>
                </a:solidFill>
                <a:latin typeface="Times New Roman" pitchFamily="18" charset="0"/>
                <a:ea typeface="楷体_GB2312" pitchFamily="49" charset="-122"/>
              </a:rPr>
              <a:t>表达式</a:t>
            </a:r>
            <a:r>
              <a:rPr kumimoji="1" lang="zh-CN" altLang="en-US" sz="3600" b="1" dirty="0">
                <a:solidFill>
                  <a:srgbClr val="FFFF00"/>
                </a:solidFill>
                <a:latin typeface="Times New Roman" pitchFamily="18" charset="0"/>
                <a:ea typeface="楷体_GB2312" pitchFamily="49" charset="-122"/>
              </a:rPr>
              <a:t>表示</a:t>
            </a:r>
            <a:r>
              <a:rPr kumimoji="1" lang="zh-CN" altLang="en-US" sz="3600" b="1" dirty="0" smtClean="0">
                <a:solidFill>
                  <a:srgbClr val="FFFF00"/>
                </a:solidFill>
                <a:latin typeface="Times New Roman" pitchFamily="18" charset="0"/>
                <a:ea typeface="楷体_GB2312" pitchFamily="49" charset="-122"/>
              </a:rPr>
              <a:t>方法</a:t>
            </a:r>
            <a:endParaRPr kumimoji="1" lang="zh-CN" altLang="en-US" sz="3600" b="1" dirty="0">
              <a:solidFill>
                <a:srgbClr val="FFFF00"/>
              </a:solidFill>
              <a:latin typeface="Times New Roman" pitchFamily="18" charset="0"/>
              <a:ea typeface="楷体_GB2312" pitchFamily="49" charset="-122"/>
            </a:endParaRPr>
          </a:p>
        </p:txBody>
      </p:sp>
      <p:grpSp>
        <p:nvGrpSpPr>
          <p:cNvPr id="37893" name="Group 6"/>
          <p:cNvGrpSpPr>
            <a:grpSpLocks/>
          </p:cNvGrpSpPr>
          <p:nvPr/>
        </p:nvGrpSpPr>
        <p:grpSpPr bwMode="auto">
          <a:xfrm>
            <a:off x="6156176" y="3212976"/>
            <a:ext cx="2417763" cy="2912538"/>
            <a:chOff x="1344" y="2064"/>
            <a:chExt cx="1523" cy="2081"/>
          </a:xfrm>
        </p:grpSpPr>
        <p:sp>
          <p:nvSpPr>
            <p:cNvPr id="37894" name="Oval 7"/>
            <p:cNvSpPr>
              <a:spLocks noChangeArrowheads="1"/>
            </p:cNvSpPr>
            <p:nvPr/>
          </p:nvSpPr>
          <p:spPr bwMode="auto">
            <a:xfrm>
              <a:off x="1776" y="2856"/>
              <a:ext cx="227" cy="257"/>
            </a:xfrm>
            <a:prstGeom prst="ellipse">
              <a:avLst/>
            </a:prstGeom>
            <a:solidFill>
              <a:srgbClr val="FFCC99"/>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2400" b="1" dirty="0">
                  <a:solidFill>
                    <a:srgbClr val="003366"/>
                  </a:solidFill>
                  <a:latin typeface="Times New Roman" pitchFamily="18" charset="0"/>
                  <a:ea typeface="宋体" pitchFamily="2" charset="-122"/>
                </a:rPr>
                <a:t>b</a:t>
              </a:r>
            </a:p>
          </p:txBody>
        </p:sp>
        <p:sp>
          <p:nvSpPr>
            <p:cNvPr id="37895" name="Oval 8"/>
            <p:cNvSpPr>
              <a:spLocks noChangeArrowheads="1"/>
            </p:cNvSpPr>
            <p:nvPr/>
          </p:nvSpPr>
          <p:spPr bwMode="auto">
            <a:xfrm>
              <a:off x="2115" y="2856"/>
              <a:ext cx="227" cy="257"/>
            </a:xfrm>
            <a:prstGeom prst="ellipse">
              <a:avLst/>
            </a:prstGeom>
            <a:solidFill>
              <a:srgbClr val="FFCC99"/>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2400" b="1" dirty="0">
                  <a:solidFill>
                    <a:srgbClr val="003366"/>
                  </a:solidFill>
                  <a:latin typeface="Times New Roman" pitchFamily="18" charset="0"/>
                  <a:ea typeface="宋体" pitchFamily="2" charset="-122"/>
                </a:rPr>
                <a:t>-</a:t>
              </a:r>
            </a:p>
          </p:txBody>
        </p:sp>
        <p:sp>
          <p:nvSpPr>
            <p:cNvPr id="37896" name="Oval 9"/>
            <p:cNvSpPr>
              <a:spLocks noChangeArrowheads="1"/>
            </p:cNvSpPr>
            <p:nvPr/>
          </p:nvSpPr>
          <p:spPr bwMode="auto">
            <a:xfrm>
              <a:off x="1920" y="3408"/>
              <a:ext cx="227" cy="257"/>
            </a:xfrm>
            <a:prstGeom prst="ellipse">
              <a:avLst/>
            </a:prstGeom>
            <a:solidFill>
              <a:srgbClr val="FFCC99"/>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2400" b="1" dirty="0">
                  <a:solidFill>
                    <a:srgbClr val="003366"/>
                  </a:solidFill>
                  <a:latin typeface="Times New Roman" pitchFamily="18" charset="0"/>
                  <a:ea typeface="宋体" pitchFamily="2" charset="-122"/>
                </a:rPr>
                <a:t>c</a:t>
              </a:r>
            </a:p>
          </p:txBody>
        </p:sp>
        <p:sp>
          <p:nvSpPr>
            <p:cNvPr id="37897" name="Oval 10"/>
            <p:cNvSpPr>
              <a:spLocks noChangeArrowheads="1"/>
            </p:cNvSpPr>
            <p:nvPr/>
          </p:nvSpPr>
          <p:spPr bwMode="auto">
            <a:xfrm>
              <a:off x="1344" y="2856"/>
              <a:ext cx="227" cy="257"/>
            </a:xfrm>
            <a:prstGeom prst="ellipse">
              <a:avLst/>
            </a:prstGeom>
            <a:solidFill>
              <a:srgbClr val="FFCC99"/>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2400" b="1" dirty="0">
                  <a:solidFill>
                    <a:srgbClr val="003366"/>
                  </a:solidFill>
                  <a:latin typeface="Times New Roman" pitchFamily="18" charset="0"/>
                  <a:ea typeface="宋体" pitchFamily="2" charset="-122"/>
                </a:rPr>
                <a:t>a</a:t>
              </a:r>
            </a:p>
          </p:txBody>
        </p:sp>
        <p:sp>
          <p:nvSpPr>
            <p:cNvPr id="37898" name="Oval 11"/>
            <p:cNvSpPr>
              <a:spLocks noChangeArrowheads="1"/>
            </p:cNvSpPr>
            <p:nvPr/>
          </p:nvSpPr>
          <p:spPr bwMode="auto">
            <a:xfrm>
              <a:off x="2352" y="3408"/>
              <a:ext cx="227" cy="257"/>
            </a:xfrm>
            <a:prstGeom prst="ellipse">
              <a:avLst/>
            </a:prstGeom>
            <a:solidFill>
              <a:srgbClr val="FFCC99"/>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2400" b="1" dirty="0">
                  <a:solidFill>
                    <a:srgbClr val="003366"/>
                  </a:solidFill>
                  <a:latin typeface="Times New Roman" pitchFamily="18" charset="0"/>
                  <a:ea typeface="宋体" pitchFamily="2" charset="-122"/>
                </a:rPr>
                <a:t>/</a:t>
              </a:r>
            </a:p>
          </p:txBody>
        </p:sp>
        <p:sp>
          <p:nvSpPr>
            <p:cNvPr id="37900" name="Oval 13"/>
            <p:cNvSpPr>
              <a:spLocks noChangeArrowheads="1"/>
            </p:cNvSpPr>
            <p:nvPr/>
          </p:nvSpPr>
          <p:spPr bwMode="auto">
            <a:xfrm>
              <a:off x="2112" y="3888"/>
              <a:ext cx="227" cy="257"/>
            </a:xfrm>
            <a:prstGeom prst="ellipse">
              <a:avLst/>
            </a:prstGeom>
            <a:solidFill>
              <a:srgbClr val="FFCC99"/>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2400" b="1" dirty="0">
                  <a:solidFill>
                    <a:srgbClr val="003366"/>
                  </a:solidFill>
                  <a:latin typeface="Times New Roman" pitchFamily="18" charset="0"/>
                  <a:ea typeface="宋体" pitchFamily="2" charset="-122"/>
                </a:rPr>
                <a:t>d</a:t>
              </a:r>
            </a:p>
          </p:txBody>
        </p:sp>
        <p:sp>
          <p:nvSpPr>
            <p:cNvPr id="37906" name="Line 19"/>
            <p:cNvSpPr>
              <a:spLocks noChangeShapeType="1"/>
            </p:cNvSpPr>
            <p:nvPr/>
          </p:nvSpPr>
          <p:spPr bwMode="auto">
            <a:xfrm>
              <a:off x="2064" y="2256"/>
              <a:ext cx="192" cy="19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7901" name="Oval 14"/>
            <p:cNvSpPr>
              <a:spLocks noChangeArrowheads="1"/>
            </p:cNvSpPr>
            <p:nvPr/>
          </p:nvSpPr>
          <p:spPr bwMode="auto">
            <a:xfrm>
              <a:off x="2592" y="3888"/>
              <a:ext cx="227" cy="257"/>
            </a:xfrm>
            <a:prstGeom prst="ellipse">
              <a:avLst/>
            </a:prstGeom>
            <a:solidFill>
              <a:srgbClr val="FFCC99"/>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2400" b="1" dirty="0">
                  <a:solidFill>
                    <a:srgbClr val="003366"/>
                  </a:solidFill>
                  <a:latin typeface="Times New Roman" pitchFamily="18" charset="0"/>
                  <a:ea typeface="宋体" pitchFamily="2" charset="-122"/>
                </a:rPr>
                <a:t>e</a:t>
              </a:r>
            </a:p>
          </p:txBody>
        </p:sp>
        <p:sp>
          <p:nvSpPr>
            <p:cNvPr id="37904" name="Oval 17"/>
            <p:cNvSpPr>
              <a:spLocks noChangeArrowheads="1"/>
            </p:cNvSpPr>
            <p:nvPr/>
          </p:nvSpPr>
          <p:spPr bwMode="auto">
            <a:xfrm>
              <a:off x="1896" y="2064"/>
              <a:ext cx="227" cy="257"/>
            </a:xfrm>
            <a:prstGeom prst="ellipse">
              <a:avLst/>
            </a:prstGeom>
            <a:solidFill>
              <a:srgbClr val="FFCC99"/>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2400" b="1" dirty="0">
                  <a:solidFill>
                    <a:srgbClr val="003366"/>
                  </a:solidFill>
                  <a:latin typeface="Times New Roman" pitchFamily="18" charset="0"/>
                  <a:ea typeface="宋体" pitchFamily="2" charset="-122"/>
                </a:rPr>
                <a:t>+</a:t>
              </a:r>
            </a:p>
          </p:txBody>
        </p:sp>
        <p:sp>
          <p:nvSpPr>
            <p:cNvPr id="37905" name="Line 18"/>
            <p:cNvSpPr>
              <a:spLocks noChangeShapeType="1"/>
            </p:cNvSpPr>
            <p:nvPr/>
          </p:nvSpPr>
          <p:spPr bwMode="auto">
            <a:xfrm flipH="1">
              <a:off x="1752" y="2256"/>
              <a:ext cx="168" cy="16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7907" name="Line 20"/>
            <p:cNvSpPr>
              <a:spLocks noChangeShapeType="1"/>
            </p:cNvSpPr>
            <p:nvPr/>
          </p:nvSpPr>
          <p:spPr bwMode="auto">
            <a:xfrm flipH="1">
              <a:off x="1457" y="2640"/>
              <a:ext cx="175" cy="21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7908" name="Line 21"/>
            <p:cNvSpPr>
              <a:spLocks noChangeShapeType="1"/>
            </p:cNvSpPr>
            <p:nvPr/>
          </p:nvSpPr>
          <p:spPr bwMode="auto">
            <a:xfrm>
              <a:off x="1751" y="2592"/>
              <a:ext cx="138" cy="26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7909" name="Line 22"/>
            <p:cNvSpPr>
              <a:spLocks noChangeShapeType="1"/>
            </p:cNvSpPr>
            <p:nvPr/>
          </p:nvSpPr>
          <p:spPr bwMode="auto">
            <a:xfrm flipH="1">
              <a:off x="2205" y="2661"/>
              <a:ext cx="96" cy="19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7910" name="Line 23"/>
            <p:cNvSpPr>
              <a:spLocks noChangeShapeType="1"/>
            </p:cNvSpPr>
            <p:nvPr/>
          </p:nvSpPr>
          <p:spPr bwMode="auto">
            <a:xfrm>
              <a:off x="2400" y="2592"/>
              <a:ext cx="288" cy="33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7899" name="Oval 12"/>
            <p:cNvSpPr>
              <a:spLocks noChangeArrowheads="1"/>
            </p:cNvSpPr>
            <p:nvPr/>
          </p:nvSpPr>
          <p:spPr bwMode="auto">
            <a:xfrm>
              <a:off x="1584" y="2400"/>
              <a:ext cx="227" cy="257"/>
            </a:xfrm>
            <a:prstGeom prst="ellipse">
              <a:avLst/>
            </a:prstGeom>
            <a:solidFill>
              <a:srgbClr val="FFCC99"/>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2400" b="1" dirty="0" smtClean="0">
                  <a:solidFill>
                    <a:srgbClr val="003366"/>
                  </a:solidFill>
                  <a:latin typeface="Times New Roman" pitchFamily="18" charset="0"/>
                  <a:ea typeface="宋体" pitchFamily="2" charset="-122"/>
                </a:rPr>
                <a:t>*</a:t>
              </a:r>
              <a:endParaRPr kumimoji="1" lang="en-US" altLang="zh-CN" sz="2400" b="1" dirty="0">
                <a:solidFill>
                  <a:srgbClr val="003366"/>
                </a:solidFill>
                <a:latin typeface="Times New Roman" pitchFamily="18" charset="0"/>
                <a:ea typeface="宋体" pitchFamily="2" charset="-122"/>
              </a:endParaRPr>
            </a:p>
          </p:txBody>
        </p:sp>
        <p:sp>
          <p:nvSpPr>
            <p:cNvPr id="37911" name="Line 24"/>
            <p:cNvSpPr>
              <a:spLocks noChangeShapeType="1"/>
            </p:cNvSpPr>
            <p:nvPr/>
          </p:nvSpPr>
          <p:spPr bwMode="auto">
            <a:xfrm flipH="1">
              <a:off x="2064" y="3093"/>
              <a:ext cx="119" cy="31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7903" name="Oval 16"/>
            <p:cNvSpPr>
              <a:spLocks noChangeArrowheads="1"/>
            </p:cNvSpPr>
            <p:nvPr/>
          </p:nvSpPr>
          <p:spPr bwMode="auto">
            <a:xfrm>
              <a:off x="2208" y="2400"/>
              <a:ext cx="227" cy="257"/>
            </a:xfrm>
            <a:prstGeom prst="ellipse">
              <a:avLst/>
            </a:prstGeom>
            <a:solidFill>
              <a:srgbClr val="FFCC99"/>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2400" b="1">
                  <a:solidFill>
                    <a:srgbClr val="003366"/>
                  </a:solidFill>
                  <a:latin typeface="Times New Roman" pitchFamily="18" charset="0"/>
                  <a:ea typeface="宋体" pitchFamily="2" charset="-122"/>
                </a:rPr>
                <a:t>*</a:t>
              </a:r>
            </a:p>
          </p:txBody>
        </p:sp>
        <p:sp>
          <p:nvSpPr>
            <p:cNvPr id="37902" name="Oval 15"/>
            <p:cNvSpPr>
              <a:spLocks noChangeArrowheads="1"/>
            </p:cNvSpPr>
            <p:nvPr/>
          </p:nvSpPr>
          <p:spPr bwMode="auto">
            <a:xfrm>
              <a:off x="2640" y="2856"/>
              <a:ext cx="227" cy="257"/>
            </a:xfrm>
            <a:prstGeom prst="ellipse">
              <a:avLst/>
            </a:prstGeom>
            <a:solidFill>
              <a:srgbClr val="FFCC99"/>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2400" b="1">
                  <a:solidFill>
                    <a:srgbClr val="003366"/>
                  </a:solidFill>
                  <a:latin typeface="Times New Roman" pitchFamily="18" charset="0"/>
                  <a:ea typeface="宋体" pitchFamily="2" charset="-122"/>
                </a:rPr>
                <a:t>f</a:t>
              </a:r>
            </a:p>
          </p:txBody>
        </p:sp>
        <p:sp>
          <p:nvSpPr>
            <p:cNvPr id="37912" name="Line 25"/>
            <p:cNvSpPr>
              <a:spLocks noChangeShapeType="1"/>
            </p:cNvSpPr>
            <p:nvPr/>
          </p:nvSpPr>
          <p:spPr bwMode="auto">
            <a:xfrm>
              <a:off x="2297" y="3093"/>
              <a:ext cx="127" cy="31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7913" name="Line 26"/>
            <p:cNvSpPr>
              <a:spLocks noChangeShapeType="1"/>
            </p:cNvSpPr>
            <p:nvPr/>
          </p:nvSpPr>
          <p:spPr bwMode="auto">
            <a:xfrm flipH="1">
              <a:off x="2256" y="3648"/>
              <a:ext cx="144" cy="24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7914" name="Line 27"/>
            <p:cNvSpPr>
              <a:spLocks noChangeShapeType="1"/>
            </p:cNvSpPr>
            <p:nvPr/>
          </p:nvSpPr>
          <p:spPr bwMode="auto">
            <a:xfrm>
              <a:off x="2544" y="3648"/>
              <a:ext cx="144" cy="24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7891">
                                            <p:txEl>
                                              <p:pRg st="2" end="2"/>
                                            </p:txEl>
                                          </p:spTgt>
                                        </p:tgtEl>
                                        <p:attrNameLst>
                                          <p:attrName>style.visibility</p:attrName>
                                        </p:attrNameLst>
                                      </p:cBhvr>
                                      <p:to>
                                        <p:strVal val="visible"/>
                                      </p:to>
                                    </p:set>
                                    <p:animEffect transition="in" filter="fade">
                                      <p:cBhvr>
                                        <p:cTn id="7" dur="500"/>
                                        <p:tgtEl>
                                          <p:spTgt spid="37891">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7891">
                                            <p:txEl>
                                              <p:pRg st="3" end="3"/>
                                            </p:txEl>
                                          </p:spTgt>
                                        </p:tgtEl>
                                        <p:attrNameLst>
                                          <p:attrName>style.visibility</p:attrName>
                                        </p:attrNameLst>
                                      </p:cBhvr>
                                      <p:to>
                                        <p:strVal val="visible"/>
                                      </p:to>
                                    </p:set>
                                    <p:animEffect transition="in" filter="fade">
                                      <p:cBhvr>
                                        <p:cTn id="12" dur="500"/>
                                        <p:tgtEl>
                                          <p:spTgt spid="37891">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7891">
                                            <p:txEl>
                                              <p:pRg st="1" end="1"/>
                                            </p:txEl>
                                          </p:spTgt>
                                        </p:tgtEl>
                                        <p:attrNameLst>
                                          <p:attrName>style.visibility</p:attrName>
                                        </p:attrNameLst>
                                      </p:cBhvr>
                                      <p:to>
                                        <p:strVal val="visible"/>
                                      </p:to>
                                    </p:set>
                                    <p:animEffect transition="in" filter="fade">
                                      <p:cBhvr>
                                        <p:cTn id="17" dur="500"/>
                                        <p:tgtEl>
                                          <p:spTgt spid="3789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7893"/>
                                        </p:tgtEl>
                                        <p:attrNameLst>
                                          <p:attrName>style.visibility</p:attrName>
                                        </p:attrNameLst>
                                      </p:cBhvr>
                                      <p:to>
                                        <p:strVal val="visible"/>
                                      </p:to>
                                    </p:set>
                                    <p:animEffect transition="in" filter="fade">
                                      <p:cBhvr>
                                        <p:cTn id="22" dur="500"/>
                                        <p:tgtEl>
                                          <p:spTgt spid="378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225284" name="Rectangle 4"/>
          <p:cNvSpPr>
            <a:spLocks noGrp="1" noChangeArrowheads="1"/>
          </p:cNvSpPr>
          <p:nvPr>
            <p:ph type="body" idx="1"/>
          </p:nvPr>
        </p:nvSpPr>
        <p:spPr>
          <a:xfrm>
            <a:off x="685800" y="690563"/>
            <a:ext cx="7772400" cy="5475287"/>
          </a:xfrm>
        </p:spPr>
        <p:txBody>
          <a:bodyPr/>
          <a:lstStyle/>
          <a:p>
            <a:pPr eaLnBrk="1" hangingPunct="1">
              <a:defRPr/>
            </a:pPr>
            <a:r>
              <a:rPr lang="zh-CN" altLang="en-US" b="1" dirty="0" smtClean="0">
                <a:effectLst/>
                <a:latin typeface="Times New Roman" pitchFamily="18" charset="0"/>
                <a:cs typeface="Times New Roman" pitchFamily="18" charset="0"/>
              </a:rPr>
              <a:t>中缀表达式求值的算法</a:t>
            </a:r>
          </a:p>
          <a:p>
            <a:pPr lvl="1" eaLnBrk="1" hangingPunct="1">
              <a:defRPr/>
            </a:pPr>
            <a:r>
              <a:rPr lang="zh-CN" altLang="en-US" b="1" dirty="0" smtClean="0">
                <a:effectLst/>
                <a:latin typeface="Times New Roman" pitchFamily="18" charset="0"/>
                <a:cs typeface="Times New Roman" pitchFamily="18" charset="0"/>
              </a:rPr>
              <a:t>采用“算符优先法”，在表达式中，优先级的顺序是</a:t>
            </a:r>
            <a:r>
              <a:rPr lang="en-US" altLang="zh-CN" b="1" dirty="0" smtClean="0">
                <a:effectLst/>
                <a:latin typeface="Times New Roman" pitchFamily="18" charset="0"/>
                <a:cs typeface="Times New Roman" pitchFamily="18" charset="0"/>
              </a:rPr>
              <a:t>:</a:t>
            </a:r>
          </a:p>
          <a:p>
            <a:pPr lvl="2" eaLnBrk="1" hangingPunct="1">
              <a:defRPr/>
            </a:pPr>
            <a:r>
              <a:rPr lang="zh-CN" altLang="en-US" b="1" dirty="0" smtClean="0">
                <a:effectLst/>
                <a:latin typeface="Times New Roman" pitchFamily="18" charset="0"/>
                <a:cs typeface="Times New Roman" pitchFamily="18" charset="0"/>
              </a:rPr>
              <a:t>括号的优先级最高，对括号内的各种运算符有</a:t>
            </a:r>
            <a:r>
              <a:rPr lang="en-US" altLang="zh-CN" b="1" dirty="0" smtClean="0">
                <a:effectLst/>
                <a:latin typeface="Times New Roman" pitchFamily="18" charset="0"/>
                <a:cs typeface="Times New Roman" pitchFamily="18" charset="0"/>
              </a:rPr>
              <a:t>:</a:t>
            </a:r>
            <a:r>
              <a:rPr lang="zh-CN" altLang="en-US" b="1" dirty="0" smtClean="0">
                <a:effectLst/>
                <a:latin typeface="Times New Roman" pitchFamily="18" charset="0"/>
                <a:cs typeface="Times New Roman" pitchFamily="18" charset="0"/>
              </a:rPr>
              <a:t>先乘除、再加减，同级运算从左至右。</a:t>
            </a:r>
          </a:p>
          <a:p>
            <a:pPr lvl="2" eaLnBrk="1" hangingPunct="1">
              <a:defRPr/>
            </a:pPr>
            <a:r>
              <a:rPr lang="zh-CN" altLang="en-US" b="1" dirty="0" smtClean="0">
                <a:effectLst/>
                <a:latin typeface="Times New Roman" pitchFamily="18" charset="0"/>
                <a:cs typeface="Times New Roman" pitchFamily="18" charset="0"/>
              </a:rPr>
              <a:t>先括号内，后括号外，多层括号，由内向外。</a:t>
            </a:r>
          </a:p>
          <a:p>
            <a:pPr lvl="1" eaLnBrk="1" hangingPunct="1">
              <a:defRPr/>
            </a:pPr>
            <a:r>
              <a:rPr lang="zh-CN" altLang="en-US" b="1" dirty="0" smtClean="0">
                <a:effectLst/>
                <a:latin typeface="Times New Roman" pitchFamily="18" charset="0"/>
                <a:cs typeface="Times New Roman" pitchFamily="18" charset="0"/>
              </a:rPr>
              <a:t>在算符集中，在每一个运算步，相邻的算符</a:t>
            </a:r>
            <a:r>
              <a:rPr lang="en-US" altLang="zh-CN" b="1" i="1" dirty="0" err="1" smtClean="0">
                <a:effectLst/>
                <a:latin typeface="Times New Roman" pitchFamily="18" charset="0"/>
                <a:cs typeface="Times New Roman" pitchFamily="18" charset="0"/>
              </a:rPr>
              <a:t>c</a:t>
            </a:r>
            <a:r>
              <a:rPr lang="en-US" altLang="zh-CN" b="1" baseline="-25000" dirty="0" err="1" smtClean="0">
                <a:effectLst/>
                <a:latin typeface="Times New Roman" pitchFamily="18" charset="0"/>
                <a:cs typeface="Times New Roman" pitchFamily="18" charset="0"/>
              </a:rPr>
              <a:t>1</a:t>
            </a:r>
            <a:r>
              <a:rPr lang="en-US" altLang="zh-CN" b="1" dirty="0" smtClean="0">
                <a:effectLst/>
                <a:latin typeface="Times New Roman" pitchFamily="18" charset="0"/>
                <a:cs typeface="Times New Roman" pitchFamily="18" charset="0"/>
              </a:rPr>
              <a:t> </a:t>
            </a:r>
            <a:r>
              <a:rPr lang="zh-CN" altLang="en-US" b="1" dirty="0" smtClean="0">
                <a:effectLst/>
                <a:latin typeface="Times New Roman" pitchFamily="18" charset="0"/>
                <a:cs typeface="Times New Roman" pitchFamily="18" charset="0"/>
              </a:rPr>
              <a:t>和</a:t>
            </a:r>
            <a:r>
              <a:rPr lang="en-US" altLang="zh-CN" b="1" i="1" dirty="0" err="1" smtClean="0">
                <a:effectLst/>
                <a:latin typeface="Times New Roman" pitchFamily="18" charset="0"/>
                <a:cs typeface="Times New Roman" pitchFamily="18" charset="0"/>
              </a:rPr>
              <a:t>c</a:t>
            </a:r>
            <a:r>
              <a:rPr lang="en-US" altLang="zh-CN" b="1" baseline="-25000" dirty="0" err="1" smtClean="0">
                <a:effectLst/>
                <a:latin typeface="Times New Roman" pitchFamily="18" charset="0"/>
                <a:cs typeface="Times New Roman" pitchFamily="18" charset="0"/>
              </a:rPr>
              <a:t>2</a:t>
            </a:r>
            <a:r>
              <a:rPr lang="zh-CN" altLang="en-US" b="1" dirty="0" smtClean="0">
                <a:effectLst/>
                <a:latin typeface="Times New Roman" pitchFamily="18" charset="0"/>
                <a:cs typeface="Times New Roman" pitchFamily="18" charset="0"/>
              </a:rPr>
              <a:t>之间的关系是如下三种情况</a:t>
            </a:r>
            <a:r>
              <a:rPr lang="en-US" altLang="zh-CN" b="1" dirty="0" smtClean="0">
                <a:effectLst/>
                <a:latin typeface="Times New Roman" pitchFamily="18" charset="0"/>
                <a:cs typeface="Times New Roman" pitchFamily="18" charset="0"/>
              </a:rPr>
              <a:t>(</a:t>
            </a:r>
            <a:r>
              <a:rPr lang="en-US" altLang="zh-CN" b="1" i="1" dirty="0" err="1" smtClean="0">
                <a:effectLst/>
                <a:latin typeface="Times New Roman" pitchFamily="18" charset="0"/>
                <a:cs typeface="Times New Roman" pitchFamily="18" charset="0"/>
              </a:rPr>
              <a:t>c</a:t>
            </a:r>
            <a:r>
              <a:rPr lang="en-US" altLang="zh-CN" b="1" baseline="-25000" dirty="0" err="1" smtClean="0">
                <a:effectLst/>
                <a:latin typeface="Times New Roman" pitchFamily="18" charset="0"/>
                <a:cs typeface="Times New Roman" pitchFamily="18" charset="0"/>
              </a:rPr>
              <a:t>1</a:t>
            </a:r>
            <a:r>
              <a:rPr lang="zh-CN" altLang="en-US" b="1" dirty="0" smtClean="0">
                <a:effectLst/>
                <a:latin typeface="Times New Roman" pitchFamily="18" charset="0"/>
                <a:cs typeface="Times New Roman" pitchFamily="18" charset="0"/>
              </a:rPr>
              <a:t>出现在</a:t>
            </a:r>
            <a:r>
              <a:rPr lang="en-US" altLang="zh-CN" b="1" i="1" dirty="0" err="1" smtClean="0">
                <a:effectLst/>
                <a:latin typeface="Times New Roman" pitchFamily="18" charset="0"/>
                <a:cs typeface="Times New Roman" pitchFamily="18" charset="0"/>
              </a:rPr>
              <a:t>c</a:t>
            </a:r>
            <a:r>
              <a:rPr lang="en-US" altLang="zh-CN" b="1" baseline="-25000" dirty="0" err="1" smtClean="0">
                <a:effectLst/>
                <a:latin typeface="Times New Roman" pitchFamily="18" charset="0"/>
                <a:cs typeface="Times New Roman" pitchFamily="18" charset="0"/>
              </a:rPr>
              <a:t>2</a:t>
            </a:r>
            <a:r>
              <a:rPr lang="zh-CN" altLang="en-US" b="1" dirty="0" smtClean="0">
                <a:effectLst/>
                <a:latin typeface="Times New Roman" pitchFamily="18" charset="0"/>
                <a:cs typeface="Times New Roman" pitchFamily="18" charset="0"/>
              </a:rPr>
              <a:t>之前</a:t>
            </a:r>
            <a:r>
              <a:rPr lang="en-US" altLang="zh-CN" b="1" dirty="0" smtClean="0">
                <a:effectLst/>
                <a:latin typeface="Times New Roman" pitchFamily="18" charset="0"/>
                <a:cs typeface="Times New Roman" pitchFamily="18" charset="0"/>
              </a:rPr>
              <a:t>)</a:t>
            </a:r>
            <a:r>
              <a:rPr lang="zh-CN" altLang="en-US" b="1" dirty="0" smtClean="0">
                <a:effectLst/>
                <a:latin typeface="Times New Roman" pitchFamily="18" charset="0"/>
                <a:cs typeface="Times New Roman" pitchFamily="18" charset="0"/>
              </a:rPr>
              <a:t>：</a:t>
            </a:r>
          </a:p>
          <a:p>
            <a:pPr lvl="2" eaLnBrk="1" hangingPunct="1">
              <a:defRPr/>
            </a:pPr>
            <a:r>
              <a:rPr lang="en-US" altLang="zh-CN" b="1" i="1" dirty="0" err="1" smtClean="0">
                <a:effectLst/>
                <a:latin typeface="Times New Roman" pitchFamily="18" charset="0"/>
                <a:cs typeface="Times New Roman" pitchFamily="18" charset="0"/>
              </a:rPr>
              <a:t>c</a:t>
            </a:r>
            <a:r>
              <a:rPr lang="en-US" altLang="zh-CN" b="1" baseline="-25000" dirty="0" err="1" smtClean="0">
                <a:effectLst/>
                <a:latin typeface="Times New Roman" pitchFamily="18" charset="0"/>
                <a:cs typeface="Times New Roman" pitchFamily="18" charset="0"/>
              </a:rPr>
              <a:t>1</a:t>
            </a:r>
            <a:r>
              <a:rPr lang="en-US" altLang="zh-CN" b="1" i="1" dirty="0" smtClean="0">
                <a:effectLst/>
                <a:latin typeface="Times New Roman" pitchFamily="18" charset="0"/>
                <a:cs typeface="Times New Roman" pitchFamily="18" charset="0"/>
              </a:rPr>
              <a:t>&lt;</a:t>
            </a:r>
            <a:r>
              <a:rPr lang="en-US" altLang="zh-CN" b="1" i="1" dirty="0" err="1" smtClean="0">
                <a:effectLst/>
                <a:latin typeface="Times New Roman" pitchFamily="18" charset="0"/>
                <a:cs typeface="Times New Roman" pitchFamily="18" charset="0"/>
              </a:rPr>
              <a:t>c</a:t>
            </a:r>
            <a:r>
              <a:rPr lang="en-US" altLang="zh-CN" b="1" baseline="-25000" dirty="0" err="1">
                <a:effectLst/>
                <a:latin typeface="Times New Roman" pitchFamily="18" charset="0"/>
                <a:cs typeface="Times New Roman" pitchFamily="18" charset="0"/>
              </a:rPr>
              <a:t>2</a:t>
            </a:r>
            <a:r>
              <a:rPr lang="en-US" altLang="zh-CN" b="1" i="1" dirty="0" smtClean="0">
                <a:effectLst/>
                <a:latin typeface="Times New Roman" pitchFamily="18" charset="0"/>
                <a:cs typeface="Times New Roman" pitchFamily="18" charset="0"/>
              </a:rPr>
              <a:t>, </a:t>
            </a:r>
            <a:r>
              <a:rPr lang="en-US" altLang="zh-CN" b="1" i="1" dirty="0" err="1" smtClean="0">
                <a:effectLst/>
                <a:latin typeface="Times New Roman" pitchFamily="18" charset="0"/>
                <a:cs typeface="Times New Roman" pitchFamily="18" charset="0"/>
              </a:rPr>
              <a:t>c</a:t>
            </a:r>
            <a:r>
              <a:rPr lang="en-US" altLang="zh-CN" b="1" baseline="-25000" dirty="0" err="1">
                <a:effectLst/>
                <a:latin typeface="Times New Roman" pitchFamily="18" charset="0"/>
                <a:cs typeface="Times New Roman" pitchFamily="18" charset="0"/>
              </a:rPr>
              <a:t>1</a:t>
            </a:r>
            <a:r>
              <a:rPr lang="zh-CN" altLang="en-US" b="1" i="1" dirty="0" smtClean="0">
                <a:effectLst/>
                <a:latin typeface="Times New Roman" pitchFamily="18" charset="0"/>
                <a:cs typeface="Times New Roman" pitchFamily="18" charset="0"/>
              </a:rPr>
              <a:t>的优先级低于</a:t>
            </a:r>
            <a:r>
              <a:rPr lang="en-US" altLang="zh-CN" b="1" i="1" dirty="0" err="1" smtClean="0">
                <a:effectLst/>
                <a:latin typeface="Times New Roman" pitchFamily="18" charset="0"/>
                <a:cs typeface="Times New Roman" pitchFamily="18" charset="0"/>
              </a:rPr>
              <a:t>c</a:t>
            </a:r>
            <a:r>
              <a:rPr lang="en-US" altLang="zh-CN" b="1" baseline="-25000" dirty="0" err="1">
                <a:effectLst/>
                <a:latin typeface="Times New Roman" pitchFamily="18" charset="0"/>
                <a:cs typeface="Times New Roman" pitchFamily="18" charset="0"/>
              </a:rPr>
              <a:t>2</a:t>
            </a:r>
            <a:endParaRPr lang="en-US" altLang="zh-CN" b="1" i="1" dirty="0" smtClean="0">
              <a:effectLst/>
              <a:latin typeface="Times New Roman" pitchFamily="18" charset="0"/>
              <a:cs typeface="Times New Roman" pitchFamily="18" charset="0"/>
            </a:endParaRPr>
          </a:p>
          <a:p>
            <a:pPr lvl="2" eaLnBrk="1" hangingPunct="1">
              <a:defRPr/>
            </a:pPr>
            <a:r>
              <a:rPr lang="en-US" altLang="zh-CN" b="1" i="1" dirty="0" err="1" smtClean="0">
                <a:effectLst/>
                <a:latin typeface="Times New Roman" pitchFamily="18" charset="0"/>
                <a:cs typeface="Times New Roman" pitchFamily="18" charset="0"/>
              </a:rPr>
              <a:t>c</a:t>
            </a:r>
            <a:r>
              <a:rPr lang="en-US" altLang="zh-CN" b="1" baseline="-25000" dirty="0" err="1" smtClean="0">
                <a:effectLst/>
                <a:latin typeface="Times New Roman" pitchFamily="18" charset="0"/>
                <a:cs typeface="Times New Roman" pitchFamily="18" charset="0"/>
              </a:rPr>
              <a:t>1</a:t>
            </a:r>
            <a:r>
              <a:rPr lang="en-US" altLang="zh-CN" b="1" i="1" dirty="0" smtClean="0">
                <a:effectLst/>
                <a:latin typeface="Times New Roman" pitchFamily="18" charset="0"/>
                <a:cs typeface="Times New Roman" pitchFamily="18" charset="0"/>
              </a:rPr>
              <a:t>=</a:t>
            </a:r>
            <a:r>
              <a:rPr lang="en-US" altLang="zh-CN" b="1" i="1" dirty="0" err="1" smtClean="0">
                <a:effectLst/>
                <a:latin typeface="Times New Roman" pitchFamily="18" charset="0"/>
                <a:cs typeface="Times New Roman" pitchFamily="18" charset="0"/>
              </a:rPr>
              <a:t>c</a:t>
            </a:r>
            <a:r>
              <a:rPr lang="en-US" altLang="zh-CN" b="1" baseline="-25000" dirty="0" err="1">
                <a:effectLst/>
                <a:latin typeface="Times New Roman" pitchFamily="18" charset="0"/>
                <a:cs typeface="Times New Roman" pitchFamily="18" charset="0"/>
              </a:rPr>
              <a:t>2</a:t>
            </a:r>
            <a:r>
              <a:rPr lang="en-US" altLang="zh-CN" b="1" i="1" dirty="0" smtClean="0">
                <a:effectLst/>
                <a:latin typeface="Times New Roman" pitchFamily="18" charset="0"/>
                <a:cs typeface="Times New Roman" pitchFamily="18" charset="0"/>
              </a:rPr>
              <a:t>, </a:t>
            </a:r>
            <a:r>
              <a:rPr lang="en-US" altLang="zh-CN" b="1" i="1" dirty="0" err="1" smtClean="0">
                <a:effectLst/>
                <a:latin typeface="Times New Roman" pitchFamily="18" charset="0"/>
                <a:cs typeface="Times New Roman" pitchFamily="18" charset="0"/>
              </a:rPr>
              <a:t>c</a:t>
            </a:r>
            <a:r>
              <a:rPr lang="en-US" altLang="zh-CN" b="1" baseline="-25000" dirty="0" err="1">
                <a:effectLst/>
                <a:latin typeface="Times New Roman" pitchFamily="18" charset="0"/>
                <a:cs typeface="Times New Roman" pitchFamily="18" charset="0"/>
              </a:rPr>
              <a:t>1</a:t>
            </a:r>
            <a:r>
              <a:rPr lang="zh-CN" altLang="en-US" b="1" i="1" dirty="0" smtClean="0">
                <a:effectLst/>
                <a:latin typeface="Times New Roman" pitchFamily="18" charset="0"/>
                <a:cs typeface="Times New Roman" pitchFamily="18" charset="0"/>
              </a:rPr>
              <a:t>的优先级等于</a:t>
            </a:r>
            <a:r>
              <a:rPr lang="en-US" altLang="zh-CN" b="1" i="1" dirty="0" err="1" smtClean="0">
                <a:effectLst/>
                <a:latin typeface="Times New Roman" pitchFamily="18" charset="0"/>
                <a:cs typeface="Times New Roman" pitchFamily="18" charset="0"/>
              </a:rPr>
              <a:t>c</a:t>
            </a:r>
            <a:r>
              <a:rPr lang="en-US" altLang="zh-CN" b="1" baseline="-25000" dirty="0" err="1">
                <a:effectLst/>
                <a:latin typeface="Times New Roman" pitchFamily="18" charset="0"/>
                <a:cs typeface="Times New Roman" pitchFamily="18" charset="0"/>
              </a:rPr>
              <a:t>2</a:t>
            </a:r>
            <a:endParaRPr lang="en-US" altLang="zh-CN" b="1" i="1" dirty="0" smtClean="0">
              <a:effectLst/>
              <a:latin typeface="Times New Roman" pitchFamily="18" charset="0"/>
              <a:cs typeface="Times New Roman" pitchFamily="18" charset="0"/>
            </a:endParaRPr>
          </a:p>
          <a:p>
            <a:pPr lvl="2" eaLnBrk="1" hangingPunct="1">
              <a:defRPr/>
            </a:pPr>
            <a:r>
              <a:rPr lang="en-US" altLang="zh-CN" b="1" i="1" dirty="0" err="1" smtClean="0">
                <a:effectLst/>
                <a:latin typeface="Times New Roman" pitchFamily="18" charset="0"/>
                <a:cs typeface="Times New Roman" pitchFamily="18" charset="0"/>
              </a:rPr>
              <a:t>c</a:t>
            </a:r>
            <a:r>
              <a:rPr lang="en-US" altLang="zh-CN" b="1" baseline="-25000" dirty="0" err="1" smtClean="0">
                <a:effectLst/>
                <a:latin typeface="Times New Roman" pitchFamily="18" charset="0"/>
                <a:cs typeface="Times New Roman" pitchFamily="18" charset="0"/>
              </a:rPr>
              <a:t>1</a:t>
            </a:r>
            <a:r>
              <a:rPr lang="en-US" altLang="zh-CN" b="1" i="1" dirty="0" smtClean="0">
                <a:effectLst/>
                <a:latin typeface="Times New Roman" pitchFamily="18" charset="0"/>
                <a:cs typeface="Times New Roman" pitchFamily="18" charset="0"/>
              </a:rPr>
              <a:t>&gt;</a:t>
            </a:r>
            <a:r>
              <a:rPr lang="en-US" altLang="zh-CN" b="1" i="1" dirty="0" err="1" smtClean="0">
                <a:effectLst/>
                <a:latin typeface="Times New Roman" pitchFamily="18" charset="0"/>
                <a:cs typeface="Times New Roman" pitchFamily="18" charset="0"/>
              </a:rPr>
              <a:t>c</a:t>
            </a:r>
            <a:r>
              <a:rPr lang="en-US" altLang="zh-CN" b="1" baseline="-25000" dirty="0" err="1" smtClean="0">
                <a:effectLst/>
                <a:latin typeface="Times New Roman" pitchFamily="18" charset="0"/>
                <a:cs typeface="Times New Roman" pitchFamily="18" charset="0"/>
              </a:rPr>
              <a:t>2</a:t>
            </a:r>
            <a:r>
              <a:rPr lang="en-US" altLang="zh-CN" b="1" i="1" dirty="0" smtClean="0">
                <a:effectLst/>
                <a:latin typeface="Times New Roman" pitchFamily="18" charset="0"/>
                <a:cs typeface="Times New Roman" pitchFamily="18" charset="0"/>
              </a:rPr>
              <a:t>, </a:t>
            </a:r>
            <a:r>
              <a:rPr lang="en-US" altLang="zh-CN" b="1" i="1" dirty="0" err="1" smtClean="0">
                <a:effectLst/>
                <a:latin typeface="Times New Roman" pitchFamily="18" charset="0"/>
                <a:cs typeface="Times New Roman" pitchFamily="18" charset="0"/>
              </a:rPr>
              <a:t>c</a:t>
            </a:r>
            <a:r>
              <a:rPr lang="en-US" altLang="zh-CN" b="1" baseline="-25000" dirty="0" err="1">
                <a:effectLst/>
                <a:latin typeface="Times New Roman" pitchFamily="18" charset="0"/>
                <a:cs typeface="Times New Roman" pitchFamily="18" charset="0"/>
              </a:rPr>
              <a:t>1</a:t>
            </a:r>
            <a:r>
              <a:rPr lang="zh-CN" altLang="en-US" b="1" i="1" dirty="0" smtClean="0">
                <a:effectLst/>
                <a:latin typeface="Times New Roman" pitchFamily="18" charset="0"/>
                <a:cs typeface="Times New Roman" pitchFamily="18" charset="0"/>
              </a:rPr>
              <a:t>的优先级大于</a:t>
            </a:r>
            <a:r>
              <a:rPr lang="en-US" altLang="zh-CN" b="1" i="1" dirty="0" err="1" smtClean="0">
                <a:effectLst/>
                <a:latin typeface="Times New Roman" pitchFamily="18" charset="0"/>
                <a:cs typeface="Times New Roman" pitchFamily="18" charset="0"/>
              </a:rPr>
              <a:t>c</a:t>
            </a:r>
            <a:r>
              <a:rPr lang="en-US" altLang="zh-CN" b="1" baseline="-25000" dirty="0" err="1">
                <a:effectLst/>
                <a:latin typeface="Times New Roman" pitchFamily="18" charset="0"/>
                <a:cs typeface="Times New Roman" pitchFamily="18" charset="0"/>
              </a:rPr>
              <a:t>2</a:t>
            </a:r>
            <a:endParaRPr lang="en-US" altLang="zh-CN" b="1" i="1" dirty="0" smtClean="0">
              <a:effectLst/>
              <a:latin typeface="Times New Roman" pitchFamily="18" charset="0"/>
              <a:cs typeface="Times New Roman" pitchFamily="18" charset="0"/>
            </a:endParaRPr>
          </a:p>
          <a:p>
            <a:pPr lvl="3" eaLnBrk="1" hangingPunct="1">
              <a:buClr>
                <a:schemeClr val="accent1"/>
              </a:buClr>
              <a:buFont typeface="Wingdings" pitchFamily="2" charset="2"/>
              <a:buChar char="Ø"/>
              <a:defRPr/>
            </a:pPr>
            <a:endParaRPr lang="en-US" altLang="zh-CN" b="1" dirty="0" smtClean="0">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5284">
                                            <p:txEl>
                                              <p:pRg st="4" end="4"/>
                                            </p:txEl>
                                          </p:spTgt>
                                        </p:tgtEl>
                                        <p:attrNameLst>
                                          <p:attrName>style.visibility</p:attrName>
                                        </p:attrNameLst>
                                      </p:cBhvr>
                                      <p:to>
                                        <p:strVal val="visible"/>
                                      </p:to>
                                    </p:set>
                                    <p:animEffect transition="in" filter="fade">
                                      <p:cBhvr>
                                        <p:cTn id="7" dur="500"/>
                                        <p:tgtEl>
                                          <p:spTgt spid="225284">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25284">
                                            <p:txEl>
                                              <p:pRg st="5" end="5"/>
                                            </p:txEl>
                                          </p:spTgt>
                                        </p:tgtEl>
                                        <p:attrNameLst>
                                          <p:attrName>style.visibility</p:attrName>
                                        </p:attrNameLst>
                                      </p:cBhvr>
                                      <p:to>
                                        <p:strVal val="visible"/>
                                      </p:to>
                                    </p:set>
                                    <p:animEffect transition="in" filter="fade">
                                      <p:cBhvr>
                                        <p:cTn id="10" dur="500"/>
                                        <p:tgtEl>
                                          <p:spTgt spid="225284">
                                            <p:txEl>
                                              <p:pRg st="5" end="5"/>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225284">
                                            <p:txEl>
                                              <p:pRg st="6" end="6"/>
                                            </p:txEl>
                                          </p:spTgt>
                                        </p:tgtEl>
                                        <p:attrNameLst>
                                          <p:attrName>style.visibility</p:attrName>
                                        </p:attrNameLst>
                                      </p:cBhvr>
                                      <p:to>
                                        <p:strVal val="visible"/>
                                      </p:to>
                                    </p:set>
                                    <p:animEffect transition="in" filter="fade">
                                      <p:cBhvr>
                                        <p:cTn id="13" dur="500"/>
                                        <p:tgtEl>
                                          <p:spTgt spid="225284">
                                            <p:txEl>
                                              <p:pRg st="6" end="6"/>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225284">
                                            <p:txEl>
                                              <p:pRg st="7" end="7"/>
                                            </p:txEl>
                                          </p:spTgt>
                                        </p:tgtEl>
                                        <p:attrNameLst>
                                          <p:attrName>style.visibility</p:attrName>
                                        </p:attrNameLst>
                                      </p:cBhvr>
                                      <p:to>
                                        <p:strVal val="visible"/>
                                      </p:to>
                                    </p:set>
                                    <p:animEffect transition="in" filter="fade">
                                      <p:cBhvr>
                                        <p:cTn id="16" dur="500"/>
                                        <p:tgtEl>
                                          <p:spTgt spid="22528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39939" name="Rectangle 5"/>
          <p:cNvSpPr>
            <a:spLocks noGrp="1" noChangeArrowheads="1"/>
          </p:cNvSpPr>
          <p:nvPr>
            <p:ph type="title"/>
          </p:nvPr>
        </p:nvSpPr>
        <p:spPr>
          <a:xfrm>
            <a:off x="685800" y="754063"/>
            <a:ext cx="7772400" cy="803275"/>
          </a:xfrm>
          <a:noFill/>
        </p:spPr>
        <p:txBody>
          <a:bodyPr anchorCtr="0"/>
          <a:lstStyle/>
          <a:p>
            <a:pPr eaLnBrk="1" hangingPunct="1"/>
            <a:r>
              <a:rPr lang="zh-CN" altLang="en-US" b="0" dirty="0" smtClean="0"/>
              <a:t>算符间优先级</a:t>
            </a:r>
          </a:p>
        </p:txBody>
      </p:sp>
      <p:graphicFrame>
        <p:nvGraphicFramePr>
          <p:cNvPr id="226310" name="Group 6"/>
          <p:cNvGraphicFramePr>
            <a:graphicFrameLocks noGrp="1"/>
          </p:cNvGraphicFramePr>
          <p:nvPr>
            <p:extLst>
              <p:ext uri="{D42A27DB-BD31-4B8C-83A1-F6EECF244321}">
                <p14:modId xmlns:p14="http://schemas.microsoft.com/office/powerpoint/2010/main" val="937953222"/>
              </p:ext>
            </p:extLst>
          </p:nvPr>
        </p:nvGraphicFramePr>
        <p:xfrm>
          <a:off x="611188" y="1700213"/>
          <a:ext cx="7772400" cy="4621212"/>
        </p:xfrm>
        <a:graphic>
          <a:graphicData uri="http://schemas.openxmlformats.org/drawingml/2006/table">
            <a:tbl>
              <a:tblPr/>
              <a:tblGrid>
                <a:gridCol w="646112"/>
                <a:gridCol w="7126288"/>
              </a:tblGrid>
              <a:tr h="51821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dirty="0" smtClean="0">
                        <a:ln>
                          <a:noFill/>
                        </a:ln>
                        <a:solidFill>
                          <a:schemeClr val="tx1"/>
                        </a:solidFill>
                        <a:effectLst>
                          <a:outerShdw blurRad="38100" dist="38100" dir="2700000" algn="tl">
                            <a:srgbClr val="010199"/>
                          </a:outerShdw>
                        </a:effectLst>
                        <a:latin typeface="Arial" charset="0"/>
                        <a:ea typeface="幼圆" pitchFamily="49" charset="-122"/>
                      </a:endParaRP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zh-CN" altLang="en-US" sz="2800" b="0" i="0" u="none" strike="noStrike" cap="none" normalizeH="0" baseline="0" dirty="0" smtClean="0">
                          <a:ln>
                            <a:noFill/>
                          </a:ln>
                          <a:solidFill>
                            <a:schemeClr val="tx1"/>
                          </a:solidFill>
                          <a:effectLst>
                            <a:outerShdw blurRad="38100" dist="38100" dir="2700000" algn="tl">
                              <a:srgbClr val="010199"/>
                            </a:outerShdw>
                          </a:effectLst>
                          <a:latin typeface="Arial" charset="0"/>
                          <a:ea typeface="幼圆" pitchFamily="49" charset="-122"/>
                        </a:rPr>
                        <a:t>  </a:t>
                      </a:r>
                      <a:r>
                        <a:rPr kumimoji="0" lang="en-US" altLang="zh-CN" sz="2800" b="0" i="0" u="none" strike="noStrike" cap="none" normalizeH="0" baseline="0" dirty="0" smtClean="0">
                          <a:ln>
                            <a:noFill/>
                          </a:ln>
                          <a:solidFill>
                            <a:schemeClr val="tx1"/>
                          </a:solidFill>
                          <a:effectLst>
                            <a:outerShdw blurRad="38100" dist="38100" dir="2700000" algn="tl">
                              <a:srgbClr val="010199"/>
                            </a:outerShdw>
                          </a:effectLst>
                          <a:latin typeface="Arial" charset="0"/>
                          <a:ea typeface="幼圆" pitchFamily="49" charset="-122"/>
                        </a:rPr>
                        <a:t>+</a:t>
                      </a:r>
                      <a:r>
                        <a:rPr kumimoji="0" lang="zh-CN" altLang="en-US" sz="2800" b="0" i="0" u="none" strike="noStrike" cap="none" normalizeH="0" baseline="0" dirty="0" smtClean="0">
                          <a:ln>
                            <a:noFill/>
                          </a:ln>
                          <a:solidFill>
                            <a:schemeClr val="tx1"/>
                          </a:solidFill>
                          <a:effectLst>
                            <a:outerShdw blurRad="38100" dist="38100" dir="2700000" algn="tl">
                              <a:srgbClr val="010199"/>
                            </a:outerShdw>
                          </a:effectLst>
                          <a:latin typeface="Arial" charset="0"/>
                          <a:ea typeface="幼圆" pitchFamily="49" charset="-122"/>
                        </a:rPr>
                        <a:t>        </a:t>
                      </a:r>
                      <a:r>
                        <a:rPr kumimoji="0" lang="en-US" altLang="zh-CN" sz="2800" b="0" i="0" u="none" strike="noStrike" cap="none" normalizeH="0" baseline="0" dirty="0" smtClean="0">
                          <a:ln>
                            <a:noFill/>
                          </a:ln>
                          <a:solidFill>
                            <a:schemeClr val="tx1"/>
                          </a:solidFill>
                          <a:effectLst>
                            <a:outerShdw blurRad="38100" dist="38100" dir="2700000" algn="tl">
                              <a:srgbClr val="010199"/>
                            </a:outerShdw>
                          </a:effectLst>
                          <a:latin typeface="Arial" charset="0"/>
                          <a:ea typeface="幼圆" pitchFamily="49" charset="-122"/>
                        </a:rPr>
                        <a:t>-</a:t>
                      </a:r>
                      <a:r>
                        <a:rPr kumimoji="0" lang="zh-CN" altLang="en-US" sz="2800" b="0" i="0" u="none" strike="noStrike" cap="none" normalizeH="0" baseline="0" dirty="0" smtClean="0">
                          <a:ln>
                            <a:noFill/>
                          </a:ln>
                          <a:solidFill>
                            <a:schemeClr val="tx1"/>
                          </a:solidFill>
                          <a:effectLst>
                            <a:outerShdw blurRad="38100" dist="38100" dir="2700000" algn="tl">
                              <a:srgbClr val="010199"/>
                            </a:outerShdw>
                          </a:effectLst>
                          <a:latin typeface="Arial" charset="0"/>
                          <a:ea typeface="幼圆" pitchFamily="49" charset="-122"/>
                        </a:rPr>
                        <a:t>         *         </a:t>
                      </a:r>
                      <a:r>
                        <a:rPr kumimoji="0" lang="en-US" altLang="zh-CN" sz="2800" b="0" i="0" u="none" strike="noStrike" cap="none" normalizeH="0" baseline="0" dirty="0" smtClean="0">
                          <a:ln>
                            <a:noFill/>
                          </a:ln>
                          <a:solidFill>
                            <a:schemeClr val="tx1"/>
                          </a:solidFill>
                          <a:effectLst>
                            <a:outerShdw blurRad="38100" dist="38100" dir="2700000" algn="tl">
                              <a:srgbClr val="010199"/>
                            </a:outerShdw>
                          </a:effectLst>
                          <a:latin typeface="Arial" charset="0"/>
                          <a:ea typeface="幼圆" pitchFamily="49" charset="-122"/>
                        </a:rPr>
                        <a:t>/         (         )        #</a:t>
                      </a:r>
                      <a:endParaRPr kumimoji="0" lang="zh-CN" altLang="en-US" sz="2800" b="0" i="0" u="none" strike="noStrike" cap="none" normalizeH="0" baseline="0" dirty="0" smtClean="0">
                        <a:ln>
                          <a:noFill/>
                        </a:ln>
                        <a:solidFill>
                          <a:schemeClr val="tx1"/>
                        </a:solidFill>
                        <a:effectLst>
                          <a:outerShdw blurRad="38100" dist="38100" dir="2700000" algn="tl">
                            <a:srgbClr val="010199"/>
                          </a:outerShdw>
                        </a:effectLst>
                        <a:latin typeface="Arial" charset="0"/>
                        <a:ea typeface="幼圆" pitchFamily="49" charset="-122"/>
                      </a:endParaRP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03002">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altLang="zh-CN" sz="2800" b="0" i="0" u="none" strike="noStrike" cap="none" normalizeH="0" baseline="0" dirty="0" smtClean="0">
                          <a:ln>
                            <a:noFill/>
                          </a:ln>
                          <a:solidFill>
                            <a:schemeClr val="tx1"/>
                          </a:solidFill>
                          <a:effectLst>
                            <a:outerShdw blurRad="38100" dist="38100" dir="2700000" algn="tl">
                              <a:srgbClr val="010199"/>
                            </a:outerShdw>
                          </a:effectLst>
                          <a:latin typeface="Arial" charset="0"/>
                          <a:ea typeface="幼圆" pitchFamily="49" charset="-122"/>
                        </a:rPr>
                        <a:t> +</a:t>
                      </a:r>
                      <a:endParaRPr kumimoji="0" lang="zh-CN" altLang="en-US" sz="2800" b="0" i="0" u="none" strike="noStrike" cap="none" normalizeH="0" baseline="0" dirty="0" smtClean="0">
                        <a:ln>
                          <a:noFill/>
                        </a:ln>
                        <a:solidFill>
                          <a:schemeClr val="tx1"/>
                        </a:solidFill>
                        <a:effectLst>
                          <a:outerShdw blurRad="38100" dist="38100" dir="2700000" algn="tl">
                            <a:srgbClr val="010199"/>
                          </a:outerShdw>
                        </a:effectLst>
                        <a:latin typeface="Arial" charset="0"/>
                        <a:ea typeface="幼圆" pitchFamily="49" charset="-122"/>
                      </a:endParaRP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altLang="zh-CN" sz="2800" b="0" i="0" u="none" strike="noStrike" cap="none" normalizeH="0" baseline="0" dirty="0" smtClean="0">
                          <a:ln>
                            <a:noFill/>
                          </a:ln>
                          <a:solidFill>
                            <a:schemeClr val="tx1"/>
                          </a:solidFill>
                          <a:effectLst>
                            <a:outerShdw blurRad="38100" dist="38100" dir="2700000" algn="tl">
                              <a:srgbClr val="010199"/>
                            </a:outerShdw>
                          </a:effectLst>
                          <a:latin typeface="Arial" charset="0"/>
                          <a:ea typeface="幼圆" pitchFamily="49" charset="-122"/>
                        </a:rPr>
                        <a:t> -</a:t>
                      </a:r>
                      <a:endParaRPr kumimoji="0" lang="zh-CN" altLang="en-US" sz="2800" b="0" i="0" u="none" strike="noStrike" cap="none" normalizeH="0" baseline="0" dirty="0" smtClean="0">
                        <a:ln>
                          <a:noFill/>
                        </a:ln>
                        <a:solidFill>
                          <a:schemeClr val="tx1"/>
                        </a:solidFill>
                        <a:effectLst>
                          <a:outerShdw blurRad="38100" dist="38100" dir="2700000" algn="tl">
                            <a:srgbClr val="010199"/>
                          </a:outerShdw>
                        </a:effectLst>
                        <a:latin typeface="Arial" charset="0"/>
                        <a:ea typeface="幼圆" pitchFamily="49" charset="-122"/>
                      </a:endParaRP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zh-CN" altLang="en-US" sz="2800" b="0" i="0" u="none" strike="noStrike" cap="none" normalizeH="0" baseline="0" dirty="0" smtClean="0">
                          <a:ln>
                            <a:noFill/>
                          </a:ln>
                          <a:solidFill>
                            <a:schemeClr val="tx1"/>
                          </a:solidFill>
                          <a:effectLst>
                            <a:outerShdw blurRad="38100" dist="38100" dir="2700000" algn="tl">
                              <a:srgbClr val="010199"/>
                            </a:outerShdw>
                          </a:effectLst>
                          <a:latin typeface="Arial" charset="0"/>
                          <a:ea typeface="幼圆" pitchFamily="49" charset="-122"/>
                        </a:rPr>
                        <a:t> </a:t>
                      </a:r>
                      <a:r>
                        <a:rPr kumimoji="0" lang="en-US" altLang="zh-CN" sz="2800" b="0" i="0" u="none" strike="noStrike" cap="none" normalizeH="0" baseline="0" dirty="0" smtClean="0">
                          <a:ln>
                            <a:noFill/>
                          </a:ln>
                          <a:solidFill>
                            <a:schemeClr val="tx1"/>
                          </a:solidFill>
                          <a:effectLst>
                            <a:outerShdw blurRad="38100" dist="38100" dir="2700000" algn="tl">
                              <a:srgbClr val="010199"/>
                            </a:outerShdw>
                          </a:effectLst>
                          <a:latin typeface="Arial" charset="0"/>
                          <a:ea typeface="幼圆" pitchFamily="49" charset="-122"/>
                        </a:rPr>
                        <a:t>*</a:t>
                      </a:r>
                      <a:endParaRPr kumimoji="0" lang="zh-CN" altLang="en-US" sz="2800" b="0" i="0" u="none" strike="noStrike" cap="none" normalizeH="0" baseline="0" dirty="0" smtClean="0">
                        <a:ln>
                          <a:noFill/>
                        </a:ln>
                        <a:solidFill>
                          <a:schemeClr val="tx1"/>
                        </a:solidFill>
                        <a:effectLst>
                          <a:outerShdw blurRad="38100" dist="38100" dir="2700000" algn="tl">
                            <a:srgbClr val="010199"/>
                          </a:outerShdw>
                        </a:effectLst>
                        <a:latin typeface="Arial" charset="0"/>
                        <a:ea typeface="幼圆" pitchFamily="49" charset="-122"/>
                      </a:endParaRP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altLang="zh-CN" sz="2800" b="0" i="0" u="none" strike="noStrike" cap="none" normalizeH="0" baseline="0" dirty="0" smtClean="0">
                          <a:ln>
                            <a:noFill/>
                          </a:ln>
                          <a:solidFill>
                            <a:schemeClr val="tx1"/>
                          </a:solidFill>
                          <a:effectLst>
                            <a:outerShdw blurRad="38100" dist="38100" dir="2700000" algn="tl">
                              <a:srgbClr val="010199"/>
                            </a:outerShdw>
                          </a:effectLst>
                          <a:latin typeface="Arial" charset="0"/>
                          <a:ea typeface="幼圆" pitchFamily="49" charset="-122"/>
                        </a:rPr>
                        <a:t> /</a:t>
                      </a:r>
                      <a:endParaRPr kumimoji="0" lang="zh-CN" altLang="en-US" sz="2800" b="0" i="0" u="none" strike="noStrike" cap="none" normalizeH="0" baseline="0" dirty="0" smtClean="0">
                        <a:ln>
                          <a:noFill/>
                        </a:ln>
                        <a:solidFill>
                          <a:schemeClr val="tx1"/>
                        </a:solidFill>
                        <a:effectLst>
                          <a:outerShdw blurRad="38100" dist="38100" dir="2700000" algn="tl">
                            <a:srgbClr val="010199"/>
                          </a:outerShdw>
                        </a:effectLst>
                        <a:latin typeface="Arial" charset="0"/>
                        <a:ea typeface="幼圆" pitchFamily="49" charset="-122"/>
                      </a:endParaRP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altLang="zh-CN" sz="2800" b="0" i="0" u="none" strike="noStrike" cap="none" normalizeH="0" baseline="0" dirty="0" smtClean="0">
                          <a:ln>
                            <a:noFill/>
                          </a:ln>
                          <a:solidFill>
                            <a:schemeClr val="tx1"/>
                          </a:solidFill>
                          <a:effectLst>
                            <a:outerShdw blurRad="38100" dist="38100" dir="2700000" algn="tl">
                              <a:srgbClr val="010199"/>
                            </a:outerShdw>
                          </a:effectLst>
                          <a:latin typeface="Arial" charset="0"/>
                          <a:ea typeface="幼圆" pitchFamily="49" charset="-122"/>
                        </a:rPr>
                        <a:t> (</a:t>
                      </a:r>
                      <a:endParaRPr kumimoji="0" lang="zh-CN" altLang="en-US" sz="2800" b="0" i="0" u="none" strike="noStrike" cap="none" normalizeH="0" baseline="0" dirty="0" smtClean="0">
                        <a:ln>
                          <a:noFill/>
                        </a:ln>
                        <a:solidFill>
                          <a:schemeClr val="tx1"/>
                        </a:solidFill>
                        <a:effectLst>
                          <a:outerShdw blurRad="38100" dist="38100" dir="2700000" algn="tl">
                            <a:srgbClr val="010199"/>
                          </a:outerShdw>
                        </a:effectLst>
                        <a:latin typeface="Arial" charset="0"/>
                        <a:ea typeface="幼圆" pitchFamily="49" charset="-122"/>
                      </a:endParaRP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altLang="zh-CN" sz="2800" b="0" i="0" u="none" strike="noStrike" cap="none" normalizeH="0" baseline="0" dirty="0" smtClean="0">
                          <a:ln>
                            <a:noFill/>
                          </a:ln>
                          <a:solidFill>
                            <a:schemeClr val="tx1"/>
                          </a:solidFill>
                          <a:effectLst>
                            <a:outerShdw blurRad="38100" dist="38100" dir="2700000" algn="tl">
                              <a:srgbClr val="010199"/>
                            </a:outerShdw>
                          </a:effectLst>
                          <a:latin typeface="Arial" charset="0"/>
                          <a:ea typeface="幼圆" pitchFamily="49" charset="-122"/>
                        </a:rPr>
                        <a:t> )</a:t>
                      </a:r>
                      <a:endParaRPr kumimoji="0" lang="zh-CN" altLang="en-US" sz="2800" b="0" i="0" u="none" strike="noStrike" cap="none" normalizeH="0" baseline="0" dirty="0" smtClean="0">
                        <a:ln>
                          <a:noFill/>
                        </a:ln>
                        <a:solidFill>
                          <a:schemeClr val="tx1"/>
                        </a:solidFill>
                        <a:effectLst>
                          <a:outerShdw blurRad="38100" dist="38100" dir="2700000" algn="tl">
                            <a:srgbClr val="010199"/>
                          </a:outerShdw>
                        </a:effectLst>
                        <a:latin typeface="Arial" charset="0"/>
                        <a:ea typeface="幼圆" pitchFamily="49" charset="-122"/>
                      </a:endParaRP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altLang="zh-CN" sz="2800" b="0" i="0" u="none" strike="noStrike" cap="none" normalizeH="0" baseline="0" dirty="0" smtClean="0">
                          <a:ln>
                            <a:noFill/>
                          </a:ln>
                          <a:solidFill>
                            <a:schemeClr val="tx1"/>
                          </a:solidFill>
                          <a:effectLst>
                            <a:outerShdw blurRad="38100" dist="38100" dir="2700000" algn="tl">
                              <a:srgbClr val="010199"/>
                            </a:outerShdw>
                          </a:effectLst>
                          <a:latin typeface="Arial" charset="0"/>
                          <a:ea typeface="幼圆" pitchFamily="49" charset="-122"/>
                        </a:rPr>
                        <a:t>#</a:t>
                      </a:r>
                      <a:endParaRPr kumimoji="0" lang="zh-CN" altLang="en-US" sz="2800" b="0" i="0" u="none" strike="noStrike" cap="none" normalizeH="0" baseline="0" dirty="0" smtClean="0">
                        <a:ln>
                          <a:noFill/>
                        </a:ln>
                        <a:solidFill>
                          <a:schemeClr val="tx1"/>
                        </a:solidFill>
                        <a:effectLst>
                          <a:outerShdw blurRad="38100" dist="38100" dir="2700000" algn="tl">
                            <a:srgbClr val="010199"/>
                          </a:outerShdw>
                        </a:effectLst>
                        <a:latin typeface="Arial" charset="0"/>
                        <a:ea typeface="幼圆" pitchFamily="49" charset="-122"/>
                      </a:endParaRP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altLang="zh-CN" sz="2800" b="0" i="0" u="none" strike="noStrike" cap="none" normalizeH="0" baseline="0" dirty="0" smtClean="0">
                          <a:ln>
                            <a:noFill/>
                          </a:ln>
                          <a:solidFill>
                            <a:schemeClr val="tx1"/>
                          </a:solidFill>
                          <a:effectLst>
                            <a:outerShdw blurRad="38100" dist="38100" dir="2700000" algn="tl">
                              <a:srgbClr val="010199"/>
                            </a:outerShdw>
                          </a:effectLst>
                          <a:latin typeface="Arial" charset="0"/>
                          <a:ea typeface="幼圆" pitchFamily="49" charset="-122"/>
                        </a:rPr>
                        <a:t>  &gt;        &gt;        &lt;        &lt;        &lt;        &gt;        &gt;</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altLang="zh-CN" sz="2800" b="0" i="0" u="none" strike="noStrike" cap="none" normalizeH="0" baseline="0" dirty="0" smtClean="0">
                          <a:ln>
                            <a:noFill/>
                          </a:ln>
                          <a:solidFill>
                            <a:schemeClr val="tx1"/>
                          </a:solidFill>
                          <a:effectLst>
                            <a:outerShdw blurRad="38100" dist="38100" dir="2700000" algn="tl">
                              <a:srgbClr val="010199"/>
                            </a:outerShdw>
                          </a:effectLst>
                          <a:latin typeface="Arial" charset="0"/>
                          <a:ea typeface="幼圆" pitchFamily="49" charset="-122"/>
                        </a:rPr>
                        <a:t>  &gt;        &gt;        &lt;        &lt;        &lt;        &gt;        &gt;</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altLang="zh-CN" sz="2800" b="0" i="0" u="none" strike="noStrike" cap="none" normalizeH="0" baseline="0" dirty="0" smtClean="0">
                          <a:ln>
                            <a:noFill/>
                          </a:ln>
                          <a:solidFill>
                            <a:schemeClr val="tx1"/>
                          </a:solidFill>
                          <a:effectLst>
                            <a:outerShdw blurRad="38100" dist="38100" dir="2700000" algn="tl">
                              <a:srgbClr val="010199"/>
                            </a:outerShdw>
                          </a:effectLst>
                          <a:latin typeface="Arial" charset="0"/>
                          <a:ea typeface="幼圆" pitchFamily="49" charset="-122"/>
                        </a:rPr>
                        <a:t>  &gt;        &gt;        &gt;        &gt;        &lt;        &gt;        &gt;</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altLang="zh-CN" sz="2800" b="0" i="0" u="none" strike="noStrike" cap="none" normalizeH="0" baseline="0" dirty="0" smtClean="0">
                          <a:ln>
                            <a:noFill/>
                          </a:ln>
                          <a:solidFill>
                            <a:schemeClr val="tx1"/>
                          </a:solidFill>
                          <a:effectLst>
                            <a:outerShdw blurRad="38100" dist="38100" dir="2700000" algn="tl">
                              <a:srgbClr val="010199"/>
                            </a:outerShdw>
                          </a:effectLst>
                          <a:latin typeface="Arial" charset="0"/>
                          <a:ea typeface="幼圆" pitchFamily="49" charset="-122"/>
                        </a:rPr>
                        <a:t>  &gt;        &gt;        &gt;        &gt;        &lt;        &gt;        &gt;</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altLang="zh-CN" sz="2800" b="0" i="0" u="none" strike="noStrike" cap="none" normalizeH="0" baseline="0" dirty="0" smtClean="0">
                          <a:ln>
                            <a:noFill/>
                          </a:ln>
                          <a:solidFill>
                            <a:schemeClr val="tx1"/>
                          </a:solidFill>
                          <a:effectLst>
                            <a:outerShdw blurRad="38100" dist="38100" dir="2700000" algn="tl">
                              <a:srgbClr val="010199"/>
                            </a:outerShdw>
                          </a:effectLst>
                          <a:latin typeface="Arial" charset="0"/>
                          <a:ea typeface="幼圆" pitchFamily="49" charset="-122"/>
                        </a:rPr>
                        <a:t>  &lt;        &lt;        &lt;        &lt;        &lt;        =</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altLang="zh-CN" sz="2800" b="0" i="0" u="none" strike="noStrike" cap="none" normalizeH="0" baseline="0" dirty="0" smtClean="0">
                          <a:ln>
                            <a:noFill/>
                          </a:ln>
                          <a:solidFill>
                            <a:schemeClr val="tx1"/>
                          </a:solidFill>
                          <a:effectLst>
                            <a:outerShdw blurRad="38100" dist="38100" dir="2700000" algn="tl">
                              <a:srgbClr val="010199"/>
                            </a:outerShdw>
                          </a:effectLst>
                          <a:latin typeface="Arial" charset="0"/>
                          <a:ea typeface="幼圆" pitchFamily="49" charset="-122"/>
                        </a:rPr>
                        <a:t>  &gt;        &gt;        &gt;        &gt;                  &gt;        &gt;</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altLang="zh-CN" sz="2800" b="0" i="0" u="none" strike="noStrike" cap="none" normalizeH="0" baseline="0" dirty="0" smtClean="0">
                          <a:ln>
                            <a:noFill/>
                          </a:ln>
                          <a:solidFill>
                            <a:schemeClr val="tx1"/>
                          </a:solidFill>
                          <a:effectLst>
                            <a:outerShdw blurRad="38100" dist="38100" dir="2700000" algn="tl">
                              <a:srgbClr val="010199"/>
                            </a:outerShdw>
                          </a:effectLst>
                          <a:latin typeface="Arial" charset="0"/>
                          <a:ea typeface="幼圆" pitchFamily="49" charset="-122"/>
                        </a:rPr>
                        <a:t>  &lt;        &lt;        &lt;        &lt;        &lt;                  =</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en-US" altLang="zh-CN" sz="2800" b="0" i="0" u="none" strike="noStrike" cap="none" normalizeH="0" baseline="0" dirty="0" smtClean="0">
                        <a:ln>
                          <a:noFill/>
                        </a:ln>
                        <a:solidFill>
                          <a:schemeClr val="tx1"/>
                        </a:solidFill>
                        <a:effectLst>
                          <a:outerShdw blurRad="38100" dist="38100" dir="2700000" algn="tl">
                            <a:srgbClr val="010199"/>
                          </a:outerShdw>
                        </a:effectLst>
                        <a:latin typeface="Arial" charset="0"/>
                        <a:ea typeface="幼圆" pitchFamily="49" charset="-122"/>
                      </a:endParaRP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9951" name="Line 17"/>
          <p:cNvSpPr>
            <a:spLocks noChangeShapeType="1"/>
          </p:cNvSpPr>
          <p:nvPr/>
        </p:nvSpPr>
        <p:spPr bwMode="auto">
          <a:xfrm>
            <a:off x="611188" y="1700213"/>
            <a:ext cx="64770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9952" name="Text Box 18"/>
          <p:cNvSpPr txBox="1">
            <a:spLocks noChangeArrowheads="1"/>
          </p:cNvSpPr>
          <p:nvPr/>
        </p:nvSpPr>
        <p:spPr bwMode="auto">
          <a:xfrm>
            <a:off x="898377" y="1588135"/>
            <a:ext cx="6492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spcBef>
                <a:spcPct val="50000"/>
              </a:spcBef>
            </a:pPr>
            <a:r>
              <a:rPr kumimoji="1" lang="en-US" altLang="zh-CN" sz="2400" i="1" dirty="0" err="1">
                <a:latin typeface="Times New Roman" pitchFamily="18" charset="0"/>
                <a:ea typeface="宋体" pitchFamily="2" charset="-122"/>
              </a:rPr>
              <a:t>c</a:t>
            </a:r>
            <a:r>
              <a:rPr kumimoji="1" lang="en-US" altLang="zh-CN" sz="2400" baseline="-25000" dirty="0" err="1">
                <a:latin typeface="Times New Roman" pitchFamily="18" charset="0"/>
                <a:ea typeface="宋体" pitchFamily="2" charset="-122"/>
              </a:rPr>
              <a:t>2</a:t>
            </a:r>
            <a:endParaRPr kumimoji="1" lang="en-US" altLang="zh-CN" sz="2400" baseline="-25000" dirty="0">
              <a:latin typeface="Times New Roman" pitchFamily="18" charset="0"/>
              <a:ea typeface="宋体" pitchFamily="2" charset="-122"/>
            </a:endParaRPr>
          </a:p>
        </p:txBody>
      </p:sp>
      <p:sp>
        <p:nvSpPr>
          <p:cNvPr id="39953" name="Text Box 19"/>
          <p:cNvSpPr txBox="1">
            <a:spLocks noChangeArrowheads="1"/>
          </p:cNvSpPr>
          <p:nvPr/>
        </p:nvSpPr>
        <p:spPr bwMode="auto">
          <a:xfrm>
            <a:off x="611188" y="1772816"/>
            <a:ext cx="6492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spcBef>
                <a:spcPct val="50000"/>
              </a:spcBef>
            </a:pPr>
            <a:r>
              <a:rPr kumimoji="1" lang="en-US" altLang="zh-CN" sz="2400" i="1" dirty="0">
                <a:latin typeface="Times New Roman" pitchFamily="18" charset="0"/>
                <a:ea typeface="宋体" pitchFamily="2" charset="-122"/>
              </a:rPr>
              <a:t>c</a:t>
            </a:r>
            <a:r>
              <a:rPr kumimoji="1" lang="en-US" altLang="zh-CN" sz="2400" baseline="-25000" dirty="0">
                <a:latin typeface="Times New Roman" pitchFamily="18" charset="0"/>
                <a:ea typeface="宋体" pitchFamily="2" charset="-122"/>
              </a:rPr>
              <a:t>1</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40963" name="Rectangle 4"/>
          <p:cNvSpPr>
            <a:spLocks noChangeArrowheads="1"/>
          </p:cNvSpPr>
          <p:nvPr/>
        </p:nvSpPr>
        <p:spPr bwMode="auto">
          <a:xfrm>
            <a:off x="323528" y="764704"/>
            <a:ext cx="8352928" cy="5392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rnd" algn="ctr">
                <a:solidFill>
                  <a:srgbClr val="FF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spcBef>
                <a:spcPct val="10000"/>
              </a:spcBef>
            </a:pPr>
            <a:r>
              <a:rPr kumimoji="1" lang="zh-CN" altLang="en-US" sz="2800" b="1" dirty="0" smtClean="0">
                <a:solidFill>
                  <a:srgbClr val="FFFF00"/>
                </a:solidFill>
                <a:latin typeface="Times New Roman" pitchFamily="18" charset="0"/>
                <a:ea typeface="楷体_GB2312" pitchFamily="49" charset="-122"/>
                <a:cs typeface="Times New Roman" pitchFamily="18" charset="0"/>
              </a:rPr>
              <a:t>说明：</a:t>
            </a:r>
            <a:endParaRPr kumimoji="1" lang="en-US" altLang="zh-CN" sz="2800" b="1" dirty="0" smtClean="0">
              <a:solidFill>
                <a:srgbClr val="FFFF00"/>
              </a:solidFill>
              <a:latin typeface="Times New Roman" pitchFamily="18" charset="0"/>
              <a:ea typeface="楷体_GB2312" pitchFamily="49" charset="-122"/>
              <a:cs typeface="Times New Roman" pitchFamily="18" charset="0"/>
            </a:endParaRPr>
          </a:p>
          <a:p>
            <a:pPr eaLnBrk="0" hangingPunct="0">
              <a:spcBef>
                <a:spcPct val="10000"/>
              </a:spcBef>
            </a:pPr>
            <a:r>
              <a:rPr kumimoji="1" lang="en-US" altLang="zh-CN" sz="2800" b="1" dirty="0">
                <a:latin typeface="Times New Roman" pitchFamily="18" charset="0"/>
                <a:ea typeface="楷体_GB2312" pitchFamily="49" charset="-122"/>
                <a:cs typeface="Times New Roman" pitchFamily="18" charset="0"/>
              </a:rPr>
              <a:t> </a:t>
            </a:r>
            <a:r>
              <a:rPr kumimoji="1" lang="en-US" altLang="zh-CN" sz="2800" b="1" dirty="0" smtClean="0">
                <a:latin typeface="Times New Roman" pitchFamily="18" charset="0"/>
                <a:ea typeface="楷体_GB2312" pitchFamily="49" charset="-122"/>
                <a:cs typeface="Times New Roman" pitchFamily="18" charset="0"/>
              </a:rPr>
              <a:t>   1. </a:t>
            </a:r>
            <a:r>
              <a:rPr kumimoji="1" lang="zh-CN" altLang="en-US" sz="2800" b="1" dirty="0" smtClean="0">
                <a:latin typeface="Times New Roman" pitchFamily="18" charset="0"/>
                <a:ea typeface="楷体_GB2312" pitchFamily="49" charset="-122"/>
                <a:cs typeface="Times New Roman" pitchFamily="18" charset="0"/>
              </a:rPr>
              <a:t>计算</a:t>
            </a:r>
            <a:r>
              <a:rPr kumimoji="1" lang="zh-CN" altLang="en-US" sz="2800" b="1" dirty="0">
                <a:latin typeface="Times New Roman" pitchFamily="18" charset="0"/>
                <a:ea typeface="楷体_GB2312" pitchFamily="49" charset="-122"/>
                <a:cs typeface="Times New Roman" pitchFamily="18" charset="0"/>
              </a:rPr>
              <a:t>表达式</a:t>
            </a:r>
            <a:r>
              <a:rPr kumimoji="1" lang="en-US" altLang="zh-CN" sz="2800" b="1" dirty="0">
                <a:latin typeface="Times New Roman" pitchFamily="18" charset="0"/>
                <a:ea typeface="楷体_GB2312" pitchFamily="49" charset="-122"/>
                <a:cs typeface="Times New Roman" pitchFamily="18" charset="0"/>
              </a:rPr>
              <a:t>3-(6/2)</a:t>
            </a:r>
            <a:r>
              <a:rPr kumimoji="1" lang="en-US" altLang="zh-CN" sz="2800" b="1" dirty="0">
                <a:latin typeface="Times New Roman" pitchFamily="18" charset="0"/>
                <a:ea typeface="楷体_GB2312" pitchFamily="49" charset="-122"/>
                <a:cs typeface="Times New Roman" pitchFamily="18" charset="0"/>
                <a:sym typeface="Symbol" pitchFamily="18" charset="2"/>
              </a:rPr>
              <a:t></a:t>
            </a:r>
            <a:r>
              <a:rPr kumimoji="1" lang="en-US" altLang="zh-CN" sz="2800" b="1" dirty="0" smtClean="0">
                <a:latin typeface="Times New Roman" pitchFamily="18" charset="0"/>
                <a:ea typeface="楷体_GB2312" pitchFamily="49" charset="-122"/>
                <a:cs typeface="Times New Roman" pitchFamily="18" charset="0"/>
                <a:sym typeface="Symbol" pitchFamily="18" charset="2"/>
              </a:rPr>
              <a:t>4</a:t>
            </a:r>
            <a:r>
              <a:rPr kumimoji="1" lang="zh-CN" altLang="en-US" sz="2800" b="1" dirty="0" smtClean="0">
                <a:latin typeface="Times New Roman" pitchFamily="18" charset="0"/>
                <a:ea typeface="楷体_GB2312" pitchFamily="49" charset="-122"/>
                <a:cs typeface="Times New Roman" pitchFamily="18" charset="0"/>
              </a:rPr>
              <a:t>，</a:t>
            </a:r>
            <a:r>
              <a:rPr kumimoji="1" lang="en-US" altLang="zh-CN" sz="2800" b="1" dirty="0">
                <a:latin typeface="Times New Roman" pitchFamily="18" charset="0"/>
                <a:ea typeface="楷体_GB2312" pitchFamily="49" charset="-122"/>
                <a:cs typeface="Times New Roman" pitchFamily="18" charset="0"/>
              </a:rPr>
              <a:t>‘#’</a:t>
            </a:r>
            <a:r>
              <a:rPr kumimoji="1" lang="zh-CN" altLang="en-US" sz="2800" b="1" dirty="0">
                <a:latin typeface="Times New Roman" pitchFamily="18" charset="0"/>
                <a:ea typeface="楷体_GB2312" pitchFamily="49" charset="-122"/>
                <a:cs typeface="Times New Roman" pitchFamily="18" charset="0"/>
              </a:rPr>
              <a:t>是表达式的结束符。为了算法简洁，在表达式的最左边也虚设一个 </a:t>
            </a:r>
            <a:r>
              <a:rPr kumimoji="1" lang="en-US" altLang="zh-CN" sz="2800" b="1" dirty="0">
                <a:latin typeface="Times New Roman" pitchFamily="18" charset="0"/>
                <a:ea typeface="楷体_GB2312" pitchFamily="49" charset="-122"/>
                <a:cs typeface="Times New Roman" pitchFamily="18" charset="0"/>
              </a:rPr>
              <a:t>‘#’</a:t>
            </a:r>
            <a:r>
              <a:rPr kumimoji="1" lang="zh-CN" altLang="en-US" sz="2800" b="1" dirty="0">
                <a:latin typeface="Times New Roman" pitchFamily="18" charset="0"/>
                <a:ea typeface="楷体_GB2312" pitchFamily="49" charset="-122"/>
                <a:cs typeface="Times New Roman" pitchFamily="18" charset="0"/>
              </a:rPr>
              <a:t>构成整个表达式的一对括号。表中</a:t>
            </a:r>
            <a:r>
              <a:rPr kumimoji="1" lang="zh-CN" altLang="en-US" sz="2800" b="1" dirty="0" smtClean="0">
                <a:latin typeface="Times New Roman" pitchFamily="18" charset="0"/>
                <a:ea typeface="楷体_GB2312" pitchFamily="49" charset="-122"/>
                <a:cs typeface="Times New Roman" pitchFamily="18" charset="0"/>
              </a:rPr>
              <a:t>的</a:t>
            </a:r>
            <a:r>
              <a:rPr kumimoji="1" lang="en-US" altLang="zh-CN" sz="2800" b="1" dirty="0">
                <a:latin typeface="Times New Roman" pitchFamily="18" charset="0"/>
                <a:ea typeface="楷体_GB2312" pitchFamily="49" charset="-122"/>
                <a:cs typeface="Times New Roman" pitchFamily="18" charset="0"/>
              </a:rPr>
              <a:t>‘ (’=‘)’</a:t>
            </a:r>
            <a:r>
              <a:rPr kumimoji="1" lang="zh-CN" altLang="en-US" sz="2800" b="1" dirty="0">
                <a:latin typeface="Times New Roman" pitchFamily="18" charset="0"/>
                <a:ea typeface="楷体_GB2312" pitchFamily="49" charset="-122"/>
                <a:cs typeface="Times New Roman" pitchFamily="18" charset="0"/>
              </a:rPr>
              <a:t>表示当左右括号相遇时，括号内的运算已经完成。同理，‘</a:t>
            </a:r>
            <a:r>
              <a:rPr kumimoji="1" lang="en-US" altLang="zh-CN" sz="2800" b="1" dirty="0">
                <a:latin typeface="Times New Roman" pitchFamily="18" charset="0"/>
                <a:ea typeface="楷体_GB2312" pitchFamily="49" charset="-122"/>
                <a:cs typeface="Times New Roman" pitchFamily="18" charset="0"/>
              </a:rPr>
              <a:t>#’=‘#’</a:t>
            </a:r>
            <a:r>
              <a:rPr kumimoji="1" lang="zh-CN" altLang="en-US" sz="2800" b="1" dirty="0">
                <a:latin typeface="Times New Roman" pitchFamily="18" charset="0"/>
                <a:ea typeface="楷体_GB2312" pitchFamily="49" charset="-122"/>
                <a:cs typeface="Times New Roman" pitchFamily="18" charset="0"/>
              </a:rPr>
              <a:t>表示整个表达式求值完毕</a:t>
            </a:r>
            <a:r>
              <a:rPr kumimoji="1" lang="zh-CN" altLang="en-US" sz="2800" b="1" dirty="0" smtClean="0">
                <a:latin typeface="Times New Roman" pitchFamily="18" charset="0"/>
                <a:ea typeface="楷体_GB2312" pitchFamily="49" charset="-122"/>
                <a:cs typeface="Times New Roman" pitchFamily="18" charset="0"/>
              </a:rPr>
              <a:t>。</a:t>
            </a:r>
            <a:endParaRPr kumimoji="1" lang="en-US" altLang="zh-CN" sz="2800" b="1" dirty="0" smtClean="0">
              <a:latin typeface="Times New Roman" pitchFamily="18" charset="0"/>
              <a:ea typeface="楷体_GB2312" pitchFamily="49" charset="-122"/>
              <a:cs typeface="Times New Roman" pitchFamily="18" charset="0"/>
            </a:endParaRPr>
          </a:p>
          <a:p>
            <a:pPr eaLnBrk="0" hangingPunct="0">
              <a:spcBef>
                <a:spcPct val="10000"/>
              </a:spcBef>
            </a:pPr>
            <a:endParaRPr kumimoji="1" lang="zh-CN" altLang="en-US" sz="2800" b="1" dirty="0">
              <a:latin typeface="Times New Roman" pitchFamily="18" charset="0"/>
              <a:ea typeface="楷体_GB2312" pitchFamily="49" charset="-122"/>
              <a:cs typeface="Times New Roman" pitchFamily="18" charset="0"/>
            </a:endParaRPr>
          </a:p>
          <a:p>
            <a:pPr eaLnBrk="0" hangingPunct="0">
              <a:spcBef>
                <a:spcPct val="10000"/>
              </a:spcBef>
            </a:pPr>
            <a:r>
              <a:rPr kumimoji="1" lang="zh-CN" altLang="en-US" sz="2800" b="1" dirty="0">
                <a:latin typeface="Times New Roman" pitchFamily="18" charset="0"/>
                <a:ea typeface="楷体_GB2312" pitchFamily="49" charset="-122"/>
                <a:cs typeface="Times New Roman" pitchFamily="18" charset="0"/>
              </a:rPr>
              <a:t>    </a:t>
            </a:r>
            <a:r>
              <a:rPr kumimoji="1" lang="en-US" altLang="zh-CN" sz="2800" b="1" dirty="0" smtClean="0">
                <a:latin typeface="Times New Roman" pitchFamily="18" charset="0"/>
                <a:ea typeface="楷体_GB2312" pitchFamily="49" charset="-122"/>
                <a:cs typeface="Times New Roman" pitchFamily="18" charset="0"/>
              </a:rPr>
              <a:t>2. ‘)’</a:t>
            </a:r>
            <a:r>
              <a:rPr kumimoji="1" lang="zh-CN" altLang="en-US" sz="2800" b="1" dirty="0" smtClean="0">
                <a:latin typeface="Times New Roman" pitchFamily="18" charset="0"/>
                <a:ea typeface="楷体_GB2312" pitchFamily="49" charset="-122"/>
                <a:cs typeface="Times New Roman" pitchFamily="18" charset="0"/>
              </a:rPr>
              <a:t>与</a:t>
            </a:r>
            <a:r>
              <a:rPr kumimoji="1" lang="en-US" altLang="zh-CN" sz="2800" b="1" dirty="0" smtClean="0">
                <a:latin typeface="Times New Roman" pitchFamily="18" charset="0"/>
                <a:ea typeface="楷体_GB2312" pitchFamily="49" charset="-122"/>
                <a:cs typeface="Times New Roman" pitchFamily="18" charset="0"/>
              </a:rPr>
              <a:t>‘(’</a:t>
            </a:r>
            <a:r>
              <a:rPr kumimoji="1" lang="zh-CN" altLang="en-US" sz="2800" b="1" dirty="0" smtClean="0">
                <a:latin typeface="Times New Roman" pitchFamily="18" charset="0"/>
                <a:ea typeface="楷体_GB2312" pitchFamily="49" charset="-122"/>
                <a:cs typeface="Times New Roman" pitchFamily="18" charset="0"/>
              </a:rPr>
              <a:t>、</a:t>
            </a:r>
            <a:r>
              <a:rPr kumimoji="1" lang="en-US" altLang="zh-CN" sz="2800" b="1" dirty="0">
                <a:latin typeface="Times New Roman" pitchFamily="18" charset="0"/>
                <a:ea typeface="楷体_GB2312" pitchFamily="49" charset="-122"/>
                <a:cs typeface="Times New Roman" pitchFamily="18" charset="0"/>
              </a:rPr>
              <a:t>‘#’</a:t>
            </a:r>
            <a:r>
              <a:rPr kumimoji="1" lang="zh-CN" altLang="en-US" sz="2800" b="1" dirty="0" smtClean="0">
                <a:latin typeface="Times New Roman" pitchFamily="18" charset="0"/>
                <a:ea typeface="楷体_GB2312" pitchFamily="49" charset="-122"/>
                <a:cs typeface="Times New Roman" pitchFamily="18" charset="0"/>
              </a:rPr>
              <a:t>与</a:t>
            </a:r>
            <a:r>
              <a:rPr kumimoji="1" lang="en-US" altLang="zh-CN" sz="2800" b="1" dirty="0">
                <a:latin typeface="Times New Roman" pitchFamily="18" charset="0"/>
                <a:ea typeface="楷体_GB2312" pitchFamily="49" charset="-122"/>
                <a:cs typeface="Times New Roman" pitchFamily="18" charset="0"/>
              </a:rPr>
              <a:t>‘)’</a:t>
            </a:r>
            <a:r>
              <a:rPr kumimoji="1" lang="zh-CN" altLang="en-US" sz="2800" b="1" dirty="0" smtClean="0">
                <a:latin typeface="Times New Roman" pitchFamily="18" charset="0"/>
                <a:ea typeface="楷体_GB2312" pitchFamily="49" charset="-122"/>
                <a:cs typeface="Times New Roman" pitchFamily="18" charset="0"/>
              </a:rPr>
              <a:t>以及</a:t>
            </a:r>
            <a:r>
              <a:rPr kumimoji="1" lang="en-US" altLang="zh-CN" sz="2800" b="1" dirty="0" smtClean="0">
                <a:latin typeface="Times New Roman" pitchFamily="18" charset="0"/>
                <a:ea typeface="楷体_GB2312" pitchFamily="49" charset="-122"/>
                <a:cs typeface="Times New Roman" pitchFamily="18" charset="0"/>
              </a:rPr>
              <a:t>‘(’ </a:t>
            </a:r>
            <a:r>
              <a:rPr kumimoji="1" lang="zh-CN" altLang="en-US" sz="2800" b="1" dirty="0" smtClean="0">
                <a:latin typeface="Times New Roman" pitchFamily="18" charset="0"/>
                <a:ea typeface="楷体_GB2312" pitchFamily="49" charset="-122"/>
                <a:cs typeface="Times New Roman" pitchFamily="18" charset="0"/>
              </a:rPr>
              <a:t>与</a:t>
            </a:r>
            <a:r>
              <a:rPr kumimoji="1" lang="en-US" altLang="zh-CN" sz="2800" b="1" dirty="0" smtClean="0">
                <a:latin typeface="Times New Roman" pitchFamily="18" charset="0"/>
                <a:ea typeface="楷体_GB2312" pitchFamily="49" charset="-122"/>
                <a:cs typeface="Times New Roman" pitchFamily="18" charset="0"/>
              </a:rPr>
              <a:t>‘#’</a:t>
            </a:r>
            <a:r>
              <a:rPr kumimoji="1" lang="zh-CN" altLang="en-US" sz="2800" b="1" dirty="0">
                <a:latin typeface="Times New Roman" pitchFamily="18" charset="0"/>
                <a:ea typeface="楷体_GB2312" pitchFamily="49" charset="-122"/>
                <a:cs typeface="Times New Roman" pitchFamily="18" charset="0"/>
              </a:rPr>
              <a:t>之间无优先关系，这是因为表达式中不允许它们相继出现，一旦遇到这种情况，则可以认为出现了语法错误。在下面的讨论中，我们暂假定所输入的表达式不会出现语法错误。</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6147" name="Text Box 2"/>
          <p:cNvSpPr txBox="1">
            <a:spLocks noChangeArrowheads="1"/>
          </p:cNvSpPr>
          <p:nvPr/>
        </p:nvSpPr>
        <p:spPr bwMode="auto">
          <a:xfrm>
            <a:off x="2727325" y="630238"/>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endParaRPr kumimoji="1" lang="zh-CN" altLang="zh-CN" sz="2400"/>
          </a:p>
        </p:txBody>
      </p:sp>
      <p:sp>
        <p:nvSpPr>
          <p:cNvPr id="6148" name="Text Box 3"/>
          <p:cNvSpPr txBox="1">
            <a:spLocks noChangeArrowheads="1"/>
          </p:cNvSpPr>
          <p:nvPr/>
        </p:nvSpPr>
        <p:spPr bwMode="auto">
          <a:xfrm>
            <a:off x="439738" y="1466850"/>
            <a:ext cx="816451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lgn="just" eaLnBrk="1" hangingPunct="1"/>
            <a:r>
              <a:rPr kumimoji="1" lang="en-US" altLang="zh-CN" sz="2400" b="1" dirty="0">
                <a:solidFill>
                  <a:schemeClr val="hlink"/>
                </a:solidFill>
              </a:rPr>
              <a:t>      </a:t>
            </a:r>
            <a:r>
              <a:rPr kumimoji="1" lang="zh-CN" altLang="en-US" sz="2400" b="1" dirty="0">
                <a:solidFill>
                  <a:srgbClr val="FFFF00"/>
                </a:solidFill>
              </a:rPr>
              <a:t>栈和队列也是线性表，只不过是</a:t>
            </a:r>
            <a:r>
              <a:rPr kumimoji="1" lang="zh-CN" altLang="en-US" sz="2400" b="1" u="sng" dirty="0">
                <a:solidFill>
                  <a:srgbClr val="FFFF00"/>
                </a:solidFill>
              </a:rPr>
              <a:t>操作受限</a:t>
            </a:r>
            <a:r>
              <a:rPr kumimoji="1" lang="zh-CN" altLang="en-US" sz="2400" b="1" dirty="0">
                <a:solidFill>
                  <a:srgbClr val="FFFF00"/>
                </a:solidFill>
              </a:rPr>
              <a:t>的线性表。</a:t>
            </a:r>
            <a:r>
              <a:rPr kumimoji="1" lang="zh-CN" altLang="en-US" sz="2400" b="1" dirty="0">
                <a:solidFill>
                  <a:schemeClr val="hlink"/>
                </a:solidFill>
              </a:rPr>
              <a:t>但从数据类型角度看</a:t>
            </a:r>
            <a:r>
              <a:rPr kumimoji="1" lang="zh-CN" altLang="en-US" sz="2400" b="1" dirty="0" smtClean="0">
                <a:solidFill>
                  <a:schemeClr val="hlink"/>
                </a:solidFill>
              </a:rPr>
              <a:t>，它们</a:t>
            </a:r>
            <a:r>
              <a:rPr kumimoji="1" lang="zh-CN" altLang="en-US" sz="2400" b="1" dirty="0">
                <a:solidFill>
                  <a:schemeClr val="hlink"/>
                </a:solidFill>
              </a:rPr>
              <a:t>是和线性表不相同的两类重要的抽象数据类型。广泛应用于各种软件系统中。</a:t>
            </a:r>
          </a:p>
        </p:txBody>
      </p:sp>
      <p:sp>
        <p:nvSpPr>
          <p:cNvPr id="6149" name="Rectangle 32"/>
          <p:cNvSpPr>
            <a:spLocks noGrp="1" noChangeArrowheads="1"/>
          </p:cNvSpPr>
          <p:nvPr>
            <p:ph type="title"/>
          </p:nvPr>
        </p:nvSpPr>
        <p:spPr/>
        <p:txBody>
          <a:bodyPr/>
          <a:lstStyle/>
          <a:p>
            <a:pPr eaLnBrk="1" hangingPunct="1"/>
            <a:r>
              <a:rPr lang="en-US" altLang="zh-CN" smtClean="0"/>
              <a:t>Chapter 03 Stack &amp; Queue</a:t>
            </a:r>
          </a:p>
        </p:txBody>
      </p:sp>
      <p:pic>
        <p:nvPicPr>
          <p:cNvPr id="6150" name="Picture 3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088" y="2852738"/>
            <a:ext cx="2576512" cy="3744912"/>
          </a:xfrm>
          <a:prstGeom prst="rect">
            <a:avLst/>
          </a:prstGeom>
          <a:noFill/>
          <a:ln>
            <a:noFill/>
          </a:ln>
          <a:effectLst>
            <a:outerShdw dist="107763" dir="2700000" algn="ctr" rotWithShape="0">
              <a:schemeClr val="bg2">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Lst>
        </p:spPr>
      </p:pic>
      <p:pic>
        <p:nvPicPr>
          <p:cNvPr id="6151" name="Picture 36"/>
          <p:cNvPicPr>
            <a:picLocks noChangeAspect="1" noChangeArrowheads="1"/>
          </p:cNvPicPr>
          <p:nvPr/>
        </p:nvPicPr>
        <p:blipFill>
          <a:blip r:embed="rId3">
            <a:extLst>
              <a:ext uri="{28A0092B-C50C-407E-A947-70E740481C1C}">
                <a14:useLocalDpi xmlns:a14="http://schemas.microsoft.com/office/drawing/2010/main" val="0"/>
              </a:ext>
            </a:extLst>
          </a:blip>
          <a:srcRect t="5539"/>
          <a:stretch>
            <a:fillRect/>
          </a:stretch>
        </p:blipFill>
        <p:spPr bwMode="auto">
          <a:xfrm>
            <a:off x="4211638" y="2852738"/>
            <a:ext cx="4319587" cy="2952750"/>
          </a:xfrm>
          <a:prstGeom prst="rect">
            <a:avLst/>
          </a:prstGeom>
          <a:noFill/>
          <a:ln>
            <a:noFill/>
          </a:ln>
          <a:effectLst>
            <a:outerShdw dist="107763" dir="2700000" algn="ctr" rotWithShape="0">
              <a:schemeClr val="bg2">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41987" name="Rectangle 7"/>
          <p:cNvSpPr>
            <a:spLocks noGrp="1" noChangeArrowheads="1"/>
          </p:cNvSpPr>
          <p:nvPr>
            <p:ph type="body" idx="1"/>
          </p:nvPr>
        </p:nvSpPr>
        <p:spPr>
          <a:xfrm>
            <a:off x="685800" y="1050627"/>
            <a:ext cx="7772400" cy="5546725"/>
          </a:xfrm>
          <a:noFill/>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Clr>
                <a:srgbClr val="FF9900"/>
              </a:buClr>
            </a:pPr>
            <a:r>
              <a:rPr lang="zh-CN" altLang="en-US" sz="2800" b="1" dirty="0" smtClean="0">
                <a:effectLst/>
                <a:latin typeface="Times New Roman" pitchFamily="18" charset="0"/>
                <a:ea typeface="楷体_GB2312" pitchFamily="49" charset="-122"/>
                <a:cs typeface="Times New Roman" pitchFamily="18" charset="0"/>
              </a:rPr>
              <a:t>为实现算符优先算法，在这里用了两个工作栈。一个存放算符</a:t>
            </a:r>
            <a:r>
              <a:rPr lang="en-US" altLang="zh-CN" sz="2800" b="1" dirty="0" err="1" smtClean="0">
                <a:effectLst/>
                <a:latin typeface="Times New Roman" pitchFamily="18" charset="0"/>
                <a:ea typeface="楷体_GB2312" pitchFamily="49" charset="-122"/>
                <a:cs typeface="Times New Roman" pitchFamily="18" charset="0"/>
              </a:rPr>
              <a:t>OPTR</a:t>
            </a:r>
            <a:r>
              <a:rPr lang="zh-CN" altLang="en-US" sz="2800" b="1" dirty="0" smtClean="0">
                <a:effectLst/>
                <a:latin typeface="Times New Roman" pitchFamily="18" charset="0"/>
                <a:ea typeface="楷体_GB2312" pitchFamily="49" charset="-122"/>
                <a:cs typeface="Times New Roman" pitchFamily="18" charset="0"/>
              </a:rPr>
              <a:t>，另一个存放数据</a:t>
            </a:r>
            <a:r>
              <a:rPr lang="en-US" altLang="zh-CN" sz="2800" b="1" dirty="0" err="1" smtClean="0">
                <a:effectLst/>
                <a:latin typeface="Times New Roman" pitchFamily="18" charset="0"/>
                <a:ea typeface="楷体_GB2312" pitchFamily="49" charset="-122"/>
                <a:cs typeface="Times New Roman" pitchFamily="18" charset="0"/>
              </a:rPr>
              <a:t>OPND</a:t>
            </a:r>
            <a:r>
              <a:rPr lang="zh-CN" altLang="en-US" sz="2800" b="1" dirty="0" smtClean="0">
                <a:effectLst/>
                <a:latin typeface="Times New Roman" pitchFamily="18" charset="0"/>
                <a:ea typeface="楷体_GB2312" pitchFamily="49" charset="-122"/>
                <a:cs typeface="Times New Roman" pitchFamily="18" charset="0"/>
              </a:rPr>
              <a:t>。算法思想是：</a:t>
            </a:r>
          </a:p>
          <a:p>
            <a:pPr lvl="1" eaLnBrk="1" hangingPunct="1">
              <a:buClr>
                <a:schemeClr val="tx1"/>
              </a:buClr>
            </a:pPr>
            <a:r>
              <a:rPr lang="zh-CN" altLang="en-US" sz="2400" b="1" dirty="0" smtClean="0">
                <a:effectLst/>
                <a:latin typeface="Times New Roman" pitchFamily="18" charset="0"/>
                <a:ea typeface="楷体_GB2312" pitchFamily="49" charset="-122"/>
                <a:cs typeface="Times New Roman" pitchFamily="18" charset="0"/>
              </a:rPr>
              <a:t>首先置数据栈为空栈，表达式起始符“＃”为算符栈的栈底元素</a:t>
            </a:r>
          </a:p>
          <a:p>
            <a:pPr lvl="1" eaLnBrk="1" hangingPunct="1">
              <a:buClr>
                <a:schemeClr val="tx1"/>
              </a:buClr>
            </a:pPr>
            <a:r>
              <a:rPr lang="zh-CN" altLang="en-US" sz="2400" b="1" dirty="0" smtClean="0">
                <a:effectLst/>
                <a:latin typeface="Times New Roman" pitchFamily="18" charset="0"/>
                <a:ea typeface="楷体_GB2312" pitchFamily="49" charset="-122"/>
                <a:cs typeface="Times New Roman" pitchFamily="18" charset="0"/>
              </a:rPr>
              <a:t>自左向右扫描表达式，读到操作数进</a:t>
            </a:r>
            <a:r>
              <a:rPr lang="en-US" altLang="zh-CN" sz="2400" b="1" dirty="0" err="1" smtClean="0">
                <a:effectLst/>
                <a:latin typeface="Times New Roman" pitchFamily="18" charset="0"/>
                <a:ea typeface="楷体_GB2312" pitchFamily="49" charset="-122"/>
                <a:cs typeface="Times New Roman" pitchFamily="18" charset="0"/>
              </a:rPr>
              <a:t>OPND</a:t>
            </a:r>
            <a:r>
              <a:rPr lang="zh-CN" altLang="en-US" sz="2400" b="1" dirty="0" smtClean="0">
                <a:effectLst/>
                <a:latin typeface="Times New Roman" pitchFamily="18" charset="0"/>
                <a:ea typeface="楷体_GB2312" pitchFamily="49" charset="-122"/>
                <a:cs typeface="Times New Roman" pitchFamily="18" charset="0"/>
              </a:rPr>
              <a:t>栈，读到运算符，则和</a:t>
            </a:r>
            <a:r>
              <a:rPr lang="en-US" altLang="zh-CN" sz="2400" b="1" dirty="0" err="1" smtClean="0">
                <a:effectLst/>
                <a:latin typeface="Times New Roman" pitchFamily="18" charset="0"/>
                <a:ea typeface="楷体_GB2312" pitchFamily="49" charset="-122"/>
                <a:cs typeface="Times New Roman" pitchFamily="18" charset="0"/>
              </a:rPr>
              <a:t>OPTR</a:t>
            </a:r>
            <a:r>
              <a:rPr lang="zh-CN" altLang="en-US" sz="2400" b="1" dirty="0" smtClean="0">
                <a:effectLst/>
                <a:latin typeface="Times New Roman" pitchFamily="18" charset="0"/>
                <a:ea typeface="楷体_GB2312" pitchFamily="49" charset="-122"/>
                <a:cs typeface="Times New Roman" pitchFamily="18" charset="0"/>
              </a:rPr>
              <a:t>栈顶元素比较（栈顶元素为</a:t>
            </a:r>
            <a:r>
              <a:rPr lang="en-US" altLang="zh-CN" sz="2400" b="1" i="1" dirty="0" err="1" smtClean="0">
                <a:effectLst/>
                <a:latin typeface="Times New Roman" pitchFamily="18" charset="0"/>
                <a:ea typeface="楷体_GB2312" pitchFamily="49" charset="-122"/>
                <a:cs typeface="Times New Roman" pitchFamily="18" charset="0"/>
              </a:rPr>
              <a:t>c</a:t>
            </a:r>
            <a:r>
              <a:rPr lang="en-US" altLang="zh-CN" sz="2400" b="1" baseline="-25000" dirty="0" err="1" smtClean="0">
                <a:effectLst/>
                <a:latin typeface="Times New Roman" pitchFamily="18" charset="0"/>
                <a:ea typeface="楷体_GB2312" pitchFamily="49" charset="-122"/>
                <a:cs typeface="Times New Roman" pitchFamily="18" charset="0"/>
              </a:rPr>
              <a:t>1</a:t>
            </a:r>
            <a:r>
              <a:rPr lang="zh-CN" altLang="en-US" sz="2400" b="1" dirty="0" smtClean="0">
                <a:effectLst/>
                <a:latin typeface="Times New Roman" pitchFamily="18" charset="0"/>
                <a:ea typeface="楷体_GB2312" pitchFamily="49" charset="-122"/>
                <a:cs typeface="Times New Roman" pitchFamily="18" charset="0"/>
              </a:rPr>
              <a:t>，读到的算符为</a:t>
            </a:r>
            <a:r>
              <a:rPr lang="en-US" altLang="zh-CN" sz="2400" b="1" i="1" dirty="0" err="1" smtClean="0">
                <a:effectLst/>
                <a:latin typeface="Times New Roman" pitchFamily="18" charset="0"/>
                <a:ea typeface="楷体_GB2312" pitchFamily="49" charset="-122"/>
                <a:cs typeface="Times New Roman" pitchFamily="18" charset="0"/>
              </a:rPr>
              <a:t>c</a:t>
            </a:r>
            <a:r>
              <a:rPr lang="en-US" altLang="zh-CN" sz="2400" b="1" baseline="-25000" dirty="0" err="1" smtClean="0">
                <a:effectLst/>
                <a:latin typeface="Times New Roman" pitchFamily="18" charset="0"/>
                <a:ea typeface="楷体_GB2312" pitchFamily="49" charset="-122"/>
                <a:cs typeface="Times New Roman" pitchFamily="18" charset="0"/>
              </a:rPr>
              <a:t>2</a:t>
            </a:r>
            <a:r>
              <a:rPr lang="en-US" altLang="zh-CN" sz="2400" b="1" dirty="0" smtClean="0">
                <a:effectLst/>
                <a:latin typeface="Times New Roman" pitchFamily="18" charset="0"/>
                <a:ea typeface="楷体_GB2312" pitchFamily="49" charset="-122"/>
                <a:cs typeface="Times New Roman" pitchFamily="18" charset="0"/>
              </a:rPr>
              <a:t>)</a:t>
            </a:r>
          </a:p>
          <a:p>
            <a:pPr lvl="2" eaLnBrk="1" hangingPunct="1">
              <a:buClr>
                <a:schemeClr val="tx1"/>
              </a:buClr>
              <a:buFont typeface="Wingdings" pitchFamily="2" charset="2"/>
              <a:buChar char="Ø"/>
            </a:pPr>
            <a:r>
              <a:rPr lang="zh-CN" altLang="en-US" sz="2000" b="1" dirty="0" smtClean="0">
                <a:effectLst/>
                <a:latin typeface="Times New Roman" pitchFamily="18" charset="0"/>
                <a:ea typeface="楷体_GB2312" pitchFamily="49" charset="-122"/>
                <a:cs typeface="Times New Roman" pitchFamily="18" charset="0"/>
              </a:rPr>
              <a:t>若</a:t>
            </a:r>
            <a:r>
              <a:rPr lang="en-US" altLang="zh-CN" sz="2000" b="1" i="1" dirty="0" err="1" smtClean="0">
                <a:effectLst/>
                <a:latin typeface="Times New Roman" pitchFamily="18" charset="0"/>
                <a:ea typeface="楷体_GB2312" pitchFamily="49" charset="-122"/>
                <a:cs typeface="Times New Roman" pitchFamily="18" charset="0"/>
              </a:rPr>
              <a:t>c</a:t>
            </a:r>
            <a:r>
              <a:rPr lang="en-US" altLang="zh-CN" sz="2000" b="1" baseline="-25000" dirty="0" err="1" smtClean="0">
                <a:effectLst/>
                <a:latin typeface="Times New Roman" pitchFamily="18" charset="0"/>
                <a:ea typeface="楷体_GB2312" pitchFamily="49" charset="-122"/>
                <a:cs typeface="Times New Roman" pitchFamily="18" charset="0"/>
              </a:rPr>
              <a:t>1</a:t>
            </a:r>
            <a:r>
              <a:rPr lang="en-US" altLang="zh-CN" sz="2000" b="1" dirty="0" smtClean="0">
                <a:effectLst/>
                <a:latin typeface="Times New Roman" pitchFamily="18" charset="0"/>
                <a:ea typeface="楷体_GB2312" pitchFamily="49" charset="-122"/>
                <a:cs typeface="Times New Roman" pitchFamily="18" charset="0"/>
              </a:rPr>
              <a:t>&lt;</a:t>
            </a:r>
            <a:r>
              <a:rPr lang="en-US" altLang="zh-CN" sz="2000" b="1" i="1" dirty="0" err="1" smtClean="0">
                <a:effectLst/>
                <a:latin typeface="Times New Roman" pitchFamily="18" charset="0"/>
                <a:ea typeface="楷体_GB2312" pitchFamily="49" charset="-122"/>
                <a:cs typeface="Times New Roman" pitchFamily="18" charset="0"/>
              </a:rPr>
              <a:t>c</a:t>
            </a:r>
            <a:r>
              <a:rPr lang="en-US" altLang="zh-CN" sz="2000" b="1" baseline="-25000" dirty="0" err="1" smtClean="0">
                <a:effectLst/>
                <a:latin typeface="Times New Roman" pitchFamily="18" charset="0"/>
                <a:ea typeface="楷体_GB2312" pitchFamily="49" charset="-122"/>
                <a:cs typeface="Times New Roman" pitchFamily="18" charset="0"/>
              </a:rPr>
              <a:t>2</a:t>
            </a:r>
            <a:r>
              <a:rPr lang="zh-CN" altLang="en-US" sz="2000" b="1" dirty="0" smtClean="0">
                <a:effectLst/>
                <a:latin typeface="Times New Roman" pitchFamily="18" charset="0"/>
                <a:ea typeface="楷体_GB2312" pitchFamily="49" charset="-122"/>
                <a:cs typeface="Times New Roman" pitchFamily="18" charset="0"/>
              </a:rPr>
              <a:t>，则</a:t>
            </a:r>
            <a:r>
              <a:rPr lang="en-US" altLang="zh-CN" sz="2000" b="1" i="1" dirty="0" err="1">
                <a:effectLst/>
                <a:latin typeface="Times New Roman" pitchFamily="18" charset="0"/>
                <a:ea typeface="楷体_GB2312" pitchFamily="49" charset="-122"/>
                <a:cs typeface="Times New Roman" pitchFamily="18" charset="0"/>
              </a:rPr>
              <a:t>c</a:t>
            </a:r>
            <a:r>
              <a:rPr lang="en-US" altLang="zh-CN" sz="2000" b="1" baseline="-25000" dirty="0" err="1">
                <a:effectLst/>
                <a:latin typeface="Times New Roman" pitchFamily="18" charset="0"/>
                <a:ea typeface="楷体_GB2312" pitchFamily="49" charset="-122"/>
                <a:cs typeface="Times New Roman" pitchFamily="18" charset="0"/>
              </a:rPr>
              <a:t>2</a:t>
            </a:r>
            <a:r>
              <a:rPr lang="zh-CN" altLang="en-US" sz="2000" b="1" dirty="0" smtClean="0">
                <a:effectLst/>
                <a:latin typeface="Times New Roman" pitchFamily="18" charset="0"/>
                <a:ea typeface="楷体_GB2312" pitchFamily="49" charset="-122"/>
                <a:cs typeface="Times New Roman" pitchFamily="18" charset="0"/>
              </a:rPr>
              <a:t>进栈继续扫描后面表达式；</a:t>
            </a:r>
          </a:p>
          <a:p>
            <a:pPr lvl="2" eaLnBrk="1" hangingPunct="1">
              <a:buClr>
                <a:schemeClr val="tx1"/>
              </a:buClr>
              <a:buFont typeface="Wingdings" pitchFamily="2" charset="2"/>
              <a:buChar char="Ø"/>
            </a:pPr>
            <a:r>
              <a:rPr lang="zh-CN" altLang="en-US" sz="2000" b="1" dirty="0" smtClean="0">
                <a:effectLst/>
                <a:latin typeface="Times New Roman" pitchFamily="18" charset="0"/>
                <a:ea typeface="楷体_GB2312" pitchFamily="49" charset="-122"/>
                <a:cs typeface="Times New Roman" pitchFamily="18" charset="0"/>
              </a:rPr>
              <a:t>若</a:t>
            </a:r>
            <a:r>
              <a:rPr lang="en-US" altLang="zh-CN" sz="2000" b="1" i="1" dirty="0" err="1" smtClean="0">
                <a:effectLst/>
                <a:latin typeface="Times New Roman" pitchFamily="18" charset="0"/>
                <a:ea typeface="楷体_GB2312" pitchFamily="49" charset="-122"/>
                <a:cs typeface="Times New Roman" pitchFamily="18" charset="0"/>
              </a:rPr>
              <a:t>c</a:t>
            </a:r>
            <a:r>
              <a:rPr lang="en-US" altLang="zh-CN" sz="2000" b="1" baseline="-25000" dirty="0" err="1">
                <a:effectLst/>
                <a:latin typeface="Times New Roman" pitchFamily="18" charset="0"/>
                <a:ea typeface="楷体_GB2312" pitchFamily="49" charset="-122"/>
                <a:cs typeface="Times New Roman" pitchFamily="18" charset="0"/>
              </a:rPr>
              <a:t>1</a:t>
            </a:r>
            <a:r>
              <a:rPr lang="zh-CN" altLang="en-US" sz="2000" b="1" dirty="0" smtClean="0">
                <a:effectLst/>
                <a:latin typeface="Times New Roman" pitchFamily="18" charset="0"/>
                <a:ea typeface="楷体_GB2312" pitchFamily="49" charset="-122"/>
                <a:cs typeface="Times New Roman" pitchFamily="18" charset="0"/>
              </a:rPr>
              <a:t>＝</a:t>
            </a:r>
            <a:r>
              <a:rPr lang="en-US" altLang="zh-CN" sz="2000" b="1" i="1" dirty="0" err="1">
                <a:effectLst/>
                <a:latin typeface="Times New Roman" pitchFamily="18" charset="0"/>
                <a:ea typeface="楷体_GB2312" pitchFamily="49" charset="-122"/>
                <a:cs typeface="Times New Roman" pitchFamily="18" charset="0"/>
              </a:rPr>
              <a:t>c</a:t>
            </a:r>
            <a:r>
              <a:rPr lang="en-US" altLang="zh-CN" sz="2000" b="1" baseline="-25000" dirty="0" err="1">
                <a:effectLst/>
                <a:latin typeface="Times New Roman" pitchFamily="18" charset="0"/>
                <a:ea typeface="楷体_GB2312" pitchFamily="49" charset="-122"/>
                <a:cs typeface="Times New Roman" pitchFamily="18" charset="0"/>
              </a:rPr>
              <a:t>2</a:t>
            </a:r>
            <a:r>
              <a:rPr lang="zh-CN" altLang="en-US" sz="2000" b="1" dirty="0" smtClean="0">
                <a:effectLst/>
                <a:latin typeface="Times New Roman" pitchFamily="18" charset="0"/>
                <a:ea typeface="楷体_GB2312" pitchFamily="49" charset="-122"/>
                <a:cs typeface="Times New Roman" pitchFamily="18" charset="0"/>
              </a:rPr>
              <a:t>，则（“＝”），即括号内运算结束，将</a:t>
            </a:r>
            <a:r>
              <a:rPr lang="en-US" altLang="zh-CN" sz="2000" b="1" i="1" dirty="0" err="1" smtClean="0">
                <a:effectLst/>
                <a:latin typeface="Times New Roman" pitchFamily="18" charset="0"/>
                <a:ea typeface="楷体_GB2312" pitchFamily="49" charset="-122"/>
                <a:cs typeface="Times New Roman" pitchFamily="18" charset="0"/>
              </a:rPr>
              <a:t>c</a:t>
            </a:r>
            <a:r>
              <a:rPr lang="en-US" altLang="zh-CN" sz="2000" b="1" baseline="-25000" dirty="0" err="1">
                <a:effectLst/>
                <a:latin typeface="Times New Roman" pitchFamily="18" charset="0"/>
                <a:ea typeface="楷体_GB2312" pitchFamily="49" charset="-122"/>
                <a:cs typeface="Times New Roman" pitchFamily="18" charset="0"/>
              </a:rPr>
              <a:t>1</a:t>
            </a:r>
            <a:r>
              <a:rPr lang="zh-CN" altLang="en-US" sz="2000" b="1" dirty="0" smtClean="0">
                <a:effectLst/>
                <a:latin typeface="Times New Roman" pitchFamily="18" charset="0"/>
                <a:ea typeface="楷体_GB2312" pitchFamily="49" charset="-122"/>
                <a:cs typeface="Times New Roman" pitchFamily="18" charset="0"/>
              </a:rPr>
              <a:t>出栈，并且</a:t>
            </a:r>
            <a:r>
              <a:rPr lang="en-US" altLang="zh-CN" sz="2000" b="1" i="1" dirty="0" err="1">
                <a:effectLst/>
                <a:latin typeface="Times New Roman" pitchFamily="18" charset="0"/>
                <a:ea typeface="楷体_GB2312" pitchFamily="49" charset="-122"/>
                <a:cs typeface="Times New Roman" pitchFamily="18" charset="0"/>
              </a:rPr>
              <a:t>c</a:t>
            </a:r>
            <a:r>
              <a:rPr lang="en-US" altLang="zh-CN" sz="2000" b="1" baseline="-25000" dirty="0" err="1">
                <a:effectLst/>
                <a:latin typeface="Times New Roman" pitchFamily="18" charset="0"/>
                <a:ea typeface="楷体_GB2312" pitchFamily="49" charset="-122"/>
                <a:cs typeface="Times New Roman" pitchFamily="18" charset="0"/>
              </a:rPr>
              <a:t>2</a:t>
            </a:r>
            <a:r>
              <a:rPr lang="zh-CN" altLang="en-US" sz="2000" b="1" dirty="0" smtClean="0">
                <a:effectLst/>
                <a:latin typeface="Times New Roman" pitchFamily="18" charset="0"/>
                <a:ea typeface="楷体_GB2312" pitchFamily="49" charset="-122"/>
                <a:cs typeface="Times New Roman" pitchFamily="18" charset="0"/>
              </a:rPr>
              <a:t>放弃</a:t>
            </a:r>
            <a:r>
              <a:rPr lang="zh-CN" altLang="en-US" sz="2000" b="1" dirty="0">
                <a:effectLst/>
                <a:latin typeface="Times New Roman" pitchFamily="18" charset="0"/>
                <a:ea typeface="楷体_GB2312" pitchFamily="49" charset="-122"/>
                <a:cs typeface="Times New Roman" pitchFamily="18" charset="0"/>
              </a:rPr>
              <a:t>，</a:t>
            </a:r>
            <a:r>
              <a:rPr lang="zh-CN" altLang="en-US" sz="2000" b="1" dirty="0" smtClean="0">
                <a:effectLst/>
                <a:latin typeface="Times New Roman" pitchFamily="18" charset="0"/>
                <a:ea typeface="楷体_GB2312" pitchFamily="49" charset="-122"/>
                <a:cs typeface="Times New Roman" pitchFamily="18" charset="0"/>
              </a:rPr>
              <a:t>继续扫描后面表达式；</a:t>
            </a:r>
          </a:p>
          <a:p>
            <a:pPr lvl="2" eaLnBrk="1" hangingPunct="1">
              <a:buClr>
                <a:schemeClr val="tx1"/>
              </a:buClr>
              <a:buFont typeface="Wingdings" pitchFamily="2" charset="2"/>
              <a:buChar char="Ø"/>
            </a:pPr>
            <a:r>
              <a:rPr lang="zh-CN" altLang="en-US" sz="2000" b="1" dirty="0" smtClean="0">
                <a:effectLst/>
                <a:latin typeface="Times New Roman" pitchFamily="18" charset="0"/>
                <a:ea typeface="楷体_GB2312" pitchFamily="49" charset="-122"/>
                <a:cs typeface="Times New Roman" pitchFamily="18" charset="0"/>
              </a:rPr>
              <a:t>若</a:t>
            </a:r>
            <a:r>
              <a:rPr lang="en-US" altLang="zh-CN" sz="2000" b="1" i="1" dirty="0" err="1" smtClean="0">
                <a:effectLst/>
                <a:latin typeface="Times New Roman" pitchFamily="18" charset="0"/>
                <a:ea typeface="楷体_GB2312" pitchFamily="49" charset="-122"/>
                <a:cs typeface="Times New Roman" pitchFamily="18" charset="0"/>
              </a:rPr>
              <a:t>c</a:t>
            </a:r>
            <a:r>
              <a:rPr lang="en-US" altLang="zh-CN" sz="2000" b="1" baseline="-25000" dirty="0" err="1" smtClean="0">
                <a:effectLst/>
                <a:latin typeface="Times New Roman" pitchFamily="18" charset="0"/>
                <a:ea typeface="楷体_GB2312" pitchFamily="49" charset="-122"/>
                <a:cs typeface="Times New Roman" pitchFamily="18" charset="0"/>
              </a:rPr>
              <a:t>1</a:t>
            </a:r>
            <a:r>
              <a:rPr lang="en-US" altLang="zh-CN" sz="2000" b="1" dirty="0" smtClean="0">
                <a:effectLst/>
                <a:latin typeface="Times New Roman" pitchFamily="18" charset="0"/>
                <a:ea typeface="楷体_GB2312" pitchFamily="49" charset="-122"/>
                <a:cs typeface="Times New Roman" pitchFamily="18" charset="0"/>
              </a:rPr>
              <a:t>&gt;</a:t>
            </a:r>
            <a:r>
              <a:rPr lang="en-US" altLang="zh-CN" sz="2000" b="1" i="1" dirty="0" err="1">
                <a:effectLst/>
                <a:latin typeface="Times New Roman" pitchFamily="18" charset="0"/>
                <a:ea typeface="楷体_GB2312" pitchFamily="49" charset="-122"/>
                <a:cs typeface="Times New Roman" pitchFamily="18" charset="0"/>
              </a:rPr>
              <a:t>c</a:t>
            </a:r>
            <a:r>
              <a:rPr lang="en-US" altLang="zh-CN" sz="2000" b="1" baseline="-25000" dirty="0" err="1">
                <a:effectLst/>
                <a:latin typeface="Times New Roman" pitchFamily="18" charset="0"/>
                <a:ea typeface="楷体_GB2312" pitchFamily="49" charset="-122"/>
                <a:cs typeface="Times New Roman" pitchFamily="18" charset="0"/>
              </a:rPr>
              <a:t>2</a:t>
            </a:r>
            <a:r>
              <a:rPr lang="zh-CN" altLang="en-US" sz="2000" b="1" dirty="0" smtClean="0">
                <a:effectLst/>
                <a:latin typeface="Times New Roman" pitchFamily="18" charset="0"/>
                <a:ea typeface="楷体_GB2312" pitchFamily="49" charset="-122"/>
                <a:cs typeface="Times New Roman" pitchFamily="18" charset="0"/>
              </a:rPr>
              <a:t>，则将</a:t>
            </a:r>
            <a:r>
              <a:rPr lang="en-US" altLang="zh-CN" sz="2000" b="1" i="1" dirty="0" err="1" smtClean="0">
                <a:effectLst/>
                <a:latin typeface="Times New Roman" pitchFamily="18" charset="0"/>
                <a:ea typeface="楷体_GB2312" pitchFamily="49" charset="-122"/>
                <a:cs typeface="Times New Roman" pitchFamily="18" charset="0"/>
              </a:rPr>
              <a:t>c</a:t>
            </a:r>
            <a:r>
              <a:rPr lang="en-US" altLang="zh-CN" sz="2000" b="1" baseline="-25000" dirty="0" err="1" smtClean="0">
                <a:effectLst/>
                <a:latin typeface="Times New Roman" pitchFamily="18" charset="0"/>
                <a:ea typeface="楷体_GB2312" pitchFamily="49" charset="-122"/>
                <a:cs typeface="Times New Roman" pitchFamily="18" charset="0"/>
              </a:rPr>
              <a:t>1</a:t>
            </a:r>
            <a:r>
              <a:rPr lang="zh-CN" altLang="en-US" sz="2000" b="1" dirty="0" smtClean="0">
                <a:effectLst/>
                <a:latin typeface="Times New Roman" pitchFamily="18" charset="0"/>
                <a:ea typeface="楷体_GB2312" pitchFamily="49" charset="-122"/>
                <a:cs typeface="Times New Roman" pitchFamily="18" charset="0"/>
              </a:rPr>
              <a:t>出栈，并在操作数栈取出两个元素</a:t>
            </a:r>
            <a:r>
              <a:rPr lang="en-US" altLang="zh-CN" sz="2000" b="1" i="1" dirty="0" smtClean="0">
                <a:effectLst/>
                <a:latin typeface="Times New Roman" pitchFamily="18" charset="0"/>
                <a:ea typeface="楷体_GB2312" pitchFamily="49" charset="-122"/>
                <a:cs typeface="Times New Roman" pitchFamily="18" charset="0"/>
              </a:rPr>
              <a:t>a</a:t>
            </a:r>
            <a:r>
              <a:rPr lang="zh-CN" altLang="en-US" sz="2000" b="1" dirty="0" smtClean="0">
                <a:effectLst/>
                <a:latin typeface="Times New Roman" pitchFamily="18" charset="0"/>
                <a:ea typeface="楷体_GB2312" pitchFamily="49" charset="-122"/>
                <a:cs typeface="Times New Roman" pitchFamily="18" charset="0"/>
              </a:rPr>
              <a:t>和</a:t>
            </a:r>
            <a:r>
              <a:rPr lang="en-US" altLang="zh-CN" sz="2000" b="1" i="1" dirty="0" smtClean="0">
                <a:effectLst/>
                <a:latin typeface="Times New Roman" pitchFamily="18" charset="0"/>
                <a:ea typeface="楷体_GB2312" pitchFamily="49" charset="-122"/>
                <a:cs typeface="Times New Roman" pitchFamily="18" charset="0"/>
              </a:rPr>
              <a:t>b</a:t>
            </a:r>
            <a:r>
              <a:rPr lang="zh-CN" altLang="en-US" sz="2000" b="1" dirty="0" smtClean="0">
                <a:effectLst/>
                <a:latin typeface="Times New Roman" pitchFamily="18" charset="0"/>
                <a:ea typeface="楷体_GB2312" pitchFamily="49" charset="-122"/>
                <a:cs typeface="Times New Roman" pitchFamily="18" charset="0"/>
              </a:rPr>
              <a:t>按</a:t>
            </a:r>
            <a:r>
              <a:rPr lang="en-US" altLang="zh-CN" sz="2000" b="1" i="1" dirty="0" err="1" smtClean="0">
                <a:effectLst/>
                <a:latin typeface="Times New Roman" pitchFamily="18" charset="0"/>
                <a:ea typeface="楷体_GB2312" pitchFamily="49" charset="-122"/>
                <a:cs typeface="Times New Roman" pitchFamily="18" charset="0"/>
              </a:rPr>
              <a:t>c</a:t>
            </a:r>
            <a:r>
              <a:rPr lang="en-US" altLang="zh-CN" sz="2000" b="1" baseline="-25000" dirty="0" err="1">
                <a:effectLst/>
                <a:latin typeface="Times New Roman" pitchFamily="18" charset="0"/>
                <a:ea typeface="楷体_GB2312" pitchFamily="49" charset="-122"/>
                <a:cs typeface="Times New Roman" pitchFamily="18" charset="0"/>
              </a:rPr>
              <a:t>1</a:t>
            </a:r>
            <a:r>
              <a:rPr lang="zh-CN" altLang="en-US" sz="2000" b="1" dirty="0" smtClean="0">
                <a:effectLst/>
                <a:latin typeface="Times New Roman" pitchFamily="18" charset="0"/>
                <a:ea typeface="楷体_GB2312" pitchFamily="49" charset="-122"/>
                <a:cs typeface="Times New Roman" pitchFamily="18" charset="0"/>
              </a:rPr>
              <a:t>做运算，运算结果进</a:t>
            </a:r>
            <a:r>
              <a:rPr lang="en-US" altLang="zh-CN" sz="2000" b="1" dirty="0" err="1" smtClean="0">
                <a:effectLst/>
                <a:latin typeface="Times New Roman" pitchFamily="18" charset="0"/>
                <a:ea typeface="楷体_GB2312" pitchFamily="49" charset="-122"/>
                <a:cs typeface="Times New Roman" pitchFamily="18" charset="0"/>
              </a:rPr>
              <a:t>OPND</a:t>
            </a:r>
            <a:r>
              <a:rPr lang="zh-CN" altLang="en-US" sz="2000" b="1" dirty="0">
                <a:effectLst/>
                <a:latin typeface="Times New Roman" pitchFamily="18" charset="0"/>
                <a:ea typeface="楷体_GB2312" pitchFamily="49" charset="-122"/>
                <a:cs typeface="Times New Roman" pitchFamily="18" charset="0"/>
              </a:rPr>
              <a:t>。</a:t>
            </a:r>
            <a:endParaRPr lang="en-US" altLang="zh-CN" sz="2000" b="1" dirty="0" smtClean="0">
              <a:effectLst/>
              <a:latin typeface="Times New Roman" pitchFamily="18" charset="0"/>
              <a:ea typeface="楷体_GB2312" pitchFamily="49" charset="-122"/>
              <a:cs typeface="Times New Roman" pitchFamily="18" charset="0"/>
            </a:endParaRPr>
          </a:p>
          <a:p>
            <a:pPr lvl="2" eaLnBrk="1" hangingPunct="1">
              <a:buClr>
                <a:schemeClr val="tx1"/>
              </a:buClr>
              <a:buFont typeface="Wingdings" pitchFamily="2" charset="2"/>
              <a:buChar char="Ø"/>
            </a:pPr>
            <a:r>
              <a:rPr lang="zh-CN" altLang="en-US" sz="2000" b="1" dirty="0" smtClean="0">
                <a:effectLst/>
                <a:latin typeface="Times New Roman" pitchFamily="18" charset="0"/>
                <a:ea typeface="楷体_GB2312" pitchFamily="49" charset="-122"/>
                <a:cs typeface="Times New Roman" pitchFamily="18" charset="0"/>
              </a:rPr>
              <a:t>重复直到表达式求值完毕。</a:t>
            </a:r>
          </a:p>
        </p:txBody>
      </p:sp>
      <p:sp>
        <p:nvSpPr>
          <p:cNvPr id="5" name="Rectangle 5"/>
          <p:cNvSpPr>
            <a:spLocks noGrp="1" noChangeArrowheads="1"/>
          </p:cNvSpPr>
          <p:nvPr>
            <p:ph type="title"/>
          </p:nvPr>
        </p:nvSpPr>
        <p:spPr>
          <a:xfrm>
            <a:off x="685800" y="260648"/>
            <a:ext cx="7772400" cy="803275"/>
          </a:xfrm>
          <a:noFill/>
        </p:spPr>
        <p:txBody>
          <a:bodyPr anchorCtr="0"/>
          <a:lstStyle/>
          <a:p>
            <a:pPr eaLnBrk="1" hangingPunct="1"/>
            <a:r>
              <a:rPr lang="zh-CN" altLang="en-US" b="0" dirty="0"/>
              <a:t>算法</a:t>
            </a:r>
            <a:r>
              <a:rPr lang="zh-CN" altLang="en-US" b="0" dirty="0" smtClean="0"/>
              <a:t>核心步骤</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1987">
                                            <p:txEl>
                                              <p:pRg st="1" end="1"/>
                                            </p:txEl>
                                          </p:spTgt>
                                        </p:tgtEl>
                                        <p:attrNameLst>
                                          <p:attrName>style.visibility</p:attrName>
                                        </p:attrNameLst>
                                      </p:cBhvr>
                                      <p:to>
                                        <p:strVal val="visible"/>
                                      </p:to>
                                    </p:set>
                                    <p:animEffect transition="in" filter="fade">
                                      <p:cBhvr>
                                        <p:cTn id="7" dur="500"/>
                                        <p:tgtEl>
                                          <p:spTgt spid="4198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1987">
                                            <p:txEl>
                                              <p:pRg st="2" end="2"/>
                                            </p:txEl>
                                          </p:spTgt>
                                        </p:tgtEl>
                                        <p:attrNameLst>
                                          <p:attrName>style.visibility</p:attrName>
                                        </p:attrNameLst>
                                      </p:cBhvr>
                                      <p:to>
                                        <p:strVal val="visible"/>
                                      </p:to>
                                    </p:set>
                                    <p:animEffect transition="in" filter="fade">
                                      <p:cBhvr>
                                        <p:cTn id="12" dur="500"/>
                                        <p:tgtEl>
                                          <p:spTgt spid="41987">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41987">
                                            <p:txEl>
                                              <p:pRg st="6" end="6"/>
                                            </p:txEl>
                                          </p:spTgt>
                                        </p:tgtEl>
                                        <p:attrNameLst>
                                          <p:attrName>style.visibility</p:attrName>
                                        </p:attrNameLst>
                                      </p:cBhvr>
                                      <p:to>
                                        <p:strVal val="visible"/>
                                      </p:to>
                                    </p:set>
                                    <p:animEffect transition="in" filter="fade">
                                      <p:cBhvr>
                                        <p:cTn id="15" dur="500"/>
                                        <p:tgtEl>
                                          <p:spTgt spid="41987">
                                            <p:txEl>
                                              <p:pRg st="6" end="6"/>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41987">
                                            <p:txEl>
                                              <p:pRg st="3" end="3"/>
                                            </p:txEl>
                                          </p:spTgt>
                                        </p:tgtEl>
                                        <p:attrNameLst>
                                          <p:attrName>style.visibility</p:attrName>
                                        </p:attrNameLst>
                                      </p:cBhvr>
                                      <p:to>
                                        <p:strVal val="visible"/>
                                      </p:to>
                                    </p:set>
                                    <p:animEffect transition="in" filter="fade">
                                      <p:cBhvr>
                                        <p:cTn id="20" dur="500"/>
                                        <p:tgtEl>
                                          <p:spTgt spid="41987">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41987">
                                            <p:txEl>
                                              <p:pRg st="4" end="4"/>
                                            </p:txEl>
                                          </p:spTgt>
                                        </p:tgtEl>
                                        <p:attrNameLst>
                                          <p:attrName>style.visibility</p:attrName>
                                        </p:attrNameLst>
                                      </p:cBhvr>
                                      <p:to>
                                        <p:strVal val="visible"/>
                                      </p:to>
                                    </p:set>
                                    <p:animEffect transition="in" filter="fade">
                                      <p:cBhvr>
                                        <p:cTn id="25" dur="500"/>
                                        <p:tgtEl>
                                          <p:spTgt spid="41987">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41987">
                                            <p:txEl>
                                              <p:pRg st="5" end="5"/>
                                            </p:txEl>
                                          </p:spTgt>
                                        </p:tgtEl>
                                        <p:attrNameLst>
                                          <p:attrName>style.visibility</p:attrName>
                                        </p:attrNameLst>
                                      </p:cBhvr>
                                      <p:to>
                                        <p:strVal val="visible"/>
                                      </p:to>
                                    </p:set>
                                    <p:animEffect transition="in" filter="fade">
                                      <p:cBhvr>
                                        <p:cTn id="30" dur="500"/>
                                        <p:tgtEl>
                                          <p:spTgt spid="4198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 name="页脚占位符 4"/>
          <p:cNvSpPr>
            <a:spLocks noGrp="1"/>
          </p:cNvSpPr>
          <p:nvPr>
            <p:ph type="ftr" sz="quarter" idx="11"/>
          </p:nvPr>
        </p:nvSpPr>
        <p:spPr/>
        <p:txBody>
          <a:bodyPr/>
          <a:lstStyle/>
          <a:p>
            <a:pPr>
              <a:defRPr/>
            </a:pPr>
            <a:endParaRPr lang="en-US" altLang="zh-CN">
              <a:latin typeface="Times New Roman" pitchFamily="18" charset="0"/>
              <a:cs typeface="Times New Roman" pitchFamily="18" charset="0"/>
            </a:endParaRPr>
          </a:p>
          <a:p>
            <a:pPr>
              <a:defRPr/>
            </a:pPr>
            <a:r>
              <a:rPr lang="en-US" altLang="zh-CN">
                <a:latin typeface="Times New Roman" pitchFamily="18" charset="0"/>
                <a:cs typeface="Times New Roman" pitchFamily="18" charset="0"/>
              </a:rPr>
              <a:t>Prof. Q. Wang</a:t>
            </a:r>
          </a:p>
        </p:txBody>
      </p:sp>
      <p:sp>
        <p:nvSpPr>
          <p:cNvPr id="43011" name="Text Box 210"/>
          <p:cNvSpPr txBox="1">
            <a:spLocks noChangeArrowheads="1"/>
          </p:cNvSpPr>
          <p:nvPr/>
        </p:nvSpPr>
        <p:spPr bwMode="auto">
          <a:xfrm>
            <a:off x="2270125" y="1792288"/>
            <a:ext cx="6119813" cy="366712"/>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endParaRPr lang="zh-CN" altLang="zh-CN" b="1">
              <a:latin typeface="Times New Roman" pitchFamily="18" charset="0"/>
              <a:ea typeface="宋体" pitchFamily="2" charset="-122"/>
              <a:cs typeface="Times New Roman" pitchFamily="18" charset="0"/>
            </a:endParaRPr>
          </a:p>
        </p:txBody>
      </p:sp>
      <p:sp>
        <p:nvSpPr>
          <p:cNvPr id="43012" name="Text Box 211"/>
          <p:cNvSpPr txBox="1">
            <a:spLocks noChangeArrowheads="1"/>
          </p:cNvSpPr>
          <p:nvPr/>
        </p:nvSpPr>
        <p:spPr bwMode="auto">
          <a:xfrm>
            <a:off x="1504950" y="981075"/>
            <a:ext cx="4724400" cy="396875"/>
          </a:xfrm>
          <a:prstGeom prst="rect">
            <a:avLst/>
          </a:prstGeom>
          <a:noFill/>
          <a:ln>
            <a:noFill/>
          </a:ln>
          <a:effectLst/>
          <a:extLst>
            <a:ext uri="{909E8E84-426E-40DD-AFC4-6F175D3DCCD1}">
              <a14:hiddenFill xmlns:a14="http://schemas.microsoft.com/office/drawing/2010/main">
                <a:solidFill>
                  <a:srgbClr val="CC3300"/>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zh-CN" altLang="en-US" sz="2000" b="1">
                <a:latin typeface="Times New Roman" pitchFamily="18" charset="0"/>
                <a:ea typeface="宋体" pitchFamily="2" charset="-122"/>
                <a:cs typeface="Times New Roman" pitchFamily="18" charset="0"/>
              </a:rPr>
              <a:t>表达式求值示意图：</a:t>
            </a:r>
            <a:r>
              <a:rPr kumimoji="1" lang="en-US" altLang="zh-CN" sz="2000" b="1">
                <a:latin typeface="Times New Roman" pitchFamily="18" charset="0"/>
                <a:ea typeface="宋体" pitchFamily="2" charset="-122"/>
                <a:cs typeface="Times New Roman" pitchFamily="18" charset="0"/>
              </a:rPr>
              <a:t>5+6</a:t>
            </a:r>
            <a:r>
              <a:rPr kumimoji="1" lang="en-US" altLang="zh-CN" sz="2000" b="1">
                <a:latin typeface="Times New Roman" pitchFamily="18" charset="0"/>
                <a:ea typeface="宋体" pitchFamily="2" charset="-122"/>
                <a:cs typeface="Times New Roman" pitchFamily="18" charset="0"/>
                <a:sym typeface="Symbol" pitchFamily="18" charset="2"/>
              </a:rPr>
              <a:t></a:t>
            </a:r>
            <a:r>
              <a:rPr kumimoji="1" lang="en-US" altLang="zh-CN" sz="2000" b="1">
                <a:latin typeface="Times New Roman" pitchFamily="18" charset="0"/>
                <a:ea typeface="宋体" pitchFamily="2" charset="-122"/>
                <a:cs typeface="Times New Roman" pitchFamily="18" charset="0"/>
              </a:rPr>
              <a:t>(1+2)-4 </a:t>
            </a:r>
          </a:p>
        </p:txBody>
      </p:sp>
      <p:grpSp>
        <p:nvGrpSpPr>
          <p:cNvPr id="229588" name="Group 212"/>
          <p:cNvGrpSpPr>
            <a:grpSpLocks/>
          </p:cNvGrpSpPr>
          <p:nvPr/>
        </p:nvGrpSpPr>
        <p:grpSpPr bwMode="auto">
          <a:xfrm>
            <a:off x="1123950" y="1895475"/>
            <a:ext cx="2211388" cy="4130675"/>
            <a:chOff x="720" y="864"/>
            <a:chExt cx="1392" cy="2602"/>
          </a:xfrm>
        </p:grpSpPr>
        <p:grpSp>
          <p:nvGrpSpPr>
            <p:cNvPr id="43200" name="Group 213"/>
            <p:cNvGrpSpPr>
              <a:grpSpLocks/>
            </p:cNvGrpSpPr>
            <p:nvPr/>
          </p:nvGrpSpPr>
          <p:grpSpPr bwMode="auto">
            <a:xfrm>
              <a:off x="720" y="2966"/>
              <a:ext cx="528" cy="250"/>
              <a:chOff x="2640" y="1872"/>
              <a:chExt cx="528" cy="250"/>
            </a:xfrm>
          </p:grpSpPr>
          <p:sp>
            <p:nvSpPr>
              <p:cNvPr id="43215" name="Text Box 214"/>
              <p:cNvSpPr txBox="1">
                <a:spLocks noChangeArrowheads="1"/>
              </p:cNvSpPr>
              <p:nvPr/>
            </p:nvSpPr>
            <p:spPr bwMode="auto">
              <a:xfrm>
                <a:off x="2688" y="1872"/>
                <a:ext cx="384" cy="250"/>
              </a:xfrm>
              <a:prstGeom prst="rect">
                <a:avLst/>
              </a:prstGeom>
              <a:noFill/>
              <a:ln>
                <a:noFill/>
              </a:ln>
              <a:effectLst/>
              <a:extLst>
                <a:ext uri="{909E8E84-426E-40DD-AFC4-6F175D3DCCD1}">
                  <a14:hiddenFill xmlns:a14="http://schemas.microsoft.com/office/drawing/2010/main">
                    <a:solidFill>
                      <a:srgbClr val="CC3300"/>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000" b="1">
                    <a:latin typeface="Times New Roman" pitchFamily="18" charset="0"/>
                    <a:ea typeface="宋体" pitchFamily="2" charset="-122"/>
                    <a:cs typeface="Times New Roman" pitchFamily="18" charset="0"/>
                  </a:rPr>
                  <a:t>top</a:t>
                </a:r>
              </a:p>
            </p:txBody>
          </p:sp>
          <p:sp>
            <p:nvSpPr>
              <p:cNvPr id="43216" name="Line 215"/>
              <p:cNvSpPr>
                <a:spLocks noChangeShapeType="1"/>
              </p:cNvSpPr>
              <p:nvPr/>
            </p:nvSpPr>
            <p:spPr bwMode="auto">
              <a:xfrm>
                <a:off x="2640" y="2112"/>
                <a:ext cx="528" cy="0"/>
              </a:xfrm>
              <a:prstGeom prst="line">
                <a:avLst/>
              </a:prstGeom>
              <a:noFill/>
              <a:ln w="12700" cap="rnd">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Times New Roman" pitchFamily="18" charset="0"/>
                  <a:cs typeface="Times New Roman" pitchFamily="18" charset="0"/>
                </a:endParaRPr>
              </a:p>
            </p:txBody>
          </p:sp>
        </p:grpSp>
        <p:grpSp>
          <p:nvGrpSpPr>
            <p:cNvPr id="43201" name="Group 216"/>
            <p:cNvGrpSpPr>
              <a:grpSpLocks/>
            </p:cNvGrpSpPr>
            <p:nvPr/>
          </p:nvGrpSpPr>
          <p:grpSpPr bwMode="auto">
            <a:xfrm>
              <a:off x="720" y="3206"/>
              <a:ext cx="541" cy="250"/>
              <a:chOff x="2592" y="3216"/>
              <a:chExt cx="541" cy="250"/>
            </a:xfrm>
          </p:grpSpPr>
          <p:sp>
            <p:nvSpPr>
              <p:cNvPr id="43213" name="Text Box 217"/>
              <p:cNvSpPr txBox="1">
                <a:spLocks noChangeArrowheads="1"/>
              </p:cNvSpPr>
              <p:nvPr/>
            </p:nvSpPr>
            <p:spPr bwMode="auto">
              <a:xfrm>
                <a:off x="2609" y="3216"/>
                <a:ext cx="524" cy="250"/>
              </a:xfrm>
              <a:prstGeom prst="rect">
                <a:avLst/>
              </a:prstGeom>
              <a:noFill/>
              <a:ln>
                <a:noFill/>
              </a:ln>
              <a:effectLst/>
              <a:extLst>
                <a:ext uri="{909E8E84-426E-40DD-AFC4-6F175D3DCCD1}">
                  <a14:hiddenFill xmlns:a14="http://schemas.microsoft.com/office/drawing/2010/main">
                    <a:solidFill>
                      <a:srgbClr val="CC3300"/>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000" b="1">
                    <a:latin typeface="Times New Roman" pitchFamily="18" charset="0"/>
                    <a:ea typeface="宋体" pitchFamily="2" charset="-122"/>
                    <a:cs typeface="Times New Roman" pitchFamily="18" charset="0"/>
                  </a:rPr>
                  <a:t>base</a:t>
                </a:r>
              </a:p>
            </p:txBody>
          </p:sp>
          <p:sp>
            <p:nvSpPr>
              <p:cNvPr id="43214" name="Line 218"/>
              <p:cNvSpPr>
                <a:spLocks noChangeShapeType="1"/>
              </p:cNvSpPr>
              <p:nvPr/>
            </p:nvSpPr>
            <p:spPr bwMode="auto">
              <a:xfrm>
                <a:off x="2592" y="3456"/>
                <a:ext cx="528" cy="0"/>
              </a:xfrm>
              <a:prstGeom prst="line">
                <a:avLst/>
              </a:prstGeom>
              <a:noFill/>
              <a:ln w="12700" cap="rnd">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Times New Roman" pitchFamily="18" charset="0"/>
                  <a:cs typeface="Times New Roman" pitchFamily="18" charset="0"/>
                </a:endParaRPr>
              </a:p>
            </p:txBody>
          </p:sp>
        </p:grpSp>
        <p:grpSp>
          <p:nvGrpSpPr>
            <p:cNvPr id="43202" name="Group 219"/>
            <p:cNvGrpSpPr>
              <a:grpSpLocks/>
            </p:cNvGrpSpPr>
            <p:nvPr/>
          </p:nvGrpSpPr>
          <p:grpSpPr bwMode="auto">
            <a:xfrm>
              <a:off x="1248" y="864"/>
              <a:ext cx="864" cy="2602"/>
              <a:chOff x="1248" y="864"/>
              <a:chExt cx="864" cy="2602"/>
            </a:xfrm>
          </p:grpSpPr>
          <p:sp>
            <p:nvSpPr>
              <p:cNvPr id="43203" name="Text Box 220"/>
              <p:cNvSpPr txBox="1">
                <a:spLocks noChangeArrowheads="1"/>
              </p:cNvSpPr>
              <p:nvPr/>
            </p:nvSpPr>
            <p:spPr bwMode="auto">
              <a:xfrm>
                <a:off x="1248" y="864"/>
                <a:ext cx="864" cy="250"/>
              </a:xfrm>
              <a:prstGeom prst="rect">
                <a:avLst/>
              </a:prstGeom>
              <a:noFill/>
              <a:ln>
                <a:noFill/>
              </a:ln>
              <a:effectLst/>
              <a:extLst>
                <a:ext uri="{909E8E84-426E-40DD-AFC4-6F175D3DCCD1}">
                  <a14:hiddenFill xmlns:a14="http://schemas.microsoft.com/office/drawing/2010/main">
                    <a:solidFill>
                      <a:srgbClr val="CC3300"/>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000" b="1">
                    <a:latin typeface="Times New Roman" pitchFamily="18" charset="0"/>
                    <a:ea typeface="宋体" pitchFamily="2" charset="-122"/>
                    <a:cs typeface="Times New Roman" pitchFamily="18" charset="0"/>
                  </a:rPr>
                  <a:t>OPTR</a:t>
                </a:r>
                <a:r>
                  <a:rPr kumimoji="1" lang="zh-CN" altLang="en-US" sz="2000" b="1">
                    <a:latin typeface="Times New Roman" pitchFamily="18" charset="0"/>
                    <a:ea typeface="宋体" pitchFamily="2" charset="-122"/>
                    <a:cs typeface="Times New Roman" pitchFamily="18" charset="0"/>
                  </a:rPr>
                  <a:t>栈</a:t>
                </a:r>
              </a:p>
            </p:txBody>
          </p:sp>
          <p:grpSp>
            <p:nvGrpSpPr>
              <p:cNvPr id="43204" name="Group 221"/>
              <p:cNvGrpSpPr>
                <a:grpSpLocks/>
              </p:cNvGrpSpPr>
              <p:nvPr/>
            </p:nvGrpSpPr>
            <p:grpSpPr bwMode="auto">
              <a:xfrm>
                <a:off x="1248" y="1162"/>
                <a:ext cx="672" cy="2304"/>
                <a:chOff x="1248" y="1152"/>
                <a:chExt cx="672" cy="2304"/>
              </a:xfrm>
            </p:grpSpPr>
            <p:sp>
              <p:nvSpPr>
                <p:cNvPr id="43205" name="Rectangle 222"/>
                <p:cNvSpPr>
                  <a:spLocks noChangeArrowheads="1"/>
                </p:cNvSpPr>
                <p:nvPr/>
              </p:nvSpPr>
              <p:spPr bwMode="auto">
                <a:xfrm>
                  <a:off x="1248" y="1152"/>
                  <a:ext cx="672" cy="2304"/>
                </a:xfrm>
                <a:prstGeom prst="rect">
                  <a:avLst/>
                </a:prstGeom>
                <a:solidFill>
                  <a:srgbClr val="00CCFF"/>
                </a:solidFill>
                <a:ln>
                  <a:noFill/>
                </a:ln>
                <a:effectLst/>
                <a:extLs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Times New Roman" pitchFamily="18" charset="0"/>
                    <a:cs typeface="Times New Roman" pitchFamily="18" charset="0"/>
                  </a:endParaRPr>
                </a:p>
              </p:txBody>
            </p:sp>
            <p:sp>
              <p:nvSpPr>
                <p:cNvPr id="43206" name="Line 223"/>
                <p:cNvSpPr>
                  <a:spLocks noChangeShapeType="1"/>
                </p:cNvSpPr>
                <p:nvPr/>
              </p:nvSpPr>
              <p:spPr bwMode="auto">
                <a:xfrm>
                  <a:off x="1248" y="3168"/>
                  <a:ext cx="672" cy="0"/>
                </a:xfrm>
                <a:prstGeom prst="line">
                  <a:avLst/>
                </a:prstGeom>
                <a:noFill/>
                <a:ln w="12700" cap="rnd">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Times New Roman" pitchFamily="18" charset="0"/>
                    <a:cs typeface="Times New Roman" pitchFamily="18" charset="0"/>
                  </a:endParaRPr>
                </a:p>
              </p:txBody>
            </p:sp>
            <p:sp>
              <p:nvSpPr>
                <p:cNvPr id="43207" name="Line 224"/>
                <p:cNvSpPr>
                  <a:spLocks noChangeShapeType="1"/>
                </p:cNvSpPr>
                <p:nvPr/>
              </p:nvSpPr>
              <p:spPr bwMode="auto">
                <a:xfrm>
                  <a:off x="1248" y="2880"/>
                  <a:ext cx="672" cy="0"/>
                </a:xfrm>
                <a:prstGeom prst="line">
                  <a:avLst/>
                </a:prstGeom>
                <a:noFill/>
                <a:ln w="12700" cap="rnd">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Times New Roman" pitchFamily="18" charset="0"/>
                    <a:cs typeface="Times New Roman" pitchFamily="18" charset="0"/>
                  </a:endParaRPr>
                </a:p>
              </p:txBody>
            </p:sp>
            <p:sp>
              <p:nvSpPr>
                <p:cNvPr id="43208" name="Line 225"/>
                <p:cNvSpPr>
                  <a:spLocks noChangeShapeType="1"/>
                </p:cNvSpPr>
                <p:nvPr/>
              </p:nvSpPr>
              <p:spPr bwMode="auto">
                <a:xfrm>
                  <a:off x="1248" y="2592"/>
                  <a:ext cx="672" cy="0"/>
                </a:xfrm>
                <a:prstGeom prst="line">
                  <a:avLst/>
                </a:prstGeom>
                <a:noFill/>
                <a:ln w="12700" cap="rnd">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Times New Roman" pitchFamily="18" charset="0"/>
                    <a:cs typeface="Times New Roman" pitchFamily="18" charset="0"/>
                  </a:endParaRPr>
                </a:p>
              </p:txBody>
            </p:sp>
            <p:sp>
              <p:nvSpPr>
                <p:cNvPr id="43209" name="Line 226"/>
                <p:cNvSpPr>
                  <a:spLocks noChangeShapeType="1"/>
                </p:cNvSpPr>
                <p:nvPr/>
              </p:nvSpPr>
              <p:spPr bwMode="auto">
                <a:xfrm>
                  <a:off x="1248" y="2304"/>
                  <a:ext cx="672" cy="0"/>
                </a:xfrm>
                <a:prstGeom prst="line">
                  <a:avLst/>
                </a:prstGeom>
                <a:noFill/>
                <a:ln w="12700" cap="rnd">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Times New Roman" pitchFamily="18" charset="0"/>
                    <a:cs typeface="Times New Roman" pitchFamily="18" charset="0"/>
                  </a:endParaRPr>
                </a:p>
              </p:txBody>
            </p:sp>
            <p:sp>
              <p:nvSpPr>
                <p:cNvPr id="43210" name="Line 227"/>
                <p:cNvSpPr>
                  <a:spLocks noChangeShapeType="1"/>
                </p:cNvSpPr>
                <p:nvPr/>
              </p:nvSpPr>
              <p:spPr bwMode="auto">
                <a:xfrm>
                  <a:off x="1248" y="2016"/>
                  <a:ext cx="672" cy="0"/>
                </a:xfrm>
                <a:prstGeom prst="line">
                  <a:avLst/>
                </a:prstGeom>
                <a:noFill/>
                <a:ln w="12700" cap="rnd">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Times New Roman" pitchFamily="18" charset="0"/>
                    <a:cs typeface="Times New Roman" pitchFamily="18" charset="0"/>
                  </a:endParaRPr>
                </a:p>
              </p:txBody>
            </p:sp>
            <p:sp>
              <p:nvSpPr>
                <p:cNvPr id="43211" name="Line 228"/>
                <p:cNvSpPr>
                  <a:spLocks noChangeShapeType="1"/>
                </p:cNvSpPr>
                <p:nvPr/>
              </p:nvSpPr>
              <p:spPr bwMode="auto">
                <a:xfrm>
                  <a:off x="1248" y="1728"/>
                  <a:ext cx="672" cy="0"/>
                </a:xfrm>
                <a:prstGeom prst="line">
                  <a:avLst/>
                </a:prstGeom>
                <a:noFill/>
                <a:ln w="12700" cap="rnd">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Times New Roman" pitchFamily="18" charset="0"/>
                    <a:cs typeface="Times New Roman" pitchFamily="18" charset="0"/>
                  </a:endParaRPr>
                </a:p>
              </p:txBody>
            </p:sp>
            <p:sp>
              <p:nvSpPr>
                <p:cNvPr id="43212" name="Line 229"/>
                <p:cNvSpPr>
                  <a:spLocks noChangeShapeType="1"/>
                </p:cNvSpPr>
                <p:nvPr/>
              </p:nvSpPr>
              <p:spPr bwMode="auto">
                <a:xfrm>
                  <a:off x="1248" y="1440"/>
                  <a:ext cx="672" cy="0"/>
                </a:xfrm>
                <a:prstGeom prst="line">
                  <a:avLst/>
                </a:prstGeom>
                <a:noFill/>
                <a:ln w="12700" cap="rnd">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Times New Roman" pitchFamily="18" charset="0"/>
                    <a:cs typeface="Times New Roman" pitchFamily="18" charset="0"/>
                  </a:endParaRPr>
                </a:p>
              </p:txBody>
            </p:sp>
          </p:grpSp>
        </p:grpSp>
      </p:grpSp>
      <p:sp>
        <p:nvSpPr>
          <p:cNvPr id="229606" name="Text Box 230"/>
          <p:cNvSpPr txBox="1">
            <a:spLocks noChangeArrowheads="1"/>
          </p:cNvSpPr>
          <p:nvPr/>
        </p:nvSpPr>
        <p:spPr bwMode="auto">
          <a:xfrm>
            <a:off x="2344738" y="5553075"/>
            <a:ext cx="684212" cy="457200"/>
          </a:xfrm>
          <a:prstGeom prst="rect">
            <a:avLst/>
          </a:prstGeom>
          <a:noFill/>
          <a:ln>
            <a:noFill/>
          </a:ln>
          <a:effectLst/>
          <a:extLst>
            <a:ext uri="{909E8E84-426E-40DD-AFC4-6F175D3DCCD1}">
              <a14:hiddenFill xmlns:a14="http://schemas.microsoft.com/office/drawing/2010/main">
                <a:solidFill>
                  <a:srgbClr val="CC3300"/>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400" b="1">
                <a:latin typeface="Times New Roman" pitchFamily="18" charset="0"/>
                <a:ea typeface="宋体" pitchFamily="2" charset="-122"/>
                <a:cs typeface="Times New Roman" pitchFamily="18" charset="0"/>
              </a:rPr>
              <a:t>#</a:t>
            </a:r>
          </a:p>
        </p:txBody>
      </p:sp>
      <p:grpSp>
        <p:nvGrpSpPr>
          <p:cNvPr id="229607" name="Group 231"/>
          <p:cNvGrpSpPr>
            <a:grpSpLocks/>
          </p:cNvGrpSpPr>
          <p:nvPr/>
        </p:nvGrpSpPr>
        <p:grpSpPr bwMode="auto">
          <a:xfrm>
            <a:off x="4248150" y="1895475"/>
            <a:ext cx="2230438" cy="4130675"/>
            <a:chOff x="3395" y="864"/>
            <a:chExt cx="1405" cy="2602"/>
          </a:xfrm>
        </p:grpSpPr>
        <p:grpSp>
          <p:nvGrpSpPr>
            <p:cNvPr id="43183" name="Group 232"/>
            <p:cNvGrpSpPr>
              <a:grpSpLocks/>
            </p:cNvGrpSpPr>
            <p:nvPr/>
          </p:nvGrpSpPr>
          <p:grpSpPr bwMode="auto">
            <a:xfrm>
              <a:off x="3936" y="864"/>
              <a:ext cx="864" cy="2592"/>
              <a:chOff x="3936" y="864"/>
              <a:chExt cx="864" cy="2592"/>
            </a:xfrm>
          </p:grpSpPr>
          <p:grpSp>
            <p:nvGrpSpPr>
              <p:cNvPr id="43190" name="Group 233"/>
              <p:cNvGrpSpPr>
                <a:grpSpLocks/>
              </p:cNvGrpSpPr>
              <p:nvPr/>
            </p:nvGrpSpPr>
            <p:grpSpPr bwMode="auto">
              <a:xfrm>
                <a:off x="3936" y="1152"/>
                <a:ext cx="672" cy="2304"/>
                <a:chOff x="1248" y="1152"/>
                <a:chExt cx="672" cy="2304"/>
              </a:xfrm>
            </p:grpSpPr>
            <p:sp>
              <p:nvSpPr>
                <p:cNvPr id="43192" name="Rectangle 234"/>
                <p:cNvSpPr>
                  <a:spLocks noChangeArrowheads="1"/>
                </p:cNvSpPr>
                <p:nvPr/>
              </p:nvSpPr>
              <p:spPr bwMode="auto">
                <a:xfrm>
                  <a:off x="1248" y="1152"/>
                  <a:ext cx="672" cy="2304"/>
                </a:xfrm>
                <a:prstGeom prst="rect">
                  <a:avLst/>
                </a:prstGeom>
                <a:solidFill>
                  <a:srgbClr val="00CCFF"/>
                </a:solidFill>
                <a:ln>
                  <a:noFill/>
                </a:ln>
                <a:effectLst/>
                <a:extLs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Times New Roman" pitchFamily="18" charset="0"/>
                    <a:cs typeface="Times New Roman" pitchFamily="18" charset="0"/>
                  </a:endParaRPr>
                </a:p>
              </p:txBody>
            </p:sp>
            <p:sp>
              <p:nvSpPr>
                <p:cNvPr id="43193" name="Line 235"/>
                <p:cNvSpPr>
                  <a:spLocks noChangeShapeType="1"/>
                </p:cNvSpPr>
                <p:nvPr/>
              </p:nvSpPr>
              <p:spPr bwMode="auto">
                <a:xfrm>
                  <a:off x="1248" y="3168"/>
                  <a:ext cx="672" cy="0"/>
                </a:xfrm>
                <a:prstGeom prst="line">
                  <a:avLst/>
                </a:prstGeom>
                <a:noFill/>
                <a:ln w="12700" cap="rnd">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Times New Roman" pitchFamily="18" charset="0"/>
                    <a:cs typeface="Times New Roman" pitchFamily="18" charset="0"/>
                  </a:endParaRPr>
                </a:p>
              </p:txBody>
            </p:sp>
            <p:sp>
              <p:nvSpPr>
                <p:cNvPr id="43194" name="Line 236"/>
                <p:cNvSpPr>
                  <a:spLocks noChangeShapeType="1"/>
                </p:cNvSpPr>
                <p:nvPr/>
              </p:nvSpPr>
              <p:spPr bwMode="auto">
                <a:xfrm>
                  <a:off x="1248" y="2880"/>
                  <a:ext cx="672" cy="0"/>
                </a:xfrm>
                <a:prstGeom prst="line">
                  <a:avLst/>
                </a:prstGeom>
                <a:noFill/>
                <a:ln w="12700" cap="rnd">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Times New Roman" pitchFamily="18" charset="0"/>
                    <a:cs typeface="Times New Roman" pitchFamily="18" charset="0"/>
                  </a:endParaRPr>
                </a:p>
              </p:txBody>
            </p:sp>
            <p:sp>
              <p:nvSpPr>
                <p:cNvPr id="43195" name="Line 237"/>
                <p:cNvSpPr>
                  <a:spLocks noChangeShapeType="1"/>
                </p:cNvSpPr>
                <p:nvPr/>
              </p:nvSpPr>
              <p:spPr bwMode="auto">
                <a:xfrm>
                  <a:off x="1248" y="2592"/>
                  <a:ext cx="672" cy="0"/>
                </a:xfrm>
                <a:prstGeom prst="line">
                  <a:avLst/>
                </a:prstGeom>
                <a:noFill/>
                <a:ln w="12700" cap="rnd">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Times New Roman" pitchFamily="18" charset="0"/>
                    <a:cs typeface="Times New Roman" pitchFamily="18" charset="0"/>
                  </a:endParaRPr>
                </a:p>
              </p:txBody>
            </p:sp>
            <p:sp>
              <p:nvSpPr>
                <p:cNvPr id="43196" name="Line 238"/>
                <p:cNvSpPr>
                  <a:spLocks noChangeShapeType="1"/>
                </p:cNvSpPr>
                <p:nvPr/>
              </p:nvSpPr>
              <p:spPr bwMode="auto">
                <a:xfrm>
                  <a:off x="1248" y="2304"/>
                  <a:ext cx="672" cy="0"/>
                </a:xfrm>
                <a:prstGeom prst="line">
                  <a:avLst/>
                </a:prstGeom>
                <a:noFill/>
                <a:ln w="12700" cap="rnd">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Times New Roman" pitchFamily="18" charset="0"/>
                    <a:cs typeface="Times New Roman" pitchFamily="18" charset="0"/>
                  </a:endParaRPr>
                </a:p>
              </p:txBody>
            </p:sp>
            <p:sp>
              <p:nvSpPr>
                <p:cNvPr id="43197" name="Line 239"/>
                <p:cNvSpPr>
                  <a:spLocks noChangeShapeType="1"/>
                </p:cNvSpPr>
                <p:nvPr/>
              </p:nvSpPr>
              <p:spPr bwMode="auto">
                <a:xfrm>
                  <a:off x="1248" y="2016"/>
                  <a:ext cx="672" cy="0"/>
                </a:xfrm>
                <a:prstGeom prst="line">
                  <a:avLst/>
                </a:prstGeom>
                <a:noFill/>
                <a:ln w="12700" cap="rnd">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Times New Roman" pitchFamily="18" charset="0"/>
                    <a:cs typeface="Times New Roman" pitchFamily="18" charset="0"/>
                  </a:endParaRPr>
                </a:p>
              </p:txBody>
            </p:sp>
            <p:sp>
              <p:nvSpPr>
                <p:cNvPr id="43198" name="Line 240"/>
                <p:cNvSpPr>
                  <a:spLocks noChangeShapeType="1"/>
                </p:cNvSpPr>
                <p:nvPr/>
              </p:nvSpPr>
              <p:spPr bwMode="auto">
                <a:xfrm>
                  <a:off x="1248" y="1728"/>
                  <a:ext cx="672" cy="0"/>
                </a:xfrm>
                <a:prstGeom prst="line">
                  <a:avLst/>
                </a:prstGeom>
                <a:noFill/>
                <a:ln w="12700" cap="rnd">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Times New Roman" pitchFamily="18" charset="0"/>
                    <a:cs typeface="Times New Roman" pitchFamily="18" charset="0"/>
                  </a:endParaRPr>
                </a:p>
              </p:txBody>
            </p:sp>
            <p:sp>
              <p:nvSpPr>
                <p:cNvPr id="43199" name="Line 241"/>
                <p:cNvSpPr>
                  <a:spLocks noChangeShapeType="1"/>
                </p:cNvSpPr>
                <p:nvPr/>
              </p:nvSpPr>
              <p:spPr bwMode="auto">
                <a:xfrm>
                  <a:off x="1248" y="1440"/>
                  <a:ext cx="672" cy="0"/>
                </a:xfrm>
                <a:prstGeom prst="line">
                  <a:avLst/>
                </a:prstGeom>
                <a:noFill/>
                <a:ln w="12700" cap="rnd">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Times New Roman" pitchFamily="18" charset="0"/>
                    <a:cs typeface="Times New Roman" pitchFamily="18" charset="0"/>
                  </a:endParaRPr>
                </a:p>
              </p:txBody>
            </p:sp>
          </p:grpSp>
          <p:sp>
            <p:nvSpPr>
              <p:cNvPr id="43191" name="Text Box 242"/>
              <p:cNvSpPr txBox="1">
                <a:spLocks noChangeArrowheads="1"/>
              </p:cNvSpPr>
              <p:nvPr/>
            </p:nvSpPr>
            <p:spPr bwMode="auto">
              <a:xfrm>
                <a:off x="3936" y="864"/>
                <a:ext cx="864" cy="250"/>
              </a:xfrm>
              <a:prstGeom prst="rect">
                <a:avLst/>
              </a:prstGeom>
              <a:noFill/>
              <a:ln>
                <a:noFill/>
              </a:ln>
              <a:effectLst/>
              <a:extLst>
                <a:ext uri="{909E8E84-426E-40DD-AFC4-6F175D3DCCD1}">
                  <a14:hiddenFill xmlns:a14="http://schemas.microsoft.com/office/drawing/2010/main">
                    <a:solidFill>
                      <a:srgbClr val="CC3300"/>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000" b="1" dirty="0" err="1">
                    <a:latin typeface="Times New Roman" pitchFamily="18" charset="0"/>
                    <a:ea typeface="宋体" pitchFamily="2" charset="-122"/>
                    <a:cs typeface="Times New Roman" pitchFamily="18" charset="0"/>
                  </a:rPr>
                  <a:t>OPND</a:t>
                </a:r>
                <a:r>
                  <a:rPr kumimoji="1" lang="zh-CN" altLang="en-US" sz="2000" b="1" dirty="0">
                    <a:latin typeface="Times New Roman" pitchFamily="18" charset="0"/>
                    <a:ea typeface="宋体" pitchFamily="2" charset="-122"/>
                    <a:cs typeface="Times New Roman" pitchFamily="18" charset="0"/>
                  </a:rPr>
                  <a:t>栈</a:t>
                </a:r>
              </a:p>
            </p:txBody>
          </p:sp>
        </p:grpSp>
        <p:grpSp>
          <p:nvGrpSpPr>
            <p:cNvPr id="43184" name="Group 243"/>
            <p:cNvGrpSpPr>
              <a:grpSpLocks/>
            </p:cNvGrpSpPr>
            <p:nvPr/>
          </p:nvGrpSpPr>
          <p:grpSpPr bwMode="auto">
            <a:xfrm>
              <a:off x="3408" y="2966"/>
              <a:ext cx="528" cy="250"/>
              <a:chOff x="2640" y="1872"/>
              <a:chExt cx="528" cy="250"/>
            </a:xfrm>
          </p:grpSpPr>
          <p:sp>
            <p:nvSpPr>
              <p:cNvPr id="43188" name="Text Box 244"/>
              <p:cNvSpPr txBox="1">
                <a:spLocks noChangeArrowheads="1"/>
              </p:cNvSpPr>
              <p:nvPr/>
            </p:nvSpPr>
            <p:spPr bwMode="auto">
              <a:xfrm>
                <a:off x="2688" y="1872"/>
                <a:ext cx="384" cy="250"/>
              </a:xfrm>
              <a:prstGeom prst="rect">
                <a:avLst/>
              </a:prstGeom>
              <a:noFill/>
              <a:ln>
                <a:noFill/>
              </a:ln>
              <a:effectLst/>
              <a:extLst>
                <a:ext uri="{909E8E84-426E-40DD-AFC4-6F175D3DCCD1}">
                  <a14:hiddenFill xmlns:a14="http://schemas.microsoft.com/office/drawing/2010/main">
                    <a:solidFill>
                      <a:srgbClr val="CC3300"/>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000" b="1">
                    <a:latin typeface="Times New Roman" pitchFamily="18" charset="0"/>
                    <a:ea typeface="宋体" pitchFamily="2" charset="-122"/>
                    <a:cs typeface="Times New Roman" pitchFamily="18" charset="0"/>
                  </a:rPr>
                  <a:t>top</a:t>
                </a:r>
              </a:p>
            </p:txBody>
          </p:sp>
          <p:sp>
            <p:nvSpPr>
              <p:cNvPr id="43189" name="Line 245"/>
              <p:cNvSpPr>
                <a:spLocks noChangeShapeType="1"/>
              </p:cNvSpPr>
              <p:nvPr/>
            </p:nvSpPr>
            <p:spPr bwMode="auto">
              <a:xfrm>
                <a:off x="2640" y="2112"/>
                <a:ext cx="528" cy="0"/>
              </a:xfrm>
              <a:prstGeom prst="line">
                <a:avLst/>
              </a:prstGeom>
              <a:noFill/>
              <a:ln w="12700" cap="rnd">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Times New Roman" pitchFamily="18" charset="0"/>
                  <a:cs typeface="Times New Roman" pitchFamily="18" charset="0"/>
                </a:endParaRPr>
              </a:p>
            </p:txBody>
          </p:sp>
        </p:grpSp>
        <p:grpSp>
          <p:nvGrpSpPr>
            <p:cNvPr id="43185" name="Group 246"/>
            <p:cNvGrpSpPr>
              <a:grpSpLocks/>
            </p:cNvGrpSpPr>
            <p:nvPr/>
          </p:nvGrpSpPr>
          <p:grpSpPr bwMode="auto">
            <a:xfrm>
              <a:off x="3395" y="3216"/>
              <a:ext cx="541" cy="250"/>
              <a:chOff x="3984" y="480"/>
              <a:chExt cx="541" cy="250"/>
            </a:xfrm>
          </p:grpSpPr>
          <p:sp>
            <p:nvSpPr>
              <p:cNvPr id="43186" name="Text Box 247"/>
              <p:cNvSpPr txBox="1">
                <a:spLocks noChangeArrowheads="1"/>
              </p:cNvSpPr>
              <p:nvPr/>
            </p:nvSpPr>
            <p:spPr bwMode="auto">
              <a:xfrm>
                <a:off x="4001" y="480"/>
                <a:ext cx="524" cy="250"/>
              </a:xfrm>
              <a:prstGeom prst="rect">
                <a:avLst/>
              </a:prstGeom>
              <a:noFill/>
              <a:ln>
                <a:noFill/>
              </a:ln>
              <a:effectLst/>
              <a:extLst>
                <a:ext uri="{909E8E84-426E-40DD-AFC4-6F175D3DCCD1}">
                  <a14:hiddenFill xmlns:a14="http://schemas.microsoft.com/office/drawing/2010/main">
                    <a:solidFill>
                      <a:srgbClr val="CC3300"/>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000" b="1">
                    <a:latin typeface="Times New Roman" pitchFamily="18" charset="0"/>
                    <a:ea typeface="宋体" pitchFamily="2" charset="-122"/>
                    <a:cs typeface="Times New Roman" pitchFamily="18" charset="0"/>
                  </a:rPr>
                  <a:t>base</a:t>
                </a:r>
              </a:p>
            </p:txBody>
          </p:sp>
          <p:sp>
            <p:nvSpPr>
              <p:cNvPr id="43187" name="Line 248"/>
              <p:cNvSpPr>
                <a:spLocks noChangeShapeType="1"/>
              </p:cNvSpPr>
              <p:nvPr/>
            </p:nvSpPr>
            <p:spPr bwMode="auto">
              <a:xfrm>
                <a:off x="3984" y="720"/>
                <a:ext cx="528" cy="0"/>
              </a:xfrm>
              <a:prstGeom prst="line">
                <a:avLst/>
              </a:prstGeom>
              <a:noFill/>
              <a:ln w="12700" cap="rnd">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Times New Roman" pitchFamily="18" charset="0"/>
                  <a:cs typeface="Times New Roman" pitchFamily="18" charset="0"/>
                </a:endParaRPr>
              </a:p>
            </p:txBody>
          </p:sp>
        </p:grpSp>
      </p:grpSp>
      <p:sp>
        <p:nvSpPr>
          <p:cNvPr id="229625" name="Text Box 249"/>
          <p:cNvSpPr txBox="1">
            <a:spLocks noChangeArrowheads="1"/>
          </p:cNvSpPr>
          <p:nvPr/>
        </p:nvSpPr>
        <p:spPr bwMode="auto">
          <a:xfrm>
            <a:off x="5467350" y="5553075"/>
            <a:ext cx="685800" cy="457200"/>
          </a:xfrm>
          <a:prstGeom prst="rect">
            <a:avLst/>
          </a:prstGeom>
          <a:noFill/>
          <a:ln>
            <a:noFill/>
          </a:ln>
          <a:effectLst/>
          <a:extLst>
            <a:ext uri="{909E8E84-426E-40DD-AFC4-6F175D3DCCD1}">
              <a14:hiddenFill xmlns:a14="http://schemas.microsoft.com/office/drawing/2010/main">
                <a:solidFill>
                  <a:srgbClr val="CC3300"/>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400" b="1">
                <a:latin typeface="Times New Roman" pitchFamily="18" charset="0"/>
                <a:ea typeface="宋体" pitchFamily="2" charset="-122"/>
                <a:cs typeface="Times New Roman" pitchFamily="18" charset="0"/>
              </a:rPr>
              <a:t>5</a:t>
            </a:r>
          </a:p>
        </p:txBody>
      </p:sp>
      <p:sp useBgFill="1">
        <p:nvSpPr>
          <p:cNvPr id="229626" name="Rectangle 250"/>
          <p:cNvSpPr>
            <a:spLocks noChangeArrowheads="1"/>
          </p:cNvSpPr>
          <p:nvPr/>
        </p:nvSpPr>
        <p:spPr bwMode="auto">
          <a:xfrm>
            <a:off x="4171950" y="5324475"/>
            <a:ext cx="914400" cy="381000"/>
          </a:xfrm>
          <a:prstGeom prst="rect">
            <a:avLst/>
          </a:prstGeom>
          <a:ln>
            <a:noFill/>
          </a:ln>
          <a:effectLst/>
          <a:extLst>
            <a:ext uri="{91240B29-F687-4F45-9708-019B960494DF}">
              <a14:hiddenLine xmlns:a14="http://schemas.microsoft.com/office/drawing/2010/main" w="12700" cap="rnd">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Times New Roman" pitchFamily="18" charset="0"/>
              <a:cs typeface="Times New Roman" pitchFamily="18" charset="0"/>
            </a:endParaRPr>
          </a:p>
        </p:txBody>
      </p:sp>
      <p:grpSp>
        <p:nvGrpSpPr>
          <p:cNvPr id="229627" name="Group 251"/>
          <p:cNvGrpSpPr>
            <a:grpSpLocks/>
          </p:cNvGrpSpPr>
          <p:nvPr/>
        </p:nvGrpSpPr>
        <p:grpSpPr bwMode="auto">
          <a:xfrm>
            <a:off x="4248150" y="4927600"/>
            <a:ext cx="838200" cy="396875"/>
            <a:chOff x="2640" y="1872"/>
            <a:chExt cx="528" cy="250"/>
          </a:xfrm>
        </p:grpSpPr>
        <p:sp>
          <p:nvSpPr>
            <p:cNvPr id="43181" name="Text Box 252"/>
            <p:cNvSpPr txBox="1">
              <a:spLocks noChangeArrowheads="1"/>
            </p:cNvSpPr>
            <p:nvPr/>
          </p:nvSpPr>
          <p:spPr bwMode="auto">
            <a:xfrm>
              <a:off x="2688" y="1872"/>
              <a:ext cx="384" cy="250"/>
            </a:xfrm>
            <a:prstGeom prst="rect">
              <a:avLst/>
            </a:prstGeom>
            <a:noFill/>
            <a:ln>
              <a:noFill/>
            </a:ln>
            <a:effectLst/>
            <a:extLst>
              <a:ext uri="{909E8E84-426E-40DD-AFC4-6F175D3DCCD1}">
                <a14:hiddenFill xmlns:a14="http://schemas.microsoft.com/office/drawing/2010/main">
                  <a:solidFill>
                    <a:srgbClr val="CC3300"/>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000" b="1">
                  <a:latin typeface="Times New Roman" pitchFamily="18" charset="0"/>
                  <a:ea typeface="宋体" pitchFamily="2" charset="-122"/>
                  <a:cs typeface="Times New Roman" pitchFamily="18" charset="0"/>
                </a:rPr>
                <a:t>top</a:t>
              </a:r>
            </a:p>
          </p:txBody>
        </p:sp>
        <p:sp>
          <p:nvSpPr>
            <p:cNvPr id="43182" name="Line 253"/>
            <p:cNvSpPr>
              <a:spLocks noChangeShapeType="1"/>
            </p:cNvSpPr>
            <p:nvPr/>
          </p:nvSpPr>
          <p:spPr bwMode="auto">
            <a:xfrm>
              <a:off x="2640" y="2112"/>
              <a:ext cx="528" cy="0"/>
            </a:xfrm>
            <a:prstGeom prst="line">
              <a:avLst/>
            </a:prstGeom>
            <a:noFill/>
            <a:ln w="12700" cap="rnd">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Times New Roman" pitchFamily="18" charset="0"/>
                <a:cs typeface="Times New Roman" pitchFamily="18" charset="0"/>
              </a:endParaRPr>
            </a:p>
          </p:txBody>
        </p:sp>
      </p:grpSp>
      <p:sp useBgFill="1">
        <p:nvSpPr>
          <p:cNvPr id="229630" name="Rectangle 254"/>
          <p:cNvSpPr>
            <a:spLocks noChangeArrowheads="1"/>
          </p:cNvSpPr>
          <p:nvPr/>
        </p:nvSpPr>
        <p:spPr bwMode="auto">
          <a:xfrm>
            <a:off x="1047750" y="5248275"/>
            <a:ext cx="914400" cy="457200"/>
          </a:xfrm>
          <a:prstGeom prst="rect">
            <a:avLst/>
          </a:prstGeom>
          <a:ln>
            <a:noFill/>
          </a:ln>
          <a:effectLst/>
          <a:extLst>
            <a:ext uri="{91240B29-F687-4F45-9708-019B960494DF}">
              <a14:hiddenLine xmlns:a14="http://schemas.microsoft.com/office/drawing/2010/main" w="12700" cap="rnd">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Times New Roman" pitchFamily="18" charset="0"/>
              <a:cs typeface="Times New Roman" pitchFamily="18" charset="0"/>
            </a:endParaRPr>
          </a:p>
        </p:txBody>
      </p:sp>
      <p:grpSp>
        <p:nvGrpSpPr>
          <p:cNvPr id="229631" name="Group 255"/>
          <p:cNvGrpSpPr>
            <a:grpSpLocks/>
          </p:cNvGrpSpPr>
          <p:nvPr/>
        </p:nvGrpSpPr>
        <p:grpSpPr bwMode="auto">
          <a:xfrm>
            <a:off x="1123950" y="4943475"/>
            <a:ext cx="838200" cy="396875"/>
            <a:chOff x="2640" y="1872"/>
            <a:chExt cx="528" cy="250"/>
          </a:xfrm>
        </p:grpSpPr>
        <p:sp>
          <p:nvSpPr>
            <p:cNvPr id="43179" name="Text Box 256"/>
            <p:cNvSpPr txBox="1">
              <a:spLocks noChangeArrowheads="1"/>
            </p:cNvSpPr>
            <p:nvPr/>
          </p:nvSpPr>
          <p:spPr bwMode="auto">
            <a:xfrm>
              <a:off x="2688" y="1872"/>
              <a:ext cx="384" cy="250"/>
            </a:xfrm>
            <a:prstGeom prst="rect">
              <a:avLst/>
            </a:prstGeom>
            <a:noFill/>
            <a:ln>
              <a:noFill/>
            </a:ln>
            <a:effectLst/>
            <a:extLst>
              <a:ext uri="{909E8E84-426E-40DD-AFC4-6F175D3DCCD1}">
                <a14:hiddenFill xmlns:a14="http://schemas.microsoft.com/office/drawing/2010/main">
                  <a:solidFill>
                    <a:srgbClr val="CC3300"/>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000" b="1">
                  <a:latin typeface="Times New Roman" pitchFamily="18" charset="0"/>
                  <a:ea typeface="宋体" pitchFamily="2" charset="-122"/>
                  <a:cs typeface="Times New Roman" pitchFamily="18" charset="0"/>
                </a:rPr>
                <a:t>top</a:t>
              </a:r>
            </a:p>
          </p:txBody>
        </p:sp>
        <p:sp>
          <p:nvSpPr>
            <p:cNvPr id="43180" name="Line 257"/>
            <p:cNvSpPr>
              <a:spLocks noChangeShapeType="1"/>
            </p:cNvSpPr>
            <p:nvPr/>
          </p:nvSpPr>
          <p:spPr bwMode="auto">
            <a:xfrm>
              <a:off x="2640" y="2112"/>
              <a:ext cx="528" cy="0"/>
            </a:xfrm>
            <a:prstGeom prst="line">
              <a:avLst/>
            </a:prstGeom>
            <a:noFill/>
            <a:ln w="12700" cap="rnd">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Times New Roman" pitchFamily="18" charset="0"/>
                <a:cs typeface="Times New Roman" pitchFamily="18" charset="0"/>
              </a:endParaRPr>
            </a:p>
          </p:txBody>
        </p:sp>
      </p:grpSp>
      <p:sp>
        <p:nvSpPr>
          <p:cNvPr id="229634" name="Text Box 258"/>
          <p:cNvSpPr txBox="1">
            <a:spLocks noChangeArrowheads="1"/>
          </p:cNvSpPr>
          <p:nvPr/>
        </p:nvSpPr>
        <p:spPr bwMode="auto">
          <a:xfrm>
            <a:off x="2344738" y="5095875"/>
            <a:ext cx="608012" cy="457200"/>
          </a:xfrm>
          <a:prstGeom prst="rect">
            <a:avLst/>
          </a:prstGeom>
          <a:noFill/>
          <a:ln>
            <a:noFill/>
          </a:ln>
          <a:effectLst/>
          <a:extLst>
            <a:ext uri="{909E8E84-426E-40DD-AFC4-6F175D3DCCD1}">
              <a14:hiddenFill xmlns:a14="http://schemas.microsoft.com/office/drawing/2010/main">
                <a:solidFill>
                  <a:srgbClr val="CC3300"/>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400" b="1">
                <a:latin typeface="Times New Roman" pitchFamily="18" charset="0"/>
                <a:ea typeface="宋体" pitchFamily="2" charset="-122"/>
                <a:cs typeface="Times New Roman" pitchFamily="18" charset="0"/>
              </a:rPr>
              <a:t>+</a:t>
            </a:r>
          </a:p>
        </p:txBody>
      </p:sp>
      <p:sp useBgFill="1">
        <p:nvSpPr>
          <p:cNvPr id="229635" name="Rectangle 259"/>
          <p:cNvSpPr>
            <a:spLocks noChangeArrowheads="1"/>
          </p:cNvSpPr>
          <p:nvPr/>
        </p:nvSpPr>
        <p:spPr bwMode="auto">
          <a:xfrm>
            <a:off x="1047750" y="4943475"/>
            <a:ext cx="914400" cy="533400"/>
          </a:xfrm>
          <a:prstGeom prst="rect">
            <a:avLst/>
          </a:prstGeom>
          <a:ln>
            <a:noFill/>
          </a:ln>
          <a:effectLst/>
          <a:extLst>
            <a:ext uri="{91240B29-F687-4F45-9708-019B960494DF}">
              <a14:hiddenLine xmlns:a14="http://schemas.microsoft.com/office/drawing/2010/main" w="12700" cap="rnd">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Times New Roman" pitchFamily="18" charset="0"/>
              <a:cs typeface="Times New Roman" pitchFamily="18" charset="0"/>
            </a:endParaRPr>
          </a:p>
        </p:txBody>
      </p:sp>
      <p:grpSp>
        <p:nvGrpSpPr>
          <p:cNvPr id="229636" name="Group 260"/>
          <p:cNvGrpSpPr>
            <a:grpSpLocks/>
          </p:cNvGrpSpPr>
          <p:nvPr/>
        </p:nvGrpSpPr>
        <p:grpSpPr bwMode="auto">
          <a:xfrm>
            <a:off x="1123950" y="4486275"/>
            <a:ext cx="838200" cy="396875"/>
            <a:chOff x="2640" y="1872"/>
            <a:chExt cx="528" cy="250"/>
          </a:xfrm>
        </p:grpSpPr>
        <p:sp>
          <p:nvSpPr>
            <p:cNvPr id="43177" name="Text Box 261"/>
            <p:cNvSpPr txBox="1">
              <a:spLocks noChangeArrowheads="1"/>
            </p:cNvSpPr>
            <p:nvPr/>
          </p:nvSpPr>
          <p:spPr bwMode="auto">
            <a:xfrm>
              <a:off x="2688" y="1872"/>
              <a:ext cx="384" cy="250"/>
            </a:xfrm>
            <a:prstGeom prst="rect">
              <a:avLst/>
            </a:prstGeom>
            <a:noFill/>
            <a:ln>
              <a:noFill/>
            </a:ln>
            <a:effectLst/>
            <a:extLst>
              <a:ext uri="{909E8E84-426E-40DD-AFC4-6F175D3DCCD1}">
                <a14:hiddenFill xmlns:a14="http://schemas.microsoft.com/office/drawing/2010/main">
                  <a:solidFill>
                    <a:srgbClr val="CC3300"/>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000" b="1">
                  <a:latin typeface="Times New Roman" pitchFamily="18" charset="0"/>
                  <a:ea typeface="宋体" pitchFamily="2" charset="-122"/>
                  <a:cs typeface="Times New Roman" pitchFamily="18" charset="0"/>
                </a:rPr>
                <a:t>top</a:t>
              </a:r>
            </a:p>
          </p:txBody>
        </p:sp>
        <p:sp>
          <p:nvSpPr>
            <p:cNvPr id="43178" name="Line 262"/>
            <p:cNvSpPr>
              <a:spLocks noChangeShapeType="1"/>
            </p:cNvSpPr>
            <p:nvPr/>
          </p:nvSpPr>
          <p:spPr bwMode="auto">
            <a:xfrm>
              <a:off x="2640" y="2112"/>
              <a:ext cx="528" cy="0"/>
            </a:xfrm>
            <a:prstGeom prst="line">
              <a:avLst/>
            </a:prstGeom>
            <a:noFill/>
            <a:ln w="12700" cap="rnd">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Times New Roman" pitchFamily="18" charset="0"/>
                <a:cs typeface="Times New Roman" pitchFamily="18" charset="0"/>
              </a:endParaRPr>
            </a:p>
          </p:txBody>
        </p:sp>
      </p:grpSp>
      <p:sp>
        <p:nvSpPr>
          <p:cNvPr id="229639" name="Text Box 263"/>
          <p:cNvSpPr txBox="1">
            <a:spLocks noChangeArrowheads="1"/>
          </p:cNvSpPr>
          <p:nvPr/>
        </p:nvSpPr>
        <p:spPr bwMode="auto">
          <a:xfrm>
            <a:off x="5467350" y="5095875"/>
            <a:ext cx="533400" cy="457200"/>
          </a:xfrm>
          <a:prstGeom prst="rect">
            <a:avLst/>
          </a:prstGeom>
          <a:noFill/>
          <a:ln>
            <a:noFill/>
          </a:ln>
          <a:effectLst/>
          <a:extLst>
            <a:ext uri="{909E8E84-426E-40DD-AFC4-6F175D3DCCD1}">
              <a14:hiddenFill xmlns:a14="http://schemas.microsoft.com/office/drawing/2010/main">
                <a:solidFill>
                  <a:srgbClr val="CC3300"/>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400" b="1">
                <a:latin typeface="Times New Roman" pitchFamily="18" charset="0"/>
                <a:ea typeface="宋体" pitchFamily="2" charset="-122"/>
                <a:cs typeface="Times New Roman" pitchFamily="18" charset="0"/>
              </a:rPr>
              <a:t>6</a:t>
            </a:r>
          </a:p>
        </p:txBody>
      </p:sp>
      <p:sp useBgFill="1">
        <p:nvSpPr>
          <p:cNvPr id="229640" name="Rectangle 264"/>
          <p:cNvSpPr>
            <a:spLocks noChangeArrowheads="1"/>
          </p:cNvSpPr>
          <p:nvPr/>
        </p:nvSpPr>
        <p:spPr bwMode="auto">
          <a:xfrm>
            <a:off x="4095750" y="4943475"/>
            <a:ext cx="990600" cy="457200"/>
          </a:xfrm>
          <a:prstGeom prst="rect">
            <a:avLst/>
          </a:prstGeom>
          <a:ln>
            <a:noFill/>
          </a:ln>
          <a:effectLst/>
          <a:extLst>
            <a:ext uri="{91240B29-F687-4F45-9708-019B960494DF}">
              <a14:hiddenLine xmlns:a14="http://schemas.microsoft.com/office/drawing/2010/main" w="12700" cap="rnd">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Times New Roman" pitchFamily="18" charset="0"/>
              <a:cs typeface="Times New Roman" pitchFamily="18" charset="0"/>
            </a:endParaRPr>
          </a:p>
        </p:txBody>
      </p:sp>
      <p:grpSp>
        <p:nvGrpSpPr>
          <p:cNvPr id="229641" name="Group 265"/>
          <p:cNvGrpSpPr>
            <a:grpSpLocks/>
          </p:cNvGrpSpPr>
          <p:nvPr/>
        </p:nvGrpSpPr>
        <p:grpSpPr bwMode="auto">
          <a:xfrm>
            <a:off x="4248150" y="4470400"/>
            <a:ext cx="838200" cy="396875"/>
            <a:chOff x="2640" y="1872"/>
            <a:chExt cx="528" cy="250"/>
          </a:xfrm>
        </p:grpSpPr>
        <p:sp>
          <p:nvSpPr>
            <p:cNvPr id="43175" name="Text Box 266"/>
            <p:cNvSpPr txBox="1">
              <a:spLocks noChangeArrowheads="1"/>
            </p:cNvSpPr>
            <p:nvPr/>
          </p:nvSpPr>
          <p:spPr bwMode="auto">
            <a:xfrm>
              <a:off x="2688" y="1872"/>
              <a:ext cx="384" cy="250"/>
            </a:xfrm>
            <a:prstGeom prst="rect">
              <a:avLst/>
            </a:prstGeom>
            <a:noFill/>
            <a:ln>
              <a:noFill/>
            </a:ln>
            <a:effectLst/>
            <a:extLst>
              <a:ext uri="{909E8E84-426E-40DD-AFC4-6F175D3DCCD1}">
                <a14:hiddenFill xmlns:a14="http://schemas.microsoft.com/office/drawing/2010/main">
                  <a:solidFill>
                    <a:srgbClr val="CC3300"/>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000" b="1">
                  <a:latin typeface="Times New Roman" pitchFamily="18" charset="0"/>
                  <a:ea typeface="宋体" pitchFamily="2" charset="-122"/>
                  <a:cs typeface="Times New Roman" pitchFamily="18" charset="0"/>
                </a:rPr>
                <a:t>top</a:t>
              </a:r>
            </a:p>
          </p:txBody>
        </p:sp>
        <p:sp>
          <p:nvSpPr>
            <p:cNvPr id="43176" name="Line 267"/>
            <p:cNvSpPr>
              <a:spLocks noChangeShapeType="1"/>
            </p:cNvSpPr>
            <p:nvPr/>
          </p:nvSpPr>
          <p:spPr bwMode="auto">
            <a:xfrm>
              <a:off x="2640" y="2112"/>
              <a:ext cx="528" cy="0"/>
            </a:xfrm>
            <a:prstGeom prst="line">
              <a:avLst/>
            </a:prstGeom>
            <a:noFill/>
            <a:ln w="12700" cap="rnd">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Times New Roman" pitchFamily="18" charset="0"/>
                <a:cs typeface="Times New Roman" pitchFamily="18" charset="0"/>
              </a:endParaRPr>
            </a:p>
          </p:txBody>
        </p:sp>
      </p:grpSp>
      <p:sp>
        <p:nvSpPr>
          <p:cNvPr id="229644" name="Text Box 268"/>
          <p:cNvSpPr txBox="1">
            <a:spLocks noChangeArrowheads="1"/>
          </p:cNvSpPr>
          <p:nvPr/>
        </p:nvSpPr>
        <p:spPr bwMode="auto">
          <a:xfrm>
            <a:off x="2266950" y="4695823"/>
            <a:ext cx="609600" cy="396875"/>
          </a:xfrm>
          <a:prstGeom prst="rect">
            <a:avLst/>
          </a:prstGeom>
          <a:noFill/>
          <a:ln>
            <a:noFill/>
          </a:ln>
          <a:effectLst/>
          <a:extLst>
            <a:ext uri="{909E8E84-426E-40DD-AFC4-6F175D3DCCD1}">
              <a14:hiddenFill xmlns:a14="http://schemas.microsoft.com/office/drawing/2010/main">
                <a:solidFill>
                  <a:srgbClr val="CC3300"/>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000" b="1">
                <a:latin typeface="Times New Roman" pitchFamily="18" charset="0"/>
                <a:ea typeface="宋体" pitchFamily="2" charset="-122"/>
                <a:cs typeface="Times New Roman" pitchFamily="18" charset="0"/>
              </a:rPr>
              <a:t>×</a:t>
            </a:r>
          </a:p>
        </p:txBody>
      </p:sp>
      <p:sp useBgFill="1">
        <p:nvSpPr>
          <p:cNvPr id="229645" name="Rectangle 269"/>
          <p:cNvSpPr>
            <a:spLocks noChangeArrowheads="1"/>
          </p:cNvSpPr>
          <p:nvPr/>
        </p:nvSpPr>
        <p:spPr bwMode="auto">
          <a:xfrm>
            <a:off x="1047750" y="4486275"/>
            <a:ext cx="914400" cy="457200"/>
          </a:xfrm>
          <a:prstGeom prst="rect">
            <a:avLst/>
          </a:prstGeom>
          <a:ln>
            <a:noFill/>
          </a:ln>
          <a:effectLst/>
          <a:extLst>
            <a:ext uri="{91240B29-F687-4F45-9708-019B960494DF}">
              <a14:hiddenLine xmlns:a14="http://schemas.microsoft.com/office/drawing/2010/main" w="12700" cap="rnd">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Times New Roman" pitchFamily="18" charset="0"/>
              <a:cs typeface="Times New Roman" pitchFamily="18" charset="0"/>
            </a:endParaRPr>
          </a:p>
        </p:txBody>
      </p:sp>
      <p:grpSp>
        <p:nvGrpSpPr>
          <p:cNvPr id="229646" name="Group 270"/>
          <p:cNvGrpSpPr>
            <a:grpSpLocks/>
          </p:cNvGrpSpPr>
          <p:nvPr/>
        </p:nvGrpSpPr>
        <p:grpSpPr bwMode="auto">
          <a:xfrm>
            <a:off x="1123950" y="4029075"/>
            <a:ext cx="838200" cy="396875"/>
            <a:chOff x="2640" y="1872"/>
            <a:chExt cx="528" cy="250"/>
          </a:xfrm>
        </p:grpSpPr>
        <p:sp>
          <p:nvSpPr>
            <p:cNvPr id="43173" name="Text Box 271"/>
            <p:cNvSpPr txBox="1">
              <a:spLocks noChangeArrowheads="1"/>
            </p:cNvSpPr>
            <p:nvPr/>
          </p:nvSpPr>
          <p:spPr bwMode="auto">
            <a:xfrm>
              <a:off x="2688" y="1872"/>
              <a:ext cx="384" cy="250"/>
            </a:xfrm>
            <a:prstGeom prst="rect">
              <a:avLst/>
            </a:prstGeom>
            <a:noFill/>
            <a:ln>
              <a:noFill/>
            </a:ln>
            <a:effectLst/>
            <a:extLst>
              <a:ext uri="{909E8E84-426E-40DD-AFC4-6F175D3DCCD1}">
                <a14:hiddenFill xmlns:a14="http://schemas.microsoft.com/office/drawing/2010/main">
                  <a:solidFill>
                    <a:srgbClr val="CC3300"/>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000" b="1">
                  <a:latin typeface="Times New Roman" pitchFamily="18" charset="0"/>
                  <a:ea typeface="宋体" pitchFamily="2" charset="-122"/>
                  <a:cs typeface="Times New Roman" pitchFamily="18" charset="0"/>
                </a:rPr>
                <a:t>top</a:t>
              </a:r>
            </a:p>
          </p:txBody>
        </p:sp>
        <p:sp>
          <p:nvSpPr>
            <p:cNvPr id="43174" name="Line 272"/>
            <p:cNvSpPr>
              <a:spLocks noChangeShapeType="1"/>
            </p:cNvSpPr>
            <p:nvPr/>
          </p:nvSpPr>
          <p:spPr bwMode="auto">
            <a:xfrm>
              <a:off x="2640" y="2112"/>
              <a:ext cx="528" cy="0"/>
            </a:xfrm>
            <a:prstGeom prst="line">
              <a:avLst/>
            </a:prstGeom>
            <a:noFill/>
            <a:ln w="12700" cap="rnd">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Times New Roman" pitchFamily="18" charset="0"/>
                <a:cs typeface="Times New Roman" pitchFamily="18" charset="0"/>
              </a:endParaRPr>
            </a:p>
          </p:txBody>
        </p:sp>
      </p:grpSp>
      <p:sp>
        <p:nvSpPr>
          <p:cNvPr id="229649" name="Text Box 273"/>
          <p:cNvSpPr txBox="1">
            <a:spLocks noChangeArrowheads="1"/>
          </p:cNvSpPr>
          <p:nvPr/>
        </p:nvSpPr>
        <p:spPr bwMode="auto">
          <a:xfrm>
            <a:off x="2388196" y="4181475"/>
            <a:ext cx="455612" cy="457200"/>
          </a:xfrm>
          <a:prstGeom prst="rect">
            <a:avLst/>
          </a:prstGeom>
          <a:noFill/>
          <a:ln>
            <a:noFill/>
          </a:ln>
          <a:effectLst/>
          <a:extLst>
            <a:ext uri="{909E8E84-426E-40DD-AFC4-6F175D3DCCD1}">
              <a14:hiddenFill xmlns:a14="http://schemas.microsoft.com/office/drawing/2010/main">
                <a:solidFill>
                  <a:srgbClr val="CC3300"/>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400" b="1">
                <a:latin typeface="Times New Roman" pitchFamily="18" charset="0"/>
                <a:ea typeface="宋体" pitchFamily="2" charset="-122"/>
                <a:cs typeface="Times New Roman" pitchFamily="18" charset="0"/>
              </a:rPr>
              <a:t>(</a:t>
            </a:r>
          </a:p>
        </p:txBody>
      </p:sp>
      <p:grpSp>
        <p:nvGrpSpPr>
          <p:cNvPr id="229650" name="Group 274"/>
          <p:cNvGrpSpPr>
            <a:grpSpLocks/>
          </p:cNvGrpSpPr>
          <p:nvPr/>
        </p:nvGrpSpPr>
        <p:grpSpPr bwMode="auto">
          <a:xfrm>
            <a:off x="1123950" y="3495675"/>
            <a:ext cx="838200" cy="396875"/>
            <a:chOff x="2640" y="1872"/>
            <a:chExt cx="528" cy="250"/>
          </a:xfrm>
        </p:grpSpPr>
        <p:sp>
          <p:nvSpPr>
            <p:cNvPr id="43171" name="Text Box 275"/>
            <p:cNvSpPr txBox="1">
              <a:spLocks noChangeArrowheads="1"/>
            </p:cNvSpPr>
            <p:nvPr/>
          </p:nvSpPr>
          <p:spPr bwMode="auto">
            <a:xfrm>
              <a:off x="2688" y="1872"/>
              <a:ext cx="384" cy="250"/>
            </a:xfrm>
            <a:prstGeom prst="rect">
              <a:avLst/>
            </a:prstGeom>
            <a:noFill/>
            <a:ln>
              <a:noFill/>
            </a:ln>
            <a:effectLst/>
            <a:extLst>
              <a:ext uri="{909E8E84-426E-40DD-AFC4-6F175D3DCCD1}">
                <a14:hiddenFill xmlns:a14="http://schemas.microsoft.com/office/drawing/2010/main">
                  <a:solidFill>
                    <a:srgbClr val="CC3300"/>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000" b="1">
                  <a:latin typeface="Times New Roman" pitchFamily="18" charset="0"/>
                  <a:ea typeface="宋体" pitchFamily="2" charset="-122"/>
                  <a:cs typeface="Times New Roman" pitchFamily="18" charset="0"/>
                </a:rPr>
                <a:t>top</a:t>
              </a:r>
            </a:p>
          </p:txBody>
        </p:sp>
        <p:sp>
          <p:nvSpPr>
            <p:cNvPr id="43172" name="Line 276"/>
            <p:cNvSpPr>
              <a:spLocks noChangeShapeType="1"/>
            </p:cNvSpPr>
            <p:nvPr/>
          </p:nvSpPr>
          <p:spPr bwMode="auto">
            <a:xfrm>
              <a:off x="2640" y="2112"/>
              <a:ext cx="528" cy="0"/>
            </a:xfrm>
            <a:prstGeom prst="line">
              <a:avLst/>
            </a:prstGeom>
            <a:noFill/>
            <a:ln w="12700" cap="rnd">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Times New Roman" pitchFamily="18" charset="0"/>
                <a:cs typeface="Times New Roman" pitchFamily="18" charset="0"/>
              </a:endParaRPr>
            </a:p>
          </p:txBody>
        </p:sp>
      </p:grpSp>
      <p:sp>
        <p:nvSpPr>
          <p:cNvPr id="229653" name="Text Box 277"/>
          <p:cNvSpPr txBox="1">
            <a:spLocks noChangeArrowheads="1"/>
          </p:cNvSpPr>
          <p:nvPr/>
        </p:nvSpPr>
        <p:spPr bwMode="auto">
          <a:xfrm>
            <a:off x="5467350" y="4638675"/>
            <a:ext cx="533400" cy="457200"/>
          </a:xfrm>
          <a:prstGeom prst="rect">
            <a:avLst/>
          </a:prstGeom>
          <a:noFill/>
          <a:ln>
            <a:noFill/>
          </a:ln>
          <a:effectLst/>
          <a:extLst>
            <a:ext uri="{909E8E84-426E-40DD-AFC4-6F175D3DCCD1}">
              <a14:hiddenFill xmlns:a14="http://schemas.microsoft.com/office/drawing/2010/main">
                <a:solidFill>
                  <a:srgbClr val="CC3300"/>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400" b="1">
                <a:latin typeface="Times New Roman" pitchFamily="18" charset="0"/>
                <a:ea typeface="宋体" pitchFamily="2" charset="-122"/>
                <a:cs typeface="Times New Roman" pitchFamily="18" charset="0"/>
              </a:rPr>
              <a:t>1</a:t>
            </a:r>
          </a:p>
        </p:txBody>
      </p:sp>
      <p:sp useBgFill="1">
        <p:nvSpPr>
          <p:cNvPr id="229654" name="Rectangle 278"/>
          <p:cNvSpPr>
            <a:spLocks noChangeArrowheads="1"/>
          </p:cNvSpPr>
          <p:nvPr/>
        </p:nvSpPr>
        <p:spPr bwMode="auto">
          <a:xfrm>
            <a:off x="1047750" y="4105275"/>
            <a:ext cx="914400" cy="381000"/>
          </a:xfrm>
          <a:prstGeom prst="rect">
            <a:avLst/>
          </a:prstGeom>
          <a:ln>
            <a:noFill/>
          </a:ln>
          <a:effectLst/>
          <a:extLst>
            <a:ext uri="{91240B29-F687-4F45-9708-019B960494DF}">
              <a14:hiddenLine xmlns:a14="http://schemas.microsoft.com/office/drawing/2010/main" w="12700" cap="rnd">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Times New Roman" pitchFamily="18" charset="0"/>
              <a:cs typeface="Times New Roman" pitchFamily="18" charset="0"/>
            </a:endParaRPr>
          </a:p>
        </p:txBody>
      </p:sp>
      <p:sp useBgFill="1">
        <p:nvSpPr>
          <p:cNvPr id="229655" name="Rectangle 279"/>
          <p:cNvSpPr>
            <a:spLocks noChangeArrowheads="1"/>
          </p:cNvSpPr>
          <p:nvPr/>
        </p:nvSpPr>
        <p:spPr bwMode="auto">
          <a:xfrm>
            <a:off x="4095750" y="4486275"/>
            <a:ext cx="990600" cy="533400"/>
          </a:xfrm>
          <a:prstGeom prst="rect">
            <a:avLst/>
          </a:prstGeom>
          <a:ln>
            <a:noFill/>
          </a:ln>
          <a:effectLst/>
          <a:extLst>
            <a:ext uri="{91240B29-F687-4F45-9708-019B960494DF}">
              <a14:hiddenLine xmlns:a14="http://schemas.microsoft.com/office/drawing/2010/main" w="12700" cap="rnd">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Times New Roman" pitchFamily="18" charset="0"/>
              <a:cs typeface="Times New Roman" pitchFamily="18" charset="0"/>
            </a:endParaRPr>
          </a:p>
        </p:txBody>
      </p:sp>
      <p:grpSp>
        <p:nvGrpSpPr>
          <p:cNvPr id="229656" name="Group 280"/>
          <p:cNvGrpSpPr>
            <a:grpSpLocks/>
          </p:cNvGrpSpPr>
          <p:nvPr/>
        </p:nvGrpSpPr>
        <p:grpSpPr bwMode="auto">
          <a:xfrm>
            <a:off x="4248150" y="4029075"/>
            <a:ext cx="838200" cy="396875"/>
            <a:chOff x="2640" y="1872"/>
            <a:chExt cx="528" cy="250"/>
          </a:xfrm>
        </p:grpSpPr>
        <p:sp>
          <p:nvSpPr>
            <p:cNvPr id="43169" name="Text Box 281"/>
            <p:cNvSpPr txBox="1">
              <a:spLocks noChangeArrowheads="1"/>
            </p:cNvSpPr>
            <p:nvPr/>
          </p:nvSpPr>
          <p:spPr bwMode="auto">
            <a:xfrm>
              <a:off x="2688" y="1872"/>
              <a:ext cx="384" cy="250"/>
            </a:xfrm>
            <a:prstGeom prst="rect">
              <a:avLst/>
            </a:prstGeom>
            <a:noFill/>
            <a:ln>
              <a:noFill/>
            </a:ln>
            <a:effectLst/>
            <a:extLst>
              <a:ext uri="{909E8E84-426E-40DD-AFC4-6F175D3DCCD1}">
                <a14:hiddenFill xmlns:a14="http://schemas.microsoft.com/office/drawing/2010/main">
                  <a:solidFill>
                    <a:srgbClr val="CC3300"/>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000" b="1">
                  <a:latin typeface="Times New Roman" pitchFamily="18" charset="0"/>
                  <a:ea typeface="宋体" pitchFamily="2" charset="-122"/>
                  <a:cs typeface="Times New Roman" pitchFamily="18" charset="0"/>
                </a:rPr>
                <a:t>top</a:t>
              </a:r>
            </a:p>
          </p:txBody>
        </p:sp>
        <p:sp>
          <p:nvSpPr>
            <p:cNvPr id="43170" name="Line 282"/>
            <p:cNvSpPr>
              <a:spLocks noChangeShapeType="1"/>
            </p:cNvSpPr>
            <p:nvPr/>
          </p:nvSpPr>
          <p:spPr bwMode="auto">
            <a:xfrm>
              <a:off x="2640" y="2112"/>
              <a:ext cx="528" cy="0"/>
            </a:xfrm>
            <a:prstGeom prst="line">
              <a:avLst/>
            </a:prstGeom>
            <a:noFill/>
            <a:ln w="12700" cap="rnd">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Times New Roman" pitchFamily="18" charset="0"/>
                <a:cs typeface="Times New Roman" pitchFamily="18" charset="0"/>
              </a:endParaRPr>
            </a:p>
          </p:txBody>
        </p:sp>
      </p:grpSp>
      <p:sp>
        <p:nvSpPr>
          <p:cNvPr id="229659" name="Text Box 283"/>
          <p:cNvSpPr txBox="1">
            <a:spLocks noChangeArrowheads="1"/>
          </p:cNvSpPr>
          <p:nvPr/>
        </p:nvSpPr>
        <p:spPr bwMode="auto">
          <a:xfrm>
            <a:off x="2344738" y="3724275"/>
            <a:ext cx="455612" cy="457200"/>
          </a:xfrm>
          <a:prstGeom prst="rect">
            <a:avLst/>
          </a:prstGeom>
          <a:noFill/>
          <a:ln>
            <a:noFill/>
          </a:ln>
          <a:effectLst/>
          <a:extLst>
            <a:ext uri="{909E8E84-426E-40DD-AFC4-6F175D3DCCD1}">
              <a14:hiddenFill xmlns:a14="http://schemas.microsoft.com/office/drawing/2010/main">
                <a:solidFill>
                  <a:srgbClr val="CC3300"/>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400" b="1">
                <a:latin typeface="Times New Roman" pitchFamily="18" charset="0"/>
                <a:ea typeface="宋体" pitchFamily="2" charset="-122"/>
                <a:cs typeface="Times New Roman" pitchFamily="18" charset="0"/>
              </a:rPr>
              <a:t>+</a:t>
            </a:r>
          </a:p>
        </p:txBody>
      </p:sp>
      <p:sp useBgFill="1">
        <p:nvSpPr>
          <p:cNvPr id="229660" name="Rectangle 284"/>
          <p:cNvSpPr>
            <a:spLocks noChangeArrowheads="1"/>
          </p:cNvSpPr>
          <p:nvPr/>
        </p:nvSpPr>
        <p:spPr bwMode="auto">
          <a:xfrm>
            <a:off x="971550" y="3495675"/>
            <a:ext cx="990600" cy="533400"/>
          </a:xfrm>
          <a:prstGeom prst="rect">
            <a:avLst/>
          </a:prstGeom>
          <a:ln>
            <a:noFill/>
          </a:ln>
          <a:effectLst/>
          <a:extLst>
            <a:ext uri="{91240B29-F687-4F45-9708-019B960494DF}">
              <a14:hiddenLine xmlns:a14="http://schemas.microsoft.com/office/drawing/2010/main" w="12700" cap="rnd">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Times New Roman" pitchFamily="18" charset="0"/>
              <a:cs typeface="Times New Roman" pitchFamily="18" charset="0"/>
            </a:endParaRPr>
          </a:p>
        </p:txBody>
      </p:sp>
      <p:grpSp>
        <p:nvGrpSpPr>
          <p:cNvPr id="229661" name="Group 285"/>
          <p:cNvGrpSpPr>
            <a:grpSpLocks/>
          </p:cNvGrpSpPr>
          <p:nvPr/>
        </p:nvGrpSpPr>
        <p:grpSpPr bwMode="auto">
          <a:xfrm>
            <a:off x="1123950" y="3098800"/>
            <a:ext cx="838200" cy="396875"/>
            <a:chOff x="2640" y="1872"/>
            <a:chExt cx="528" cy="250"/>
          </a:xfrm>
        </p:grpSpPr>
        <p:sp>
          <p:nvSpPr>
            <p:cNvPr id="43167" name="Text Box 286"/>
            <p:cNvSpPr txBox="1">
              <a:spLocks noChangeArrowheads="1"/>
            </p:cNvSpPr>
            <p:nvPr/>
          </p:nvSpPr>
          <p:spPr bwMode="auto">
            <a:xfrm>
              <a:off x="2688" y="1872"/>
              <a:ext cx="384" cy="250"/>
            </a:xfrm>
            <a:prstGeom prst="rect">
              <a:avLst/>
            </a:prstGeom>
            <a:noFill/>
            <a:ln>
              <a:noFill/>
            </a:ln>
            <a:effectLst/>
            <a:extLst>
              <a:ext uri="{909E8E84-426E-40DD-AFC4-6F175D3DCCD1}">
                <a14:hiddenFill xmlns:a14="http://schemas.microsoft.com/office/drawing/2010/main">
                  <a:solidFill>
                    <a:srgbClr val="CC3300"/>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000" b="1">
                  <a:latin typeface="Times New Roman" pitchFamily="18" charset="0"/>
                  <a:ea typeface="宋体" pitchFamily="2" charset="-122"/>
                  <a:cs typeface="Times New Roman" pitchFamily="18" charset="0"/>
                </a:rPr>
                <a:t>top</a:t>
              </a:r>
            </a:p>
          </p:txBody>
        </p:sp>
        <p:sp>
          <p:nvSpPr>
            <p:cNvPr id="43168" name="Line 287"/>
            <p:cNvSpPr>
              <a:spLocks noChangeShapeType="1"/>
            </p:cNvSpPr>
            <p:nvPr/>
          </p:nvSpPr>
          <p:spPr bwMode="auto">
            <a:xfrm>
              <a:off x="2640" y="2112"/>
              <a:ext cx="528" cy="0"/>
            </a:xfrm>
            <a:prstGeom prst="line">
              <a:avLst/>
            </a:prstGeom>
            <a:noFill/>
            <a:ln w="12700" cap="rnd">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Times New Roman" pitchFamily="18" charset="0"/>
                <a:cs typeface="Times New Roman" pitchFamily="18" charset="0"/>
              </a:endParaRPr>
            </a:p>
          </p:txBody>
        </p:sp>
      </p:grpSp>
      <p:sp>
        <p:nvSpPr>
          <p:cNvPr id="229664" name="Text Box 288"/>
          <p:cNvSpPr txBox="1">
            <a:spLocks noChangeArrowheads="1"/>
          </p:cNvSpPr>
          <p:nvPr/>
        </p:nvSpPr>
        <p:spPr bwMode="auto">
          <a:xfrm>
            <a:off x="5467350" y="4181475"/>
            <a:ext cx="457200" cy="457200"/>
          </a:xfrm>
          <a:prstGeom prst="rect">
            <a:avLst/>
          </a:prstGeom>
          <a:noFill/>
          <a:ln>
            <a:noFill/>
          </a:ln>
          <a:effectLst/>
          <a:extLst>
            <a:ext uri="{909E8E84-426E-40DD-AFC4-6F175D3DCCD1}">
              <a14:hiddenFill xmlns:a14="http://schemas.microsoft.com/office/drawing/2010/main">
                <a:solidFill>
                  <a:srgbClr val="CC3300"/>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400" b="1">
                <a:latin typeface="Times New Roman" pitchFamily="18" charset="0"/>
                <a:ea typeface="宋体" pitchFamily="2" charset="-122"/>
                <a:cs typeface="Times New Roman" pitchFamily="18" charset="0"/>
              </a:rPr>
              <a:t>2</a:t>
            </a:r>
          </a:p>
        </p:txBody>
      </p:sp>
      <p:sp useBgFill="1">
        <p:nvSpPr>
          <p:cNvPr id="229665" name="Rectangle 289"/>
          <p:cNvSpPr>
            <a:spLocks noChangeArrowheads="1"/>
          </p:cNvSpPr>
          <p:nvPr/>
        </p:nvSpPr>
        <p:spPr bwMode="auto">
          <a:xfrm>
            <a:off x="4095750" y="4029075"/>
            <a:ext cx="990600" cy="533400"/>
          </a:xfrm>
          <a:prstGeom prst="rect">
            <a:avLst/>
          </a:prstGeom>
          <a:ln>
            <a:noFill/>
          </a:ln>
          <a:effectLst/>
          <a:extLst>
            <a:ext uri="{91240B29-F687-4F45-9708-019B960494DF}">
              <a14:hiddenLine xmlns:a14="http://schemas.microsoft.com/office/drawing/2010/main" w="12700" cap="rnd">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Times New Roman" pitchFamily="18" charset="0"/>
              <a:cs typeface="Times New Roman" pitchFamily="18" charset="0"/>
            </a:endParaRPr>
          </a:p>
        </p:txBody>
      </p:sp>
      <p:grpSp>
        <p:nvGrpSpPr>
          <p:cNvPr id="229666" name="Group 290"/>
          <p:cNvGrpSpPr>
            <a:grpSpLocks/>
          </p:cNvGrpSpPr>
          <p:nvPr/>
        </p:nvGrpSpPr>
        <p:grpSpPr bwMode="auto">
          <a:xfrm>
            <a:off x="4248150" y="3556000"/>
            <a:ext cx="838200" cy="396875"/>
            <a:chOff x="2640" y="1872"/>
            <a:chExt cx="528" cy="250"/>
          </a:xfrm>
        </p:grpSpPr>
        <p:sp>
          <p:nvSpPr>
            <p:cNvPr id="43165" name="Text Box 291"/>
            <p:cNvSpPr txBox="1">
              <a:spLocks noChangeArrowheads="1"/>
            </p:cNvSpPr>
            <p:nvPr/>
          </p:nvSpPr>
          <p:spPr bwMode="auto">
            <a:xfrm>
              <a:off x="2688" y="1872"/>
              <a:ext cx="384" cy="250"/>
            </a:xfrm>
            <a:prstGeom prst="rect">
              <a:avLst/>
            </a:prstGeom>
            <a:noFill/>
            <a:ln>
              <a:noFill/>
            </a:ln>
            <a:effectLst/>
            <a:extLst>
              <a:ext uri="{909E8E84-426E-40DD-AFC4-6F175D3DCCD1}">
                <a14:hiddenFill xmlns:a14="http://schemas.microsoft.com/office/drawing/2010/main">
                  <a:solidFill>
                    <a:srgbClr val="CC3300"/>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000" b="1">
                  <a:latin typeface="Times New Roman" pitchFamily="18" charset="0"/>
                  <a:ea typeface="宋体" pitchFamily="2" charset="-122"/>
                  <a:cs typeface="Times New Roman" pitchFamily="18" charset="0"/>
                </a:rPr>
                <a:t>top</a:t>
              </a:r>
            </a:p>
          </p:txBody>
        </p:sp>
        <p:sp>
          <p:nvSpPr>
            <p:cNvPr id="43166" name="Line 292"/>
            <p:cNvSpPr>
              <a:spLocks noChangeShapeType="1"/>
            </p:cNvSpPr>
            <p:nvPr/>
          </p:nvSpPr>
          <p:spPr bwMode="auto">
            <a:xfrm>
              <a:off x="2640" y="2112"/>
              <a:ext cx="528" cy="0"/>
            </a:xfrm>
            <a:prstGeom prst="line">
              <a:avLst/>
            </a:prstGeom>
            <a:noFill/>
            <a:ln w="12700" cap="rnd">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Times New Roman" pitchFamily="18" charset="0"/>
                <a:cs typeface="Times New Roman" pitchFamily="18" charset="0"/>
              </a:endParaRPr>
            </a:p>
          </p:txBody>
        </p:sp>
      </p:grpSp>
      <p:sp>
        <p:nvSpPr>
          <p:cNvPr id="229669" name="Rectangle 293"/>
          <p:cNvSpPr>
            <a:spLocks noChangeArrowheads="1"/>
          </p:cNvSpPr>
          <p:nvPr/>
        </p:nvSpPr>
        <p:spPr bwMode="auto">
          <a:xfrm>
            <a:off x="2266950" y="3800475"/>
            <a:ext cx="533400" cy="381000"/>
          </a:xfrm>
          <a:prstGeom prst="rect">
            <a:avLst/>
          </a:prstGeom>
          <a:solidFill>
            <a:srgbClr val="00CCFF"/>
          </a:solidFill>
          <a:ln>
            <a:noFill/>
          </a:ln>
          <a:effectLst/>
          <a:extLst>
            <a:ext uri="{91240B29-F687-4F45-9708-019B960494DF}">
              <a14:hiddenLine xmlns:a14="http://schemas.microsoft.com/office/drawing/2010/main" w="12700" cap="rnd">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Times New Roman" pitchFamily="18" charset="0"/>
              <a:cs typeface="Times New Roman" pitchFamily="18" charset="0"/>
            </a:endParaRPr>
          </a:p>
        </p:txBody>
      </p:sp>
      <p:sp useBgFill="1">
        <p:nvSpPr>
          <p:cNvPr id="229670" name="Rectangle 294"/>
          <p:cNvSpPr>
            <a:spLocks noChangeArrowheads="1"/>
          </p:cNvSpPr>
          <p:nvPr/>
        </p:nvSpPr>
        <p:spPr bwMode="auto">
          <a:xfrm>
            <a:off x="971550" y="3038475"/>
            <a:ext cx="990600" cy="533400"/>
          </a:xfrm>
          <a:prstGeom prst="rect">
            <a:avLst/>
          </a:prstGeom>
          <a:ln>
            <a:noFill/>
          </a:ln>
          <a:effectLst/>
          <a:extLst>
            <a:ext uri="{91240B29-F687-4F45-9708-019B960494DF}">
              <a14:hiddenLine xmlns:a14="http://schemas.microsoft.com/office/drawing/2010/main" w="12700" cap="rnd">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Times New Roman" pitchFamily="18" charset="0"/>
              <a:cs typeface="Times New Roman" pitchFamily="18" charset="0"/>
            </a:endParaRPr>
          </a:p>
        </p:txBody>
      </p:sp>
      <p:grpSp>
        <p:nvGrpSpPr>
          <p:cNvPr id="229671" name="Group 295"/>
          <p:cNvGrpSpPr>
            <a:grpSpLocks/>
          </p:cNvGrpSpPr>
          <p:nvPr/>
        </p:nvGrpSpPr>
        <p:grpSpPr bwMode="auto">
          <a:xfrm>
            <a:off x="1123950" y="3571875"/>
            <a:ext cx="838200" cy="396875"/>
            <a:chOff x="2640" y="1872"/>
            <a:chExt cx="528" cy="250"/>
          </a:xfrm>
        </p:grpSpPr>
        <p:sp>
          <p:nvSpPr>
            <p:cNvPr id="43163" name="Text Box 296"/>
            <p:cNvSpPr txBox="1">
              <a:spLocks noChangeArrowheads="1"/>
            </p:cNvSpPr>
            <p:nvPr/>
          </p:nvSpPr>
          <p:spPr bwMode="auto">
            <a:xfrm>
              <a:off x="2688" y="1872"/>
              <a:ext cx="384" cy="250"/>
            </a:xfrm>
            <a:prstGeom prst="rect">
              <a:avLst/>
            </a:prstGeom>
            <a:noFill/>
            <a:ln>
              <a:noFill/>
            </a:ln>
            <a:effectLst/>
            <a:extLst>
              <a:ext uri="{909E8E84-426E-40DD-AFC4-6F175D3DCCD1}">
                <a14:hiddenFill xmlns:a14="http://schemas.microsoft.com/office/drawing/2010/main">
                  <a:solidFill>
                    <a:srgbClr val="CC3300"/>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000" b="1">
                  <a:latin typeface="Times New Roman" pitchFamily="18" charset="0"/>
                  <a:ea typeface="宋体" pitchFamily="2" charset="-122"/>
                  <a:cs typeface="Times New Roman" pitchFamily="18" charset="0"/>
                </a:rPr>
                <a:t>top</a:t>
              </a:r>
            </a:p>
          </p:txBody>
        </p:sp>
        <p:sp>
          <p:nvSpPr>
            <p:cNvPr id="43164" name="Line 297"/>
            <p:cNvSpPr>
              <a:spLocks noChangeShapeType="1"/>
            </p:cNvSpPr>
            <p:nvPr/>
          </p:nvSpPr>
          <p:spPr bwMode="auto">
            <a:xfrm>
              <a:off x="2640" y="2112"/>
              <a:ext cx="528" cy="0"/>
            </a:xfrm>
            <a:prstGeom prst="line">
              <a:avLst/>
            </a:prstGeom>
            <a:noFill/>
            <a:ln w="12700" cap="rnd">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Times New Roman" pitchFamily="18" charset="0"/>
                <a:cs typeface="Times New Roman" pitchFamily="18" charset="0"/>
              </a:endParaRPr>
            </a:p>
          </p:txBody>
        </p:sp>
      </p:grpSp>
      <p:sp>
        <p:nvSpPr>
          <p:cNvPr id="229674" name="Rectangle 298"/>
          <p:cNvSpPr>
            <a:spLocks noChangeArrowheads="1"/>
          </p:cNvSpPr>
          <p:nvPr/>
        </p:nvSpPr>
        <p:spPr bwMode="auto">
          <a:xfrm>
            <a:off x="5391150" y="4243386"/>
            <a:ext cx="533400" cy="381000"/>
          </a:xfrm>
          <a:prstGeom prst="rect">
            <a:avLst/>
          </a:prstGeom>
          <a:solidFill>
            <a:srgbClr val="00CCFF"/>
          </a:solidFill>
          <a:ln>
            <a:noFill/>
          </a:ln>
          <a:effectLst/>
          <a:extLst>
            <a:ext uri="{91240B29-F687-4F45-9708-019B960494DF}">
              <a14:hiddenLine xmlns:a14="http://schemas.microsoft.com/office/drawing/2010/main" w="12700" cap="rnd">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Times New Roman" pitchFamily="18" charset="0"/>
              <a:cs typeface="Times New Roman" pitchFamily="18" charset="0"/>
            </a:endParaRPr>
          </a:p>
        </p:txBody>
      </p:sp>
      <p:sp useBgFill="1">
        <p:nvSpPr>
          <p:cNvPr id="229675" name="Rectangle 299"/>
          <p:cNvSpPr>
            <a:spLocks noChangeArrowheads="1"/>
          </p:cNvSpPr>
          <p:nvPr/>
        </p:nvSpPr>
        <p:spPr bwMode="auto">
          <a:xfrm>
            <a:off x="4095750" y="3648075"/>
            <a:ext cx="990600" cy="533400"/>
          </a:xfrm>
          <a:prstGeom prst="rect">
            <a:avLst/>
          </a:prstGeom>
          <a:ln>
            <a:noFill/>
          </a:ln>
          <a:effectLst/>
          <a:extLst>
            <a:ext uri="{91240B29-F687-4F45-9708-019B960494DF}">
              <a14:hiddenLine xmlns:a14="http://schemas.microsoft.com/office/drawing/2010/main" w="12700" cap="rnd">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Times New Roman" pitchFamily="18" charset="0"/>
              <a:cs typeface="Times New Roman" pitchFamily="18" charset="0"/>
            </a:endParaRPr>
          </a:p>
        </p:txBody>
      </p:sp>
      <p:grpSp>
        <p:nvGrpSpPr>
          <p:cNvPr id="229676" name="Group 300"/>
          <p:cNvGrpSpPr>
            <a:grpSpLocks/>
          </p:cNvGrpSpPr>
          <p:nvPr/>
        </p:nvGrpSpPr>
        <p:grpSpPr bwMode="auto">
          <a:xfrm>
            <a:off x="4248150" y="4029075"/>
            <a:ext cx="838200" cy="396875"/>
            <a:chOff x="2640" y="1872"/>
            <a:chExt cx="528" cy="250"/>
          </a:xfrm>
        </p:grpSpPr>
        <p:sp>
          <p:nvSpPr>
            <p:cNvPr id="43161" name="Text Box 301"/>
            <p:cNvSpPr txBox="1">
              <a:spLocks noChangeArrowheads="1"/>
            </p:cNvSpPr>
            <p:nvPr/>
          </p:nvSpPr>
          <p:spPr bwMode="auto">
            <a:xfrm>
              <a:off x="2688" y="1872"/>
              <a:ext cx="384" cy="250"/>
            </a:xfrm>
            <a:prstGeom prst="rect">
              <a:avLst/>
            </a:prstGeom>
            <a:noFill/>
            <a:ln>
              <a:noFill/>
            </a:ln>
            <a:effectLst/>
            <a:extLst>
              <a:ext uri="{909E8E84-426E-40DD-AFC4-6F175D3DCCD1}">
                <a14:hiddenFill xmlns:a14="http://schemas.microsoft.com/office/drawing/2010/main">
                  <a:solidFill>
                    <a:srgbClr val="CC3300"/>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000" b="1">
                  <a:latin typeface="Times New Roman" pitchFamily="18" charset="0"/>
                  <a:ea typeface="宋体" pitchFamily="2" charset="-122"/>
                  <a:cs typeface="Times New Roman" pitchFamily="18" charset="0"/>
                </a:rPr>
                <a:t>top</a:t>
              </a:r>
            </a:p>
          </p:txBody>
        </p:sp>
        <p:sp>
          <p:nvSpPr>
            <p:cNvPr id="43162" name="Line 302"/>
            <p:cNvSpPr>
              <a:spLocks noChangeShapeType="1"/>
            </p:cNvSpPr>
            <p:nvPr/>
          </p:nvSpPr>
          <p:spPr bwMode="auto">
            <a:xfrm>
              <a:off x="2640" y="2112"/>
              <a:ext cx="528" cy="0"/>
            </a:xfrm>
            <a:prstGeom prst="line">
              <a:avLst/>
            </a:prstGeom>
            <a:noFill/>
            <a:ln w="12700" cap="rnd">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Times New Roman" pitchFamily="18" charset="0"/>
                <a:cs typeface="Times New Roman" pitchFamily="18" charset="0"/>
              </a:endParaRPr>
            </a:p>
          </p:txBody>
        </p:sp>
      </p:grpSp>
      <p:sp>
        <p:nvSpPr>
          <p:cNvPr id="229679" name="Rectangle 303"/>
          <p:cNvSpPr>
            <a:spLocks noChangeArrowheads="1"/>
          </p:cNvSpPr>
          <p:nvPr/>
        </p:nvSpPr>
        <p:spPr bwMode="auto">
          <a:xfrm>
            <a:off x="5391150" y="4714875"/>
            <a:ext cx="533400" cy="381000"/>
          </a:xfrm>
          <a:prstGeom prst="rect">
            <a:avLst/>
          </a:prstGeom>
          <a:solidFill>
            <a:srgbClr val="00CCFF"/>
          </a:solidFill>
          <a:ln>
            <a:noFill/>
          </a:ln>
          <a:effectLst/>
          <a:extLst>
            <a:ext uri="{91240B29-F687-4F45-9708-019B960494DF}">
              <a14:hiddenLine xmlns:a14="http://schemas.microsoft.com/office/drawing/2010/main" w="12700" cap="rnd">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Times New Roman" pitchFamily="18" charset="0"/>
              <a:cs typeface="Times New Roman" pitchFamily="18" charset="0"/>
            </a:endParaRPr>
          </a:p>
        </p:txBody>
      </p:sp>
      <p:sp useBgFill="1">
        <p:nvSpPr>
          <p:cNvPr id="229680" name="Rectangle 304"/>
          <p:cNvSpPr>
            <a:spLocks noChangeArrowheads="1"/>
          </p:cNvSpPr>
          <p:nvPr/>
        </p:nvSpPr>
        <p:spPr bwMode="auto">
          <a:xfrm>
            <a:off x="4095750" y="4181475"/>
            <a:ext cx="990600" cy="533400"/>
          </a:xfrm>
          <a:prstGeom prst="rect">
            <a:avLst/>
          </a:prstGeom>
          <a:ln>
            <a:noFill/>
          </a:ln>
          <a:effectLst/>
          <a:extLst>
            <a:ext uri="{91240B29-F687-4F45-9708-019B960494DF}">
              <a14:hiddenLine xmlns:a14="http://schemas.microsoft.com/office/drawing/2010/main" w="12700" cap="rnd">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Times New Roman" pitchFamily="18" charset="0"/>
              <a:cs typeface="Times New Roman" pitchFamily="18" charset="0"/>
            </a:endParaRPr>
          </a:p>
        </p:txBody>
      </p:sp>
      <p:grpSp>
        <p:nvGrpSpPr>
          <p:cNvPr id="229681" name="Group 305"/>
          <p:cNvGrpSpPr>
            <a:grpSpLocks/>
          </p:cNvGrpSpPr>
          <p:nvPr/>
        </p:nvGrpSpPr>
        <p:grpSpPr bwMode="auto">
          <a:xfrm>
            <a:off x="4248150" y="4470400"/>
            <a:ext cx="838200" cy="396875"/>
            <a:chOff x="2640" y="1872"/>
            <a:chExt cx="528" cy="250"/>
          </a:xfrm>
        </p:grpSpPr>
        <p:sp>
          <p:nvSpPr>
            <p:cNvPr id="43159" name="Text Box 306"/>
            <p:cNvSpPr txBox="1">
              <a:spLocks noChangeArrowheads="1"/>
            </p:cNvSpPr>
            <p:nvPr/>
          </p:nvSpPr>
          <p:spPr bwMode="auto">
            <a:xfrm>
              <a:off x="2688" y="1872"/>
              <a:ext cx="384" cy="250"/>
            </a:xfrm>
            <a:prstGeom prst="rect">
              <a:avLst/>
            </a:prstGeom>
            <a:noFill/>
            <a:ln>
              <a:noFill/>
            </a:ln>
            <a:effectLst/>
            <a:extLst>
              <a:ext uri="{909E8E84-426E-40DD-AFC4-6F175D3DCCD1}">
                <a14:hiddenFill xmlns:a14="http://schemas.microsoft.com/office/drawing/2010/main">
                  <a:solidFill>
                    <a:srgbClr val="CC3300"/>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000" b="1">
                  <a:latin typeface="Times New Roman" pitchFamily="18" charset="0"/>
                  <a:ea typeface="宋体" pitchFamily="2" charset="-122"/>
                  <a:cs typeface="Times New Roman" pitchFamily="18" charset="0"/>
                </a:rPr>
                <a:t>top</a:t>
              </a:r>
            </a:p>
          </p:txBody>
        </p:sp>
        <p:sp>
          <p:nvSpPr>
            <p:cNvPr id="43160" name="Line 307"/>
            <p:cNvSpPr>
              <a:spLocks noChangeShapeType="1"/>
            </p:cNvSpPr>
            <p:nvPr/>
          </p:nvSpPr>
          <p:spPr bwMode="auto">
            <a:xfrm>
              <a:off x="2640" y="2112"/>
              <a:ext cx="528" cy="0"/>
            </a:xfrm>
            <a:prstGeom prst="line">
              <a:avLst/>
            </a:prstGeom>
            <a:noFill/>
            <a:ln w="12700" cap="rnd">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Times New Roman" pitchFamily="18" charset="0"/>
                <a:cs typeface="Times New Roman" pitchFamily="18" charset="0"/>
              </a:endParaRPr>
            </a:p>
          </p:txBody>
        </p:sp>
      </p:grpSp>
      <p:sp>
        <p:nvSpPr>
          <p:cNvPr id="229684" name="Text Box 308"/>
          <p:cNvSpPr txBox="1">
            <a:spLocks noChangeArrowheads="1"/>
          </p:cNvSpPr>
          <p:nvPr/>
        </p:nvSpPr>
        <p:spPr bwMode="auto">
          <a:xfrm>
            <a:off x="5467350" y="4638675"/>
            <a:ext cx="457200" cy="457200"/>
          </a:xfrm>
          <a:prstGeom prst="rect">
            <a:avLst/>
          </a:prstGeom>
          <a:noFill/>
          <a:ln>
            <a:noFill/>
          </a:ln>
          <a:effectLst/>
          <a:extLst>
            <a:ext uri="{909E8E84-426E-40DD-AFC4-6F175D3DCCD1}">
              <a14:hiddenFill xmlns:a14="http://schemas.microsoft.com/office/drawing/2010/main">
                <a:solidFill>
                  <a:srgbClr val="CC3300"/>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400" b="1">
                <a:latin typeface="Times New Roman" pitchFamily="18" charset="0"/>
                <a:ea typeface="宋体" pitchFamily="2" charset="-122"/>
                <a:cs typeface="Times New Roman" pitchFamily="18" charset="0"/>
              </a:rPr>
              <a:t>3</a:t>
            </a:r>
          </a:p>
        </p:txBody>
      </p:sp>
      <p:sp useBgFill="1">
        <p:nvSpPr>
          <p:cNvPr id="229685" name="Rectangle 309"/>
          <p:cNvSpPr>
            <a:spLocks noChangeArrowheads="1"/>
          </p:cNvSpPr>
          <p:nvPr/>
        </p:nvSpPr>
        <p:spPr bwMode="auto">
          <a:xfrm>
            <a:off x="4095750" y="4486275"/>
            <a:ext cx="990600" cy="533400"/>
          </a:xfrm>
          <a:prstGeom prst="rect">
            <a:avLst/>
          </a:prstGeom>
          <a:ln>
            <a:noFill/>
          </a:ln>
          <a:effectLst/>
          <a:extLst>
            <a:ext uri="{91240B29-F687-4F45-9708-019B960494DF}">
              <a14:hiddenLine xmlns:a14="http://schemas.microsoft.com/office/drawing/2010/main" w="12700" cap="rnd">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Times New Roman" pitchFamily="18" charset="0"/>
              <a:cs typeface="Times New Roman" pitchFamily="18" charset="0"/>
            </a:endParaRPr>
          </a:p>
        </p:txBody>
      </p:sp>
      <p:grpSp>
        <p:nvGrpSpPr>
          <p:cNvPr id="229686" name="Group 310"/>
          <p:cNvGrpSpPr>
            <a:grpSpLocks/>
          </p:cNvGrpSpPr>
          <p:nvPr/>
        </p:nvGrpSpPr>
        <p:grpSpPr bwMode="auto">
          <a:xfrm>
            <a:off x="4248150" y="3952875"/>
            <a:ext cx="838200" cy="396875"/>
            <a:chOff x="2640" y="1872"/>
            <a:chExt cx="528" cy="250"/>
          </a:xfrm>
        </p:grpSpPr>
        <p:sp>
          <p:nvSpPr>
            <p:cNvPr id="43157" name="Text Box 311"/>
            <p:cNvSpPr txBox="1">
              <a:spLocks noChangeArrowheads="1"/>
            </p:cNvSpPr>
            <p:nvPr/>
          </p:nvSpPr>
          <p:spPr bwMode="auto">
            <a:xfrm>
              <a:off x="2688" y="1872"/>
              <a:ext cx="384" cy="250"/>
            </a:xfrm>
            <a:prstGeom prst="rect">
              <a:avLst/>
            </a:prstGeom>
            <a:noFill/>
            <a:ln>
              <a:noFill/>
            </a:ln>
            <a:effectLst/>
            <a:extLst>
              <a:ext uri="{909E8E84-426E-40DD-AFC4-6F175D3DCCD1}">
                <a14:hiddenFill xmlns:a14="http://schemas.microsoft.com/office/drawing/2010/main">
                  <a:solidFill>
                    <a:srgbClr val="CC3300"/>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000" b="1">
                  <a:latin typeface="Times New Roman" pitchFamily="18" charset="0"/>
                  <a:ea typeface="宋体" pitchFamily="2" charset="-122"/>
                  <a:cs typeface="Times New Roman" pitchFamily="18" charset="0"/>
                </a:rPr>
                <a:t>top</a:t>
              </a:r>
            </a:p>
          </p:txBody>
        </p:sp>
        <p:sp>
          <p:nvSpPr>
            <p:cNvPr id="43158" name="Line 312"/>
            <p:cNvSpPr>
              <a:spLocks noChangeShapeType="1"/>
            </p:cNvSpPr>
            <p:nvPr/>
          </p:nvSpPr>
          <p:spPr bwMode="auto">
            <a:xfrm>
              <a:off x="2640" y="2112"/>
              <a:ext cx="528" cy="0"/>
            </a:xfrm>
            <a:prstGeom prst="line">
              <a:avLst/>
            </a:prstGeom>
            <a:noFill/>
            <a:ln w="12700" cap="rnd">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Times New Roman" pitchFamily="18" charset="0"/>
                <a:cs typeface="Times New Roman" pitchFamily="18" charset="0"/>
              </a:endParaRPr>
            </a:p>
          </p:txBody>
        </p:sp>
      </p:grpSp>
      <p:sp>
        <p:nvSpPr>
          <p:cNvPr id="229689" name="Rectangle 313"/>
          <p:cNvSpPr>
            <a:spLocks noChangeArrowheads="1"/>
          </p:cNvSpPr>
          <p:nvPr/>
        </p:nvSpPr>
        <p:spPr bwMode="auto">
          <a:xfrm>
            <a:off x="2190750" y="4257675"/>
            <a:ext cx="533400" cy="381000"/>
          </a:xfrm>
          <a:prstGeom prst="rect">
            <a:avLst/>
          </a:prstGeom>
          <a:solidFill>
            <a:srgbClr val="00CCFF"/>
          </a:solidFill>
          <a:ln>
            <a:noFill/>
          </a:ln>
          <a:effectLst/>
          <a:extLst>
            <a:ext uri="{91240B29-F687-4F45-9708-019B960494DF}">
              <a14:hiddenLine xmlns:a14="http://schemas.microsoft.com/office/drawing/2010/main" w="12700" cap="rnd">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Times New Roman" pitchFamily="18" charset="0"/>
              <a:cs typeface="Times New Roman" pitchFamily="18" charset="0"/>
            </a:endParaRPr>
          </a:p>
        </p:txBody>
      </p:sp>
      <p:sp useBgFill="1">
        <p:nvSpPr>
          <p:cNvPr id="229690" name="Rectangle 314"/>
          <p:cNvSpPr>
            <a:spLocks noChangeArrowheads="1"/>
          </p:cNvSpPr>
          <p:nvPr/>
        </p:nvSpPr>
        <p:spPr bwMode="auto">
          <a:xfrm>
            <a:off x="971550" y="3571875"/>
            <a:ext cx="990600" cy="533400"/>
          </a:xfrm>
          <a:prstGeom prst="rect">
            <a:avLst/>
          </a:prstGeom>
          <a:ln>
            <a:noFill/>
          </a:ln>
          <a:effectLst/>
          <a:extLst>
            <a:ext uri="{91240B29-F687-4F45-9708-019B960494DF}">
              <a14:hiddenLine xmlns:a14="http://schemas.microsoft.com/office/drawing/2010/main" w="12700" cap="rnd">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Times New Roman" pitchFamily="18" charset="0"/>
              <a:cs typeface="Times New Roman" pitchFamily="18" charset="0"/>
            </a:endParaRPr>
          </a:p>
        </p:txBody>
      </p:sp>
      <p:grpSp>
        <p:nvGrpSpPr>
          <p:cNvPr id="229691" name="Group 315"/>
          <p:cNvGrpSpPr>
            <a:grpSpLocks/>
          </p:cNvGrpSpPr>
          <p:nvPr/>
        </p:nvGrpSpPr>
        <p:grpSpPr bwMode="auto">
          <a:xfrm>
            <a:off x="1123950" y="4029075"/>
            <a:ext cx="838200" cy="396875"/>
            <a:chOff x="2640" y="1872"/>
            <a:chExt cx="528" cy="250"/>
          </a:xfrm>
        </p:grpSpPr>
        <p:sp>
          <p:nvSpPr>
            <p:cNvPr id="43155" name="Text Box 316"/>
            <p:cNvSpPr txBox="1">
              <a:spLocks noChangeArrowheads="1"/>
            </p:cNvSpPr>
            <p:nvPr/>
          </p:nvSpPr>
          <p:spPr bwMode="auto">
            <a:xfrm>
              <a:off x="2688" y="1872"/>
              <a:ext cx="384" cy="250"/>
            </a:xfrm>
            <a:prstGeom prst="rect">
              <a:avLst/>
            </a:prstGeom>
            <a:noFill/>
            <a:ln>
              <a:noFill/>
            </a:ln>
            <a:effectLst/>
            <a:extLst>
              <a:ext uri="{909E8E84-426E-40DD-AFC4-6F175D3DCCD1}">
                <a14:hiddenFill xmlns:a14="http://schemas.microsoft.com/office/drawing/2010/main">
                  <a:solidFill>
                    <a:srgbClr val="CC3300"/>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000" b="1">
                  <a:latin typeface="Times New Roman" pitchFamily="18" charset="0"/>
                  <a:ea typeface="宋体" pitchFamily="2" charset="-122"/>
                  <a:cs typeface="Times New Roman" pitchFamily="18" charset="0"/>
                </a:rPr>
                <a:t>top</a:t>
              </a:r>
            </a:p>
          </p:txBody>
        </p:sp>
        <p:sp>
          <p:nvSpPr>
            <p:cNvPr id="43156" name="Line 317"/>
            <p:cNvSpPr>
              <a:spLocks noChangeShapeType="1"/>
            </p:cNvSpPr>
            <p:nvPr/>
          </p:nvSpPr>
          <p:spPr bwMode="auto">
            <a:xfrm>
              <a:off x="2640" y="2112"/>
              <a:ext cx="528" cy="0"/>
            </a:xfrm>
            <a:prstGeom prst="line">
              <a:avLst/>
            </a:prstGeom>
            <a:noFill/>
            <a:ln w="12700" cap="rnd">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Times New Roman" pitchFamily="18" charset="0"/>
                <a:cs typeface="Times New Roman" pitchFamily="18" charset="0"/>
              </a:endParaRPr>
            </a:p>
          </p:txBody>
        </p:sp>
      </p:grpSp>
      <p:sp>
        <p:nvSpPr>
          <p:cNvPr id="229694" name="Rectangle 318"/>
          <p:cNvSpPr>
            <a:spLocks noChangeArrowheads="1"/>
          </p:cNvSpPr>
          <p:nvPr/>
        </p:nvSpPr>
        <p:spPr bwMode="auto">
          <a:xfrm>
            <a:off x="5391150" y="4714875"/>
            <a:ext cx="533400" cy="298450"/>
          </a:xfrm>
          <a:prstGeom prst="rect">
            <a:avLst/>
          </a:prstGeom>
          <a:solidFill>
            <a:srgbClr val="00CCFF"/>
          </a:solidFill>
          <a:ln>
            <a:noFill/>
          </a:ln>
          <a:effectLst/>
          <a:extLst>
            <a:ext uri="{91240B29-F687-4F45-9708-019B960494DF}">
              <a14:hiddenLine xmlns:a14="http://schemas.microsoft.com/office/drawing/2010/main" w="12700" cap="rnd">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Times New Roman" pitchFamily="18" charset="0"/>
              <a:cs typeface="Times New Roman" pitchFamily="18" charset="0"/>
            </a:endParaRPr>
          </a:p>
        </p:txBody>
      </p:sp>
      <p:sp useBgFill="1">
        <p:nvSpPr>
          <p:cNvPr id="229695" name="Rectangle 319"/>
          <p:cNvSpPr>
            <a:spLocks noChangeArrowheads="1"/>
          </p:cNvSpPr>
          <p:nvPr/>
        </p:nvSpPr>
        <p:spPr bwMode="auto">
          <a:xfrm>
            <a:off x="4095750" y="4029075"/>
            <a:ext cx="990600" cy="533400"/>
          </a:xfrm>
          <a:prstGeom prst="rect">
            <a:avLst/>
          </a:prstGeom>
          <a:ln>
            <a:noFill/>
          </a:ln>
          <a:effectLst/>
          <a:extLst>
            <a:ext uri="{91240B29-F687-4F45-9708-019B960494DF}">
              <a14:hiddenLine xmlns:a14="http://schemas.microsoft.com/office/drawing/2010/main" w="12700" cap="rnd">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Times New Roman" pitchFamily="18" charset="0"/>
              <a:cs typeface="Times New Roman" pitchFamily="18" charset="0"/>
            </a:endParaRPr>
          </a:p>
        </p:txBody>
      </p:sp>
      <p:grpSp>
        <p:nvGrpSpPr>
          <p:cNvPr id="229696" name="Group 320"/>
          <p:cNvGrpSpPr>
            <a:grpSpLocks/>
          </p:cNvGrpSpPr>
          <p:nvPr/>
        </p:nvGrpSpPr>
        <p:grpSpPr bwMode="auto">
          <a:xfrm>
            <a:off x="4248150" y="4486275"/>
            <a:ext cx="838200" cy="396875"/>
            <a:chOff x="2640" y="1872"/>
            <a:chExt cx="528" cy="250"/>
          </a:xfrm>
        </p:grpSpPr>
        <p:sp>
          <p:nvSpPr>
            <p:cNvPr id="43153" name="Text Box 321"/>
            <p:cNvSpPr txBox="1">
              <a:spLocks noChangeArrowheads="1"/>
            </p:cNvSpPr>
            <p:nvPr/>
          </p:nvSpPr>
          <p:spPr bwMode="auto">
            <a:xfrm>
              <a:off x="2688" y="1872"/>
              <a:ext cx="384" cy="250"/>
            </a:xfrm>
            <a:prstGeom prst="rect">
              <a:avLst/>
            </a:prstGeom>
            <a:noFill/>
            <a:ln>
              <a:noFill/>
            </a:ln>
            <a:effectLst/>
            <a:extLst>
              <a:ext uri="{909E8E84-426E-40DD-AFC4-6F175D3DCCD1}">
                <a14:hiddenFill xmlns:a14="http://schemas.microsoft.com/office/drawing/2010/main">
                  <a:solidFill>
                    <a:srgbClr val="CC3300"/>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000" b="1">
                  <a:latin typeface="Times New Roman" pitchFamily="18" charset="0"/>
                  <a:ea typeface="宋体" pitchFamily="2" charset="-122"/>
                  <a:cs typeface="Times New Roman" pitchFamily="18" charset="0"/>
                </a:rPr>
                <a:t>top</a:t>
              </a:r>
            </a:p>
          </p:txBody>
        </p:sp>
        <p:sp>
          <p:nvSpPr>
            <p:cNvPr id="43154" name="Line 322"/>
            <p:cNvSpPr>
              <a:spLocks noChangeShapeType="1"/>
            </p:cNvSpPr>
            <p:nvPr/>
          </p:nvSpPr>
          <p:spPr bwMode="auto">
            <a:xfrm>
              <a:off x="2640" y="2112"/>
              <a:ext cx="528" cy="0"/>
            </a:xfrm>
            <a:prstGeom prst="line">
              <a:avLst/>
            </a:prstGeom>
            <a:noFill/>
            <a:ln w="12700" cap="rnd">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Times New Roman" pitchFamily="18" charset="0"/>
                <a:cs typeface="Times New Roman" pitchFamily="18" charset="0"/>
              </a:endParaRPr>
            </a:p>
          </p:txBody>
        </p:sp>
      </p:grpSp>
      <p:sp>
        <p:nvSpPr>
          <p:cNvPr id="229699" name="Rectangle 323"/>
          <p:cNvSpPr>
            <a:spLocks noChangeArrowheads="1"/>
          </p:cNvSpPr>
          <p:nvPr/>
        </p:nvSpPr>
        <p:spPr bwMode="auto">
          <a:xfrm>
            <a:off x="5391150" y="5172075"/>
            <a:ext cx="533400" cy="381000"/>
          </a:xfrm>
          <a:prstGeom prst="rect">
            <a:avLst/>
          </a:prstGeom>
          <a:solidFill>
            <a:srgbClr val="00CCFF"/>
          </a:solidFill>
          <a:ln>
            <a:noFill/>
          </a:ln>
          <a:effectLst/>
          <a:extLst>
            <a:ext uri="{91240B29-F687-4F45-9708-019B960494DF}">
              <a14:hiddenLine xmlns:a14="http://schemas.microsoft.com/office/drawing/2010/main" w="12700" cap="rnd">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Times New Roman" pitchFamily="18" charset="0"/>
              <a:cs typeface="Times New Roman" pitchFamily="18" charset="0"/>
            </a:endParaRPr>
          </a:p>
        </p:txBody>
      </p:sp>
      <p:sp useBgFill="1">
        <p:nvSpPr>
          <p:cNvPr id="229700" name="Rectangle 324"/>
          <p:cNvSpPr>
            <a:spLocks noChangeArrowheads="1"/>
          </p:cNvSpPr>
          <p:nvPr/>
        </p:nvSpPr>
        <p:spPr bwMode="auto">
          <a:xfrm>
            <a:off x="4095750" y="4486275"/>
            <a:ext cx="990600" cy="533400"/>
          </a:xfrm>
          <a:prstGeom prst="rect">
            <a:avLst/>
          </a:prstGeom>
          <a:ln>
            <a:noFill/>
          </a:ln>
          <a:effectLst/>
          <a:extLst>
            <a:ext uri="{91240B29-F687-4F45-9708-019B960494DF}">
              <a14:hiddenLine xmlns:a14="http://schemas.microsoft.com/office/drawing/2010/main" w="12700" cap="rnd">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Times New Roman" pitchFamily="18" charset="0"/>
              <a:cs typeface="Times New Roman" pitchFamily="18" charset="0"/>
            </a:endParaRPr>
          </a:p>
        </p:txBody>
      </p:sp>
      <p:grpSp>
        <p:nvGrpSpPr>
          <p:cNvPr id="229701" name="Group 325"/>
          <p:cNvGrpSpPr>
            <a:grpSpLocks/>
          </p:cNvGrpSpPr>
          <p:nvPr/>
        </p:nvGrpSpPr>
        <p:grpSpPr bwMode="auto">
          <a:xfrm>
            <a:off x="4248150" y="4943475"/>
            <a:ext cx="838200" cy="396875"/>
            <a:chOff x="2640" y="1872"/>
            <a:chExt cx="528" cy="250"/>
          </a:xfrm>
        </p:grpSpPr>
        <p:sp>
          <p:nvSpPr>
            <p:cNvPr id="43151" name="Text Box 326"/>
            <p:cNvSpPr txBox="1">
              <a:spLocks noChangeArrowheads="1"/>
            </p:cNvSpPr>
            <p:nvPr/>
          </p:nvSpPr>
          <p:spPr bwMode="auto">
            <a:xfrm>
              <a:off x="2688" y="1872"/>
              <a:ext cx="384" cy="250"/>
            </a:xfrm>
            <a:prstGeom prst="rect">
              <a:avLst/>
            </a:prstGeom>
            <a:noFill/>
            <a:ln>
              <a:noFill/>
            </a:ln>
            <a:effectLst/>
            <a:extLst>
              <a:ext uri="{909E8E84-426E-40DD-AFC4-6F175D3DCCD1}">
                <a14:hiddenFill xmlns:a14="http://schemas.microsoft.com/office/drawing/2010/main">
                  <a:solidFill>
                    <a:srgbClr val="CC3300"/>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000" b="1">
                  <a:latin typeface="Times New Roman" pitchFamily="18" charset="0"/>
                  <a:ea typeface="宋体" pitchFamily="2" charset="-122"/>
                  <a:cs typeface="Times New Roman" pitchFamily="18" charset="0"/>
                </a:rPr>
                <a:t>top</a:t>
              </a:r>
            </a:p>
          </p:txBody>
        </p:sp>
        <p:sp>
          <p:nvSpPr>
            <p:cNvPr id="43152" name="Line 327"/>
            <p:cNvSpPr>
              <a:spLocks noChangeShapeType="1"/>
            </p:cNvSpPr>
            <p:nvPr/>
          </p:nvSpPr>
          <p:spPr bwMode="auto">
            <a:xfrm>
              <a:off x="2640" y="2112"/>
              <a:ext cx="528" cy="0"/>
            </a:xfrm>
            <a:prstGeom prst="line">
              <a:avLst/>
            </a:prstGeom>
            <a:noFill/>
            <a:ln w="12700" cap="rnd">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Times New Roman" pitchFamily="18" charset="0"/>
                <a:cs typeface="Times New Roman" pitchFamily="18" charset="0"/>
              </a:endParaRPr>
            </a:p>
          </p:txBody>
        </p:sp>
      </p:grpSp>
      <p:sp useBgFill="1">
        <p:nvSpPr>
          <p:cNvPr id="229704" name="Rectangle 328"/>
          <p:cNvSpPr>
            <a:spLocks noChangeArrowheads="1"/>
          </p:cNvSpPr>
          <p:nvPr/>
        </p:nvSpPr>
        <p:spPr bwMode="auto">
          <a:xfrm>
            <a:off x="971550" y="4105275"/>
            <a:ext cx="990600" cy="533400"/>
          </a:xfrm>
          <a:prstGeom prst="rect">
            <a:avLst/>
          </a:prstGeom>
          <a:ln>
            <a:noFill/>
          </a:ln>
          <a:effectLst/>
          <a:extLst>
            <a:ext uri="{91240B29-F687-4F45-9708-019B960494DF}">
              <a14:hiddenLine xmlns:a14="http://schemas.microsoft.com/office/drawing/2010/main" w="12700" cap="rnd">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Times New Roman" pitchFamily="18" charset="0"/>
              <a:cs typeface="Times New Roman" pitchFamily="18" charset="0"/>
            </a:endParaRPr>
          </a:p>
        </p:txBody>
      </p:sp>
      <p:grpSp>
        <p:nvGrpSpPr>
          <p:cNvPr id="229705" name="Group 329"/>
          <p:cNvGrpSpPr>
            <a:grpSpLocks/>
          </p:cNvGrpSpPr>
          <p:nvPr/>
        </p:nvGrpSpPr>
        <p:grpSpPr bwMode="auto">
          <a:xfrm>
            <a:off x="1123950" y="4470400"/>
            <a:ext cx="838200" cy="396875"/>
            <a:chOff x="2640" y="1872"/>
            <a:chExt cx="528" cy="250"/>
          </a:xfrm>
        </p:grpSpPr>
        <p:sp>
          <p:nvSpPr>
            <p:cNvPr id="43149" name="Text Box 330"/>
            <p:cNvSpPr txBox="1">
              <a:spLocks noChangeArrowheads="1"/>
            </p:cNvSpPr>
            <p:nvPr/>
          </p:nvSpPr>
          <p:spPr bwMode="auto">
            <a:xfrm>
              <a:off x="2688" y="1872"/>
              <a:ext cx="384" cy="250"/>
            </a:xfrm>
            <a:prstGeom prst="rect">
              <a:avLst/>
            </a:prstGeom>
            <a:noFill/>
            <a:ln>
              <a:noFill/>
            </a:ln>
            <a:effectLst/>
            <a:extLst>
              <a:ext uri="{909E8E84-426E-40DD-AFC4-6F175D3DCCD1}">
                <a14:hiddenFill xmlns:a14="http://schemas.microsoft.com/office/drawing/2010/main">
                  <a:solidFill>
                    <a:srgbClr val="CC3300"/>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000" b="1">
                  <a:latin typeface="Times New Roman" pitchFamily="18" charset="0"/>
                  <a:ea typeface="宋体" pitchFamily="2" charset="-122"/>
                  <a:cs typeface="Times New Roman" pitchFamily="18" charset="0"/>
                </a:rPr>
                <a:t>top</a:t>
              </a:r>
            </a:p>
          </p:txBody>
        </p:sp>
        <p:sp>
          <p:nvSpPr>
            <p:cNvPr id="43150" name="Line 331"/>
            <p:cNvSpPr>
              <a:spLocks noChangeShapeType="1"/>
            </p:cNvSpPr>
            <p:nvPr/>
          </p:nvSpPr>
          <p:spPr bwMode="auto">
            <a:xfrm>
              <a:off x="2640" y="2112"/>
              <a:ext cx="528" cy="0"/>
            </a:xfrm>
            <a:prstGeom prst="line">
              <a:avLst/>
            </a:prstGeom>
            <a:noFill/>
            <a:ln w="12700" cap="rnd">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Times New Roman" pitchFamily="18" charset="0"/>
                <a:cs typeface="Times New Roman" pitchFamily="18" charset="0"/>
              </a:endParaRPr>
            </a:p>
          </p:txBody>
        </p:sp>
      </p:grpSp>
      <p:sp>
        <p:nvSpPr>
          <p:cNvPr id="229708" name="Text Box 332"/>
          <p:cNvSpPr txBox="1">
            <a:spLocks noChangeArrowheads="1"/>
          </p:cNvSpPr>
          <p:nvPr/>
        </p:nvSpPr>
        <p:spPr bwMode="auto">
          <a:xfrm>
            <a:off x="5327948" y="5095875"/>
            <a:ext cx="684212" cy="457200"/>
          </a:xfrm>
          <a:prstGeom prst="rect">
            <a:avLst/>
          </a:prstGeom>
          <a:noFill/>
          <a:ln>
            <a:noFill/>
          </a:ln>
          <a:effectLst/>
          <a:extLst>
            <a:ext uri="{909E8E84-426E-40DD-AFC4-6F175D3DCCD1}">
              <a14:hiddenFill xmlns:a14="http://schemas.microsoft.com/office/drawing/2010/main">
                <a:solidFill>
                  <a:srgbClr val="CC3300"/>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400" b="1">
                <a:latin typeface="Times New Roman" pitchFamily="18" charset="0"/>
                <a:ea typeface="宋体" pitchFamily="2" charset="-122"/>
                <a:cs typeface="Times New Roman" pitchFamily="18" charset="0"/>
              </a:rPr>
              <a:t>18</a:t>
            </a:r>
          </a:p>
        </p:txBody>
      </p:sp>
      <p:sp useBgFill="1">
        <p:nvSpPr>
          <p:cNvPr id="229709" name="Rectangle 333"/>
          <p:cNvSpPr>
            <a:spLocks noChangeArrowheads="1"/>
          </p:cNvSpPr>
          <p:nvPr/>
        </p:nvSpPr>
        <p:spPr bwMode="auto">
          <a:xfrm>
            <a:off x="4095750" y="5019675"/>
            <a:ext cx="990600" cy="533400"/>
          </a:xfrm>
          <a:prstGeom prst="rect">
            <a:avLst/>
          </a:prstGeom>
          <a:ln>
            <a:noFill/>
          </a:ln>
          <a:effectLst/>
          <a:extLst>
            <a:ext uri="{91240B29-F687-4F45-9708-019B960494DF}">
              <a14:hiddenLine xmlns:a14="http://schemas.microsoft.com/office/drawing/2010/main" w="12700" cap="rnd">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Times New Roman" pitchFamily="18" charset="0"/>
              <a:cs typeface="Times New Roman" pitchFamily="18" charset="0"/>
            </a:endParaRPr>
          </a:p>
        </p:txBody>
      </p:sp>
      <p:grpSp>
        <p:nvGrpSpPr>
          <p:cNvPr id="229710" name="Group 334"/>
          <p:cNvGrpSpPr>
            <a:grpSpLocks/>
          </p:cNvGrpSpPr>
          <p:nvPr/>
        </p:nvGrpSpPr>
        <p:grpSpPr bwMode="auto">
          <a:xfrm>
            <a:off x="4248150" y="4486275"/>
            <a:ext cx="838200" cy="396875"/>
            <a:chOff x="2640" y="1872"/>
            <a:chExt cx="528" cy="250"/>
          </a:xfrm>
        </p:grpSpPr>
        <p:sp>
          <p:nvSpPr>
            <p:cNvPr id="43147" name="Text Box 335"/>
            <p:cNvSpPr txBox="1">
              <a:spLocks noChangeArrowheads="1"/>
            </p:cNvSpPr>
            <p:nvPr/>
          </p:nvSpPr>
          <p:spPr bwMode="auto">
            <a:xfrm>
              <a:off x="2688" y="1872"/>
              <a:ext cx="384" cy="250"/>
            </a:xfrm>
            <a:prstGeom prst="rect">
              <a:avLst/>
            </a:prstGeom>
            <a:noFill/>
            <a:ln>
              <a:noFill/>
            </a:ln>
            <a:effectLst/>
            <a:extLst>
              <a:ext uri="{909E8E84-426E-40DD-AFC4-6F175D3DCCD1}">
                <a14:hiddenFill xmlns:a14="http://schemas.microsoft.com/office/drawing/2010/main">
                  <a:solidFill>
                    <a:srgbClr val="CC3300"/>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000" b="1">
                  <a:latin typeface="Times New Roman" pitchFamily="18" charset="0"/>
                  <a:ea typeface="宋体" pitchFamily="2" charset="-122"/>
                  <a:cs typeface="Times New Roman" pitchFamily="18" charset="0"/>
                </a:rPr>
                <a:t>top</a:t>
              </a:r>
            </a:p>
          </p:txBody>
        </p:sp>
        <p:sp>
          <p:nvSpPr>
            <p:cNvPr id="43148" name="Line 336"/>
            <p:cNvSpPr>
              <a:spLocks noChangeShapeType="1"/>
            </p:cNvSpPr>
            <p:nvPr/>
          </p:nvSpPr>
          <p:spPr bwMode="auto">
            <a:xfrm>
              <a:off x="2640" y="2112"/>
              <a:ext cx="528" cy="0"/>
            </a:xfrm>
            <a:prstGeom prst="line">
              <a:avLst/>
            </a:prstGeom>
            <a:noFill/>
            <a:ln w="12700" cap="rnd">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Times New Roman" pitchFamily="18" charset="0"/>
                <a:cs typeface="Times New Roman" pitchFamily="18" charset="0"/>
              </a:endParaRPr>
            </a:p>
          </p:txBody>
        </p:sp>
      </p:grpSp>
      <p:sp>
        <p:nvSpPr>
          <p:cNvPr id="229713" name="Rectangle 337"/>
          <p:cNvSpPr>
            <a:spLocks noChangeArrowheads="1"/>
          </p:cNvSpPr>
          <p:nvPr/>
        </p:nvSpPr>
        <p:spPr bwMode="auto">
          <a:xfrm>
            <a:off x="5316538" y="5153023"/>
            <a:ext cx="531812" cy="381000"/>
          </a:xfrm>
          <a:prstGeom prst="rect">
            <a:avLst/>
          </a:prstGeom>
          <a:solidFill>
            <a:srgbClr val="00CCFF"/>
          </a:solidFill>
          <a:ln>
            <a:noFill/>
          </a:ln>
          <a:effectLst/>
          <a:extLst>
            <a:ext uri="{91240B29-F687-4F45-9708-019B960494DF}">
              <a14:hiddenLine xmlns:a14="http://schemas.microsoft.com/office/drawing/2010/main" w="12700" cap="rnd">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Times New Roman" pitchFamily="18" charset="0"/>
              <a:cs typeface="Times New Roman" pitchFamily="18" charset="0"/>
            </a:endParaRPr>
          </a:p>
        </p:txBody>
      </p:sp>
      <p:sp useBgFill="1">
        <p:nvSpPr>
          <p:cNvPr id="229714" name="Rectangle 338"/>
          <p:cNvSpPr>
            <a:spLocks noChangeArrowheads="1"/>
          </p:cNvSpPr>
          <p:nvPr/>
        </p:nvSpPr>
        <p:spPr bwMode="auto">
          <a:xfrm>
            <a:off x="4095750" y="4562475"/>
            <a:ext cx="990600" cy="533400"/>
          </a:xfrm>
          <a:prstGeom prst="rect">
            <a:avLst/>
          </a:prstGeom>
          <a:ln>
            <a:noFill/>
          </a:ln>
          <a:effectLst/>
          <a:extLst>
            <a:ext uri="{91240B29-F687-4F45-9708-019B960494DF}">
              <a14:hiddenLine xmlns:a14="http://schemas.microsoft.com/office/drawing/2010/main" w="12700" cap="rnd">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Times New Roman" pitchFamily="18" charset="0"/>
              <a:cs typeface="Times New Roman" pitchFamily="18" charset="0"/>
            </a:endParaRPr>
          </a:p>
        </p:txBody>
      </p:sp>
      <p:grpSp>
        <p:nvGrpSpPr>
          <p:cNvPr id="229715" name="Group 339"/>
          <p:cNvGrpSpPr>
            <a:grpSpLocks/>
          </p:cNvGrpSpPr>
          <p:nvPr/>
        </p:nvGrpSpPr>
        <p:grpSpPr bwMode="auto">
          <a:xfrm>
            <a:off x="4248150" y="4943475"/>
            <a:ext cx="838200" cy="396875"/>
            <a:chOff x="2640" y="1872"/>
            <a:chExt cx="528" cy="250"/>
          </a:xfrm>
        </p:grpSpPr>
        <p:sp>
          <p:nvSpPr>
            <p:cNvPr id="43145" name="Text Box 340"/>
            <p:cNvSpPr txBox="1">
              <a:spLocks noChangeArrowheads="1"/>
            </p:cNvSpPr>
            <p:nvPr/>
          </p:nvSpPr>
          <p:spPr bwMode="auto">
            <a:xfrm>
              <a:off x="2688" y="1872"/>
              <a:ext cx="384" cy="250"/>
            </a:xfrm>
            <a:prstGeom prst="rect">
              <a:avLst/>
            </a:prstGeom>
            <a:noFill/>
            <a:ln>
              <a:noFill/>
            </a:ln>
            <a:effectLst/>
            <a:extLst>
              <a:ext uri="{909E8E84-426E-40DD-AFC4-6F175D3DCCD1}">
                <a14:hiddenFill xmlns:a14="http://schemas.microsoft.com/office/drawing/2010/main">
                  <a:solidFill>
                    <a:srgbClr val="CC3300"/>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000" b="1">
                  <a:latin typeface="Times New Roman" pitchFamily="18" charset="0"/>
                  <a:ea typeface="宋体" pitchFamily="2" charset="-122"/>
                  <a:cs typeface="Times New Roman" pitchFamily="18" charset="0"/>
                </a:rPr>
                <a:t>top</a:t>
              </a:r>
            </a:p>
          </p:txBody>
        </p:sp>
        <p:sp>
          <p:nvSpPr>
            <p:cNvPr id="43146" name="Line 341"/>
            <p:cNvSpPr>
              <a:spLocks noChangeShapeType="1"/>
            </p:cNvSpPr>
            <p:nvPr/>
          </p:nvSpPr>
          <p:spPr bwMode="auto">
            <a:xfrm>
              <a:off x="2640" y="2112"/>
              <a:ext cx="528" cy="0"/>
            </a:xfrm>
            <a:prstGeom prst="line">
              <a:avLst/>
            </a:prstGeom>
            <a:noFill/>
            <a:ln w="12700" cap="rnd">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Times New Roman" pitchFamily="18" charset="0"/>
                <a:cs typeface="Times New Roman" pitchFamily="18" charset="0"/>
              </a:endParaRPr>
            </a:p>
          </p:txBody>
        </p:sp>
      </p:grpSp>
      <p:sp>
        <p:nvSpPr>
          <p:cNvPr id="229718" name="Rectangle 342"/>
          <p:cNvSpPr>
            <a:spLocks noChangeArrowheads="1"/>
          </p:cNvSpPr>
          <p:nvPr/>
        </p:nvSpPr>
        <p:spPr bwMode="auto">
          <a:xfrm>
            <a:off x="5316538" y="5629275"/>
            <a:ext cx="531812" cy="381000"/>
          </a:xfrm>
          <a:prstGeom prst="rect">
            <a:avLst/>
          </a:prstGeom>
          <a:solidFill>
            <a:srgbClr val="00CCFF"/>
          </a:solidFill>
          <a:ln>
            <a:noFill/>
          </a:ln>
          <a:effectLst/>
          <a:extLst>
            <a:ext uri="{91240B29-F687-4F45-9708-019B960494DF}">
              <a14:hiddenLine xmlns:a14="http://schemas.microsoft.com/office/drawing/2010/main" w="12700" cap="rnd">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Times New Roman" pitchFamily="18" charset="0"/>
              <a:cs typeface="Times New Roman" pitchFamily="18" charset="0"/>
            </a:endParaRPr>
          </a:p>
        </p:txBody>
      </p:sp>
      <p:sp useBgFill="1">
        <p:nvSpPr>
          <p:cNvPr id="229719" name="Rectangle 343"/>
          <p:cNvSpPr>
            <a:spLocks noChangeArrowheads="1"/>
          </p:cNvSpPr>
          <p:nvPr/>
        </p:nvSpPr>
        <p:spPr bwMode="auto">
          <a:xfrm>
            <a:off x="4095750" y="4943475"/>
            <a:ext cx="990600" cy="533400"/>
          </a:xfrm>
          <a:prstGeom prst="rect">
            <a:avLst/>
          </a:prstGeom>
          <a:ln>
            <a:noFill/>
          </a:ln>
          <a:effectLst/>
          <a:extLst>
            <a:ext uri="{91240B29-F687-4F45-9708-019B960494DF}">
              <a14:hiddenLine xmlns:a14="http://schemas.microsoft.com/office/drawing/2010/main" w="12700" cap="rnd">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Times New Roman" pitchFamily="18" charset="0"/>
              <a:cs typeface="Times New Roman" pitchFamily="18" charset="0"/>
            </a:endParaRPr>
          </a:p>
        </p:txBody>
      </p:sp>
      <p:grpSp>
        <p:nvGrpSpPr>
          <p:cNvPr id="229720" name="Group 344"/>
          <p:cNvGrpSpPr>
            <a:grpSpLocks/>
          </p:cNvGrpSpPr>
          <p:nvPr/>
        </p:nvGrpSpPr>
        <p:grpSpPr bwMode="auto">
          <a:xfrm>
            <a:off x="4248150" y="5232400"/>
            <a:ext cx="838200" cy="396875"/>
            <a:chOff x="2640" y="1872"/>
            <a:chExt cx="528" cy="250"/>
          </a:xfrm>
        </p:grpSpPr>
        <p:sp>
          <p:nvSpPr>
            <p:cNvPr id="43143" name="Text Box 345"/>
            <p:cNvSpPr txBox="1">
              <a:spLocks noChangeArrowheads="1"/>
            </p:cNvSpPr>
            <p:nvPr/>
          </p:nvSpPr>
          <p:spPr bwMode="auto">
            <a:xfrm>
              <a:off x="2688" y="1872"/>
              <a:ext cx="384" cy="250"/>
            </a:xfrm>
            <a:prstGeom prst="rect">
              <a:avLst/>
            </a:prstGeom>
            <a:noFill/>
            <a:ln>
              <a:noFill/>
            </a:ln>
            <a:effectLst/>
            <a:extLst>
              <a:ext uri="{909E8E84-426E-40DD-AFC4-6F175D3DCCD1}">
                <a14:hiddenFill xmlns:a14="http://schemas.microsoft.com/office/drawing/2010/main">
                  <a:solidFill>
                    <a:srgbClr val="CC3300"/>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000" b="1">
                  <a:latin typeface="Times New Roman" pitchFamily="18" charset="0"/>
                  <a:ea typeface="宋体" pitchFamily="2" charset="-122"/>
                  <a:cs typeface="Times New Roman" pitchFamily="18" charset="0"/>
                </a:rPr>
                <a:t>top</a:t>
              </a:r>
            </a:p>
          </p:txBody>
        </p:sp>
        <p:sp>
          <p:nvSpPr>
            <p:cNvPr id="43144" name="Line 346"/>
            <p:cNvSpPr>
              <a:spLocks noChangeShapeType="1"/>
            </p:cNvSpPr>
            <p:nvPr/>
          </p:nvSpPr>
          <p:spPr bwMode="auto">
            <a:xfrm>
              <a:off x="2640" y="2112"/>
              <a:ext cx="528" cy="0"/>
            </a:xfrm>
            <a:prstGeom prst="line">
              <a:avLst/>
            </a:prstGeom>
            <a:noFill/>
            <a:ln w="12700" cap="rnd">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Times New Roman" pitchFamily="18" charset="0"/>
                <a:cs typeface="Times New Roman" pitchFamily="18" charset="0"/>
              </a:endParaRPr>
            </a:p>
          </p:txBody>
        </p:sp>
      </p:grpSp>
      <p:sp>
        <p:nvSpPr>
          <p:cNvPr id="229723" name="Rectangle 347"/>
          <p:cNvSpPr>
            <a:spLocks noChangeArrowheads="1"/>
          </p:cNvSpPr>
          <p:nvPr/>
        </p:nvSpPr>
        <p:spPr bwMode="auto">
          <a:xfrm>
            <a:off x="2190750" y="5172075"/>
            <a:ext cx="533400" cy="381000"/>
          </a:xfrm>
          <a:prstGeom prst="rect">
            <a:avLst/>
          </a:prstGeom>
          <a:solidFill>
            <a:srgbClr val="00CCFF"/>
          </a:solidFill>
          <a:ln>
            <a:noFill/>
          </a:ln>
          <a:effectLst/>
          <a:extLst>
            <a:ext uri="{91240B29-F687-4F45-9708-019B960494DF}">
              <a14:hiddenLine xmlns:a14="http://schemas.microsoft.com/office/drawing/2010/main" w="12700" cap="rnd">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Times New Roman" pitchFamily="18" charset="0"/>
              <a:cs typeface="Times New Roman" pitchFamily="18" charset="0"/>
            </a:endParaRPr>
          </a:p>
        </p:txBody>
      </p:sp>
      <p:sp useBgFill="1">
        <p:nvSpPr>
          <p:cNvPr id="229724" name="Rectangle 348"/>
          <p:cNvSpPr>
            <a:spLocks noChangeArrowheads="1"/>
          </p:cNvSpPr>
          <p:nvPr/>
        </p:nvSpPr>
        <p:spPr bwMode="auto">
          <a:xfrm>
            <a:off x="971550" y="4562475"/>
            <a:ext cx="990600" cy="533400"/>
          </a:xfrm>
          <a:prstGeom prst="rect">
            <a:avLst/>
          </a:prstGeom>
          <a:ln>
            <a:noFill/>
          </a:ln>
          <a:effectLst/>
          <a:extLst>
            <a:ext uri="{91240B29-F687-4F45-9708-019B960494DF}">
              <a14:hiddenLine xmlns:a14="http://schemas.microsoft.com/office/drawing/2010/main" w="12700" cap="rnd">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Times New Roman" pitchFamily="18" charset="0"/>
              <a:cs typeface="Times New Roman" pitchFamily="18" charset="0"/>
            </a:endParaRPr>
          </a:p>
        </p:txBody>
      </p:sp>
      <p:grpSp>
        <p:nvGrpSpPr>
          <p:cNvPr id="229725" name="Group 349"/>
          <p:cNvGrpSpPr>
            <a:grpSpLocks/>
          </p:cNvGrpSpPr>
          <p:nvPr/>
        </p:nvGrpSpPr>
        <p:grpSpPr bwMode="auto">
          <a:xfrm>
            <a:off x="1123950" y="4943475"/>
            <a:ext cx="838200" cy="396875"/>
            <a:chOff x="2640" y="1872"/>
            <a:chExt cx="528" cy="250"/>
          </a:xfrm>
        </p:grpSpPr>
        <p:sp>
          <p:nvSpPr>
            <p:cNvPr id="43141" name="Text Box 350"/>
            <p:cNvSpPr txBox="1">
              <a:spLocks noChangeArrowheads="1"/>
            </p:cNvSpPr>
            <p:nvPr/>
          </p:nvSpPr>
          <p:spPr bwMode="auto">
            <a:xfrm>
              <a:off x="2688" y="1872"/>
              <a:ext cx="384" cy="250"/>
            </a:xfrm>
            <a:prstGeom prst="rect">
              <a:avLst/>
            </a:prstGeom>
            <a:noFill/>
            <a:ln>
              <a:noFill/>
            </a:ln>
            <a:effectLst/>
            <a:extLst>
              <a:ext uri="{909E8E84-426E-40DD-AFC4-6F175D3DCCD1}">
                <a14:hiddenFill xmlns:a14="http://schemas.microsoft.com/office/drawing/2010/main">
                  <a:solidFill>
                    <a:srgbClr val="CC3300"/>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000" b="1">
                  <a:latin typeface="Times New Roman" pitchFamily="18" charset="0"/>
                  <a:ea typeface="宋体" pitchFamily="2" charset="-122"/>
                  <a:cs typeface="Times New Roman" pitchFamily="18" charset="0"/>
                </a:rPr>
                <a:t>top</a:t>
              </a:r>
            </a:p>
          </p:txBody>
        </p:sp>
        <p:sp>
          <p:nvSpPr>
            <p:cNvPr id="43142" name="Line 351"/>
            <p:cNvSpPr>
              <a:spLocks noChangeShapeType="1"/>
            </p:cNvSpPr>
            <p:nvPr/>
          </p:nvSpPr>
          <p:spPr bwMode="auto">
            <a:xfrm>
              <a:off x="2640" y="2112"/>
              <a:ext cx="528" cy="0"/>
            </a:xfrm>
            <a:prstGeom prst="line">
              <a:avLst/>
            </a:prstGeom>
            <a:noFill/>
            <a:ln w="12700" cap="rnd">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Times New Roman" pitchFamily="18" charset="0"/>
                <a:cs typeface="Times New Roman" pitchFamily="18" charset="0"/>
              </a:endParaRPr>
            </a:p>
          </p:txBody>
        </p:sp>
      </p:grpSp>
      <p:sp>
        <p:nvSpPr>
          <p:cNvPr id="229728" name="Text Box 352"/>
          <p:cNvSpPr txBox="1">
            <a:spLocks noChangeArrowheads="1"/>
          </p:cNvSpPr>
          <p:nvPr/>
        </p:nvSpPr>
        <p:spPr bwMode="auto">
          <a:xfrm>
            <a:off x="5391150" y="5553075"/>
            <a:ext cx="533400" cy="457200"/>
          </a:xfrm>
          <a:prstGeom prst="rect">
            <a:avLst/>
          </a:prstGeom>
          <a:noFill/>
          <a:ln>
            <a:noFill/>
          </a:ln>
          <a:effectLst/>
          <a:extLst>
            <a:ext uri="{909E8E84-426E-40DD-AFC4-6F175D3DCCD1}">
              <a14:hiddenFill xmlns:a14="http://schemas.microsoft.com/office/drawing/2010/main">
                <a:solidFill>
                  <a:srgbClr val="CC3300"/>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400" b="1">
                <a:latin typeface="Times New Roman" pitchFamily="18" charset="0"/>
                <a:ea typeface="宋体" pitchFamily="2" charset="-122"/>
                <a:cs typeface="Times New Roman" pitchFamily="18" charset="0"/>
              </a:rPr>
              <a:t>23</a:t>
            </a:r>
          </a:p>
        </p:txBody>
      </p:sp>
      <p:sp useBgFill="1">
        <p:nvSpPr>
          <p:cNvPr id="229729" name="Rectangle 353"/>
          <p:cNvSpPr>
            <a:spLocks noChangeArrowheads="1"/>
          </p:cNvSpPr>
          <p:nvPr/>
        </p:nvSpPr>
        <p:spPr bwMode="auto">
          <a:xfrm>
            <a:off x="4095750" y="5172075"/>
            <a:ext cx="990600" cy="533400"/>
          </a:xfrm>
          <a:prstGeom prst="rect">
            <a:avLst/>
          </a:prstGeom>
          <a:ln>
            <a:noFill/>
          </a:ln>
          <a:effectLst/>
          <a:extLst>
            <a:ext uri="{91240B29-F687-4F45-9708-019B960494DF}">
              <a14:hiddenLine xmlns:a14="http://schemas.microsoft.com/office/drawing/2010/main" w="12700" cap="rnd">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Times New Roman" pitchFamily="18" charset="0"/>
              <a:cs typeface="Times New Roman" pitchFamily="18" charset="0"/>
            </a:endParaRPr>
          </a:p>
        </p:txBody>
      </p:sp>
      <p:grpSp>
        <p:nvGrpSpPr>
          <p:cNvPr id="229730" name="Group 354"/>
          <p:cNvGrpSpPr>
            <a:grpSpLocks/>
          </p:cNvGrpSpPr>
          <p:nvPr/>
        </p:nvGrpSpPr>
        <p:grpSpPr bwMode="auto">
          <a:xfrm>
            <a:off x="4248150" y="4927600"/>
            <a:ext cx="838200" cy="396875"/>
            <a:chOff x="2640" y="1872"/>
            <a:chExt cx="528" cy="250"/>
          </a:xfrm>
        </p:grpSpPr>
        <p:sp>
          <p:nvSpPr>
            <p:cNvPr id="43139" name="Text Box 355"/>
            <p:cNvSpPr txBox="1">
              <a:spLocks noChangeArrowheads="1"/>
            </p:cNvSpPr>
            <p:nvPr/>
          </p:nvSpPr>
          <p:spPr bwMode="auto">
            <a:xfrm>
              <a:off x="2688" y="1872"/>
              <a:ext cx="384" cy="250"/>
            </a:xfrm>
            <a:prstGeom prst="rect">
              <a:avLst/>
            </a:prstGeom>
            <a:noFill/>
            <a:ln>
              <a:noFill/>
            </a:ln>
            <a:effectLst/>
            <a:extLst>
              <a:ext uri="{909E8E84-426E-40DD-AFC4-6F175D3DCCD1}">
                <a14:hiddenFill xmlns:a14="http://schemas.microsoft.com/office/drawing/2010/main">
                  <a:solidFill>
                    <a:srgbClr val="CC3300"/>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000" b="1">
                  <a:latin typeface="Times New Roman" pitchFamily="18" charset="0"/>
                  <a:ea typeface="宋体" pitchFamily="2" charset="-122"/>
                  <a:cs typeface="Times New Roman" pitchFamily="18" charset="0"/>
                </a:rPr>
                <a:t>top</a:t>
              </a:r>
            </a:p>
          </p:txBody>
        </p:sp>
        <p:sp>
          <p:nvSpPr>
            <p:cNvPr id="43140" name="Line 356"/>
            <p:cNvSpPr>
              <a:spLocks noChangeShapeType="1"/>
            </p:cNvSpPr>
            <p:nvPr/>
          </p:nvSpPr>
          <p:spPr bwMode="auto">
            <a:xfrm>
              <a:off x="2640" y="2112"/>
              <a:ext cx="528" cy="0"/>
            </a:xfrm>
            <a:prstGeom prst="line">
              <a:avLst/>
            </a:prstGeom>
            <a:noFill/>
            <a:ln w="12700" cap="rnd">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Times New Roman" pitchFamily="18" charset="0"/>
                <a:cs typeface="Times New Roman" pitchFamily="18" charset="0"/>
              </a:endParaRPr>
            </a:p>
          </p:txBody>
        </p:sp>
      </p:grpSp>
      <p:sp>
        <p:nvSpPr>
          <p:cNvPr id="229733" name="Rectangle 357"/>
          <p:cNvSpPr>
            <a:spLocks noChangeArrowheads="1"/>
          </p:cNvSpPr>
          <p:nvPr/>
        </p:nvSpPr>
        <p:spPr bwMode="auto">
          <a:xfrm>
            <a:off x="2190750" y="4714875"/>
            <a:ext cx="533400" cy="381000"/>
          </a:xfrm>
          <a:prstGeom prst="rect">
            <a:avLst/>
          </a:prstGeom>
          <a:solidFill>
            <a:srgbClr val="00CCFF"/>
          </a:solidFill>
          <a:ln>
            <a:noFill/>
          </a:ln>
          <a:effectLst/>
          <a:extLst>
            <a:ext uri="{91240B29-F687-4F45-9708-019B960494DF}">
              <a14:hiddenLine xmlns:a14="http://schemas.microsoft.com/office/drawing/2010/main" w="12700" cap="rnd">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Times New Roman" pitchFamily="18" charset="0"/>
              <a:cs typeface="Times New Roman" pitchFamily="18" charset="0"/>
            </a:endParaRPr>
          </a:p>
        </p:txBody>
      </p:sp>
      <p:sp>
        <p:nvSpPr>
          <p:cNvPr id="229734" name="Text Box 358"/>
          <p:cNvSpPr txBox="1">
            <a:spLocks noChangeArrowheads="1"/>
          </p:cNvSpPr>
          <p:nvPr/>
        </p:nvSpPr>
        <p:spPr bwMode="auto">
          <a:xfrm>
            <a:off x="2344738" y="5172075"/>
            <a:ext cx="455612" cy="457200"/>
          </a:xfrm>
          <a:prstGeom prst="rect">
            <a:avLst/>
          </a:prstGeom>
          <a:noFill/>
          <a:ln>
            <a:noFill/>
          </a:ln>
          <a:effectLst/>
          <a:extLst>
            <a:ext uri="{909E8E84-426E-40DD-AFC4-6F175D3DCCD1}">
              <a14:hiddenFill xmlns:a14="http://schemas.microsoft.com/office/drawing/2010/main">
                <a:solidFill>
                  <a:srgbClr val="CC3300"/>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400" b="1">
                <a:latin typeface="Times New Roman" pitchFamily="18" charset="0"/>
                <a:ea typeface="宋体" pitchFamily="2" charset="-122"/>
                <a:cs typeface="Times New Roman" pitchFamily="18" charset="0"/>
              </a:rPr>
              <a:t>-</a:t>
            </a:r>
          </a:p>
        </p:txBody>
      </p:sp>
      <p:sp useBgFill="1">
        <p:nvSpPr>
          <p:cNvPr id="229735" name="Rectangle 359"/>
          <p:cNvSpPr>
            <a:spLocks noChangeArrowheads="1"/>
          </p:cNvSpPr>
          <p:nvPr/>
        </p:nvSpPr>
        <p:spPr bwMode="auto">
          <a:xfrm>
            <a:off x="971550" y="5019675"/>
            <a:ext cx="990600" cy="533400"/>
          </a:xfrm>
          <a:prstGeom prst="rect">
            <a:avLst/>
          </a:prstGeom>
          <a:ln>
            <a:noFill/>
          </a:ln>
          <a:effectLst/>
          <a:extLst>
            <a:ext uri="{91240B29-F687-4F45-9708-019B960494DF}">
              <a14:hiddenLine xmlns:a14="http://schemas.microsoft.com/office/drawing/2010/main" w="12700" cap="rnd">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Times New Roman" pitchFamily="18" charset="0"/>
              <a:cs typeface="Times New Roman" pitchFamily="18" charset="0"/>
            </a:endParaRPr>
          </a:p>
        </p:txBody>
      </p:sp>
      <p:grpSp>
        <p:nvGrpSpPr>
          <p:cNvPr id="229736" name="Group 360"/>
          <p:cNvGrpSpPr>
            <a:grpSpLocks/>
          </p:cNvGrpSpPr>
          <p:nvPr/>
        </p:nvGrpSpPr>
        <p:grpSpPr bwMode="auto">
          <a:xfrm>
            <a:off x="1123950" y="4470400"/>
            <a:ext cx="838200" cy="396875"/>
            <a:chOff x="2640" y="1872"/>
            <a:chExt cx="528" cy="250"/>
          </a:xfrm>
        </p:grpSpPr>
        <p:sp>
          <p:nvSpPr>
            <p:cNvPr id="43137" name="Text Box 361"/>
            <p:cNvSpPr txBox="1">
              <a:spLocks noChangeArrowheads="1"/>
            </p:cNvSpPr>
            <p:nvPr/>
          </p:nvSpPr>
          <p:spPr bwMode="auto">
            <a:xfrm>
              <a:off x="2688" y="1872"/>
              <a:ext cx="384" cy="250"/>
            </a:xfrm>
            <a:prstGeom prst="rect">
              <a:avLst/>
            </a:prstGeom>
            <a:noFill/>
            <a:ln>
              <a:noFill/>
            </a:ln>
            <a:effectLst/>
            <a:extLst>
              <a:ext uri="{909E8E84-426E-40DD-AFC4-6F175D3DCCD1}">
                <a14:hiddenFill xmlns:a14="http://schemas.microsoft.com/office/drawing/2010/main">
                  <a:solidFill>
                    <a:srgbClr val="CC3300"/>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000" b="1">
                  <a:latin typeface="Times New Roman" pitchFamily="18" charset="0"/>
                  <a:ea typeface="宋体" pitchFamily="2" charset="-122"/>
                  <a:cs typeface="Times New Roman" pitchFamily="18" charset="0"/>
                </a:rPr>
                <a:t>top</a:t>
              </a:r>
            </a:p>
          </p:txBody>
        </p:sp>
        <p:sp>
          <p:nvSpPr>
            <p:cNvPr id="43138" name="Line 362"/>
            <p:cNvSpPr>
              <a:spLocks noChangeShapeType="1"/>
            </p:cNvSpPr>
            <p:nvPr/>
          </p:nvSpPr>
          <p:spPr bwMode="auto">
            <a:xfrm>
              <a:off x="2640" y="2112"/>
              <a:ext cx="528" cy="0"/>
            </a:xfrm>
            <a:prstGeom prst="line">
              <a:avLst/>
            </a:prstGeom>
            <a:noFill/>
            <a:ln w="12700" cap="rnd">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Times New Roman" pitchFamily="18" charset="0"/>
                <a:cs typeface="Times New Roman" pitchFamily="18" charset="0"/>
              </a:endParaRPr>
            </a:p>
          </p:txBody>
        </p:sp>
      </p:grpSp>
      <p:sp>
        <p:nvSpPr>
          <p:cNvPr id="229739" name="Text Box 363"/>
          <p:cNvSpPr txBox="1">
            <a:spLocks noChangeArrowheads="1"/>
          </p:cNvSpPr>
          <p:nvPr/>
        </p:nvSpPr>
        <p:spPr bwMode="auto">
          <a:xfrm>
            <a:off x="5391150" y="5095875"/>
            <a:ext cx="381000" cy="457200"/>
          </a:xfrm>
          <a:prstGeom prst="rect">
            <a:avLst/>
          </a:prstGeom>
          <a:noFill/>
          <a:ln>
            <a:noFill/>
          </a:ln>
          <a:effectLst/>
          <a:extLst>
            <a:ext uri="{909E8E84-426E-40DD-AFC4-6F175D3DCCD1}">
              <a14:hiddenFill xmlns:a14="http://schemas.microsoft.com/office/drawing/2010/main">
                <a:solidFill>
                  <a:srgbClr val="CC3300"/>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400" b="1">
                <a:latin typeface="Times New Roman" pitchFamily="18" charset="0"/>
                <a:ea typeface="宋体" pitchFamily="2" charset="-122"/>
                <a:cs typeface="Times New Roman" pitchFamily="18" charset="0"/>
              </a:rPr>
              <a:t>4</a:t>
            </a:r>
          </a:p>
        </p:txBody>
      </p:sp>
      <p:sp useBgFill="1">
        <p:nvSpPr>
          <p:cNvPr id="229740" name="Rectangle 364"/>
          <p:cNvSpPr>
            <a:spLocks noChangeArrowheads="1"/>
          </p:cNvSpPr>
          <p:nvPr/>
        </p:nvSpPr>
        <p:spPr bwMode="auto">
          <a:xfrm>
            <a:off x="4095750" y="4943475"/>
            <a:ext cx="990600" cy="533400"/>
          </a:xfrm>
          <a:prstGeom prst="rect">
            <a:avLst/>
          </a:prstGeom>
          <a:ln>
            <a:noFill/>
          </a:ln>
          <a:effectLst/>
          <a:extLst>
            <a:ext uri="{91240B29-F687-4F45-9708-019B960494DF}">
              <a14:hiddenLine xmlns:a14="http://schemas.microsoft.com/office/drawing/2010/main" w="12700" cap="rnd">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Times New Roman" pitchFamily="18" charset="0"/>
              <a:cs typeface="Times New Roman" pitchFamily="18" charset="0"/>
            </a:endParaRPr>
          </a:p>
        </p:txBody>
      </p:sp>
      <p:grpSp>
        <p:nvGrpSpPr>
          <p:cNvPr id="229741" name="Group 365"/>
          <p:cNvGrpSpPr>
            <a:grpSpLocks/>
          </p:cNvGrpSpPr>
          <p:nvPr/>
        </p:nvGrpSpPr>
        <p:grpSpPr bwMode="auto">
          <a:xfrm>
            <a:off x="4248150" y="4486275"/>
            <a:ext cx="838200" cy="396875"/>
            <a:chOff x="2640" y="1872"/>
            <a:chExt cx="528" cy="250"/>
          </a:xfrm>
        </p:grpSpPr>
        <p:sp>
          <p:nvSpPr>
            <p:cNvPr id="43135" name="Text Box 366"/>
            <p:cNvSpPr txBox="1">
              <a:spLocks noChangeArrowheads="1"/>
            </p:cNvSpPr>
            <p:nvPr/>
          </p:nvSpPr>
          <p:spPr bwMode="auto">
            <a:xfrm>
              <a:off x="2688" y="1872"/>
              <a:ext cx="384" cy="250"/>
            </a:xfrm>
            <a:prstGeom prst="rect">
              <a:avLst/>
            </a:prstGeom>
            <a:noFill/>
            <a:ln>
              <a:noFill/>
            </a:ln>
            <a:effectLst/>
            <a:extLst>
              <a:ext uri="{909E8E84-426E-40DD-AFC4-6F175D3DCCD1}">
                <a14:hiddenFill xmlns:a14="http://schemas.microsoft.com/office/drawing/2010/main">
                  <a:solidFill>
                    <a:srgbClr val="CC3300"/>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000" b="1">
                  <a:latin typeface="Times New Roman" pitchFamily="18" charset="0"/>
                  <a:ea typeface="宋体" pitchFamily="2" charset="-122"/>
                  <a:cs typeface="Times New Roman" pitchFamily="18" charset="0"/>
                </a:rPr>
                <a:t>top</a:t>
              </a:r>
            </a:p>
          </p:txBody>
        </p:sp>
        <p:sp>
          <p:nvSpPr>
            <p:cNvPr id="43136" name="Line 367"/>
            <p:cNvSpPr>
              <a:spLocks noChangeShapeType="1"/>
            </p:cNvSpPr>
            <p:nvPr/>
          </p:nvSpPr>
          <p:spPr bwMode="auto">
            <a:xfrm>
              <a:off x="2640" y="2112"/>
              <a:ext cx="528" cy="0"/>
            </a:xfrm>
            <a:prstGeom prst="line">
              <a:avLst/>
            </a:prstGeom>
            <a:noFill/>
            <a:ln w="12700" cap="rnd">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Times New Roman" pitchFamily="18" charset="0"/>
                <a:cs typeface="Times New Roman" pitchFamily="18" charset="0"/>
              </a:endParaRPr>
            </a:p>
          </p:txBody>
        </p:sp>
      </p:grpSp>
      <p:sp>
        <p:nvSpPr>
          <p:cNvPr id="229744" name="Rectangle 368"/>
          <p:cNvSpPr>
            <a:spLocks noChangeArrowheads="1"/>
          </p:cNvSpPr>
          <p:nvPr/>
        </p:nvSpPr>
        <p:spPr bwMode="auto">
          <a:xfrm>
            <a:off x="2266950" y="5172075"/>
            <a:ext cx="533400" cy="381000"/>
          </a:xfrm>
          <a:prstGeom prst="rect">
            <a:avLst/>
          </a:prstGeom>
          <a:solidFill>
            <a:srgbClr val="00CCFF"/>
          </a:solidFill>
          <a:ln>
            <a:noFill/>
          </a:ln>
          <a:effectLst/>
          <a:extLst>
            <a:ext uri="{91240B29-F687-4F45-9708-019B960494DF}">
              <a14:hiddenLine xmlns:a14="http://schemas.microsoft.com/office/drawing/2010/main" w="12700" cap="rnd">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Times New Roman" pitchFamily="18" charset="0"/>
              <a:cs typeface="Times New Roman" pitchFamily="18" charset="0"/>
            </a:endParaRPr>
          </a:p>
        </p:txBody>
      </p:sp>
      <p:sp useBgFill="1">
        <p:nvSpPr>
          <p:cNvPr id="229745" name="Rectangle 369"/>
          <p:cNvSpPr>
            <a:spLocks noChangeArrowheads="1"/>
          </p:cNvSpPr>
          <p:nvPr/>
        </p:nvSpPr>
        <p:spPr bwMode="auto">
          <a:xfrm>
            <a:off x="971550" y="4486275"/>
            <a:ext cx="990600" cy="533400"/>
          </a:xfrm>
          <a:prstGeom prst="rect">
            <a:avLst/>
          </a:prstGeom>
          <a:ln>
            <a:noFill/>
          </a:ln>
          <a:effectLst/>
          <a:extLst>
            <a:ext uri="{91240B29-F687-4F45-9708-019B960494DF}">
              <a14:hiddenLine xmlns:a14="http://schemas.microsoft.com/office/drawing/2010/main" w="12700" cap="rnd">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Times New Roman" pitchFamily="18" charset="0"/>
              <a:cs typeface="Times New Roman" pitchFamily="18" charset="0"/>
            </a:endParaRPr>
          </a:p>
        </p:txBody>
      </p:sp>
      <p:grpSp>
        <p:nvGrpSpPr>
          <p:cNvPr id="229746" name="Group 370"/>
          <p:cNvGrpSpPr>
            <a:grpSpLocks/>
          </p:cNvGrpSpPr>
          <p:nvPr/>
        </p:nvGrpSpPr>
        <p:grpSpPr bwMode="auto">
          <a:xfrm>
            <a:off x="1123950" y="4943475"/>
            <a:ext cx="838200" cy="396875"/>
            <a:chOff x="2640" y="1872"/>
            <a:chExt cx="528" cy="250"/>
          </a:xfrm>
        </p:grpSpPr>
        <p:sp>
          <p:nvSpPr>
            <p:cNvPr id="43133" name="Text Box 371"/>
            <p:cNvSpPr txBox="1">
              <a:spLocks noChangeArrowheads="1"/>
            </p:cNvSpPr>
            <p:nvPr/>
          </p:nvSpPr>
          <p:spPr bwMode="auto">
            <a:xfrm>
              <a:off x="2688" y="1872"/>
              <a:ext cx="384" cy="250"/>
            </a:xfrm>
            <a:prstGeom prst="rect">
              <a:avLst/>
            </a:prstGeom>
            <a:noFill/>
            <a:ln>
              <a:noFill/>
            </a:ln>
            <a:effectLst/>
            <a:extLst>
              <a:ext uri="{909E8E84-426E-40DD-AFC4-6F175D3DCCD1}">
                <a14:hiddenFill xmlns:a14="http://schemas.microsoft.com/office/drawing/2010/main">
                  <a:solidFill>
                    <a:srgbClr val="CC3300"/>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000" b="1">
                  <a:latin typeface="Times New Roman" pitchFamily="18" charset="0"/>
                  <a:ea typeface="宋体" pitchFamily="2" charset="-122"/>
                  <a:cs typeface="Times New Roman" pitchFamily="18" charset="0"/>
                </a:rPr>
                <a:t>top</a:t>
              </a:r>
            </a:p>
          </p:txBody>
        </p:sp>
        <p:sp>
          <p:nvSpPr>
            <p:cNvPr id="43134" name="Line 372"/>
            <p:cNvSpPr>
              <a:spLocks noChangeShapeType="1"/>
            </p:cNvSpPr>
            <p:nvPr/>
          </p:nvSpPr>
          <p:spPr bwMode="auto">
            <a:xfrm>
              <a:off x="2640" y="2112"/>
              <a:ext cx="528" cy="0"/>
            </a:xfrm>
            <a:prstGeom prst="line">
              <a:avLst/>
            </a:prstGeom>
            <a:noFill/>
            <a:ln w="12700" cap="rnd">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Times New Roman" pitchFamily="18" charset="0"/>
                <a:cs typeface="Times New Roman" pitchFamily="18" charset="0"/>
              </a:endParaRPr>
            </a:p>
          </p:txBody>
        </p:sp>
      </p:grpSp>
      <p:sp>
        <p:nvSpPr>
          <p:cNvPr id="229749" name="Rectangle 373"/>
          <p:cNvSpPr>
            <a:spLocks noChangeArrowheads="1"/>
          </p:cNvSpPr>
          <p:nvPr/>
        </p:nvSpPr>
        <p:spPr bwMode="auto">
          <a:xfrm>
            <a:off x="5238750" y="5172075"/>
            <a:ext cx="533400" cy="309563"/>
          </a:xfrm>
          <a:prstGeom prst="rect">
            <a:avLst/>
          </a:prstGeom>
          <a:solidFill>
            <a:srgbClr val="00CCFF"/>
          </a:solidFill>
          <a:ln>
            <a:noFill/>
          </a:ln>
          <a:effectLst/>
          <a:extLst>
            <a:ext uri="{91240B29-F687-4F45-9708-019B960494DF}">
              <a14:hiddenLine xmlns:a14="http://schemas.microsoft.com/office/drawing/2010/main" w="12700" cap="rnd">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Times New Roman" pitchFamily="18" charset="0"/>
              <a:cs typeface="Times New Roman" pitchFamily="18" charset="0"/>
            </a:endParaRPr>
          </a:p>
        </p:txBody>
      </p:sp>
      <p:sp useBgFill="1">
        <p:nvSpPr>
          <p:cNvPr id="229750" name="Rectangle 374"/>
          <p:cNvSpPr>
            <a:spLocks noChangeArrowheads="1"/>
          </p:cNvSpPr>
          <p:nvPr/>
        </p:nvSpPr>
        <p:spPr bwMode="auto">
          <a:xfrm>
            <a:off x="4095750" y="4486275"/>
            <a:ext cx="990600" cy="533400"/>
          </a:xfrm>
          <a:prstGeom prst="rect">
            <a:avLst/>
          </a:prstGeom>
          <a:ln>
            <a:noFill/>
          </a:ln>
          <a:effectLst/>
          <a:extLst>
            <a:ext uri="{91240B29-F687-4F45-9708-019B960494DF}">
              <a14:hiddenLine xmlns:a14="http://schemas.microsoft.com/office/drawing/2010/main" w="12700" cap="rnd">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Times New Roman" pitchFamily="18" charset="0"/>
              <a:cs typeface="Times New Roman" pitchFamily="18" charset="0"/>
            </a:endParaRPr>
          </a:p>
        </p:txBody>
      </p:sp>
      <p:grpSp>
        <p:nvGrpSpPr>
          <p:cNvPr id="229751" name="Group 375"/>
          <p:cNvGrpSpPr>
            <a:grpSpLocks/>
          </p:cNvGrpSpPr>
          <p:nvPr/>
        </p:nvGrpSpPr>
        <p:grpSpPr bwMode="auto">
          <a:xfrm>
            <a:off x="4248150" y="4943475"/>
            <a:ext cx="838200" cy="396875"/>
            <a:chOff x="2640" y="1872"/>
            <a:chExt cx="528" cy="250"/>
          </a:xfrm>
        </p:grpSpPr>
        <p:sp>
          <p:nvSpPr>
            <p:cNvPr id="43131" name="Text Box 376"/>
            <p:cNvSpPr txBox="1">
              <a:spLocks noChangeArrowheads="1"/>
            </p:cNvSpPr>
            <p:nvPr/>
          </p:nvSpPr>
          <p:spPr bwMode="auto">
            <a:xfrm>
              <a:off x="2688" y="1872"/>
              <a:ext cx="384" cy="250"/>
            </a:xfrm>
            <a:prstGeom prst="rect">
              <a:avLst/>
            </a:prstGeom>
            <a:noFill/>
            <a:ln>
              <a:noFill/>
            </a:ln>
            <a:effectLst/>
            <a:extLst>
              <a:ext uri="{909E8E84-426E-40DD-AFC4-6F175D3DCCD1}">
                <a14:hiddenFill xmlns:a14="http://schemas.microsoft.com/office/drawing/2010/main">
                  <a:solidFill>
                    <a:srgbClr val="CC3300"/>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000" b="1">
                  <a:latin typeface="Times New Roman" pitchFamily="18" charset="0"/>
                  <a:ea typeface="宋体" pitchFamily="2" charset="-122"/>
                  <a:cs typeface="Times New Roman" pitchFamily="18" charset="0"/>
                </a:rPr>
                <a:t>top</a:t>
              </a:r>
            </a:p>
          </p:txBody>
        </p:sp>
        <p:sp>
          <p:nvSpPr>
            <p:cNvPr id="43132" name="Line 377"/>
            <p:cNvSpPr>
              <a:spLocks noChangeShapeType="1"/>
            </p:cNvSpPr>
            <p:nvPr/>
          </p:nvSpPr>
          <p:spPr bwMode="auto">
            <a:xfrm>
              <a:off x="2640" y="2112"/>
              <a:ext cx="528" cy="0"/>
            </a:xfrm>
            <a:prstGeom prst="line">
              <a:avLst/>
            </a:prstGeom>
            <a:noFill/>
            <a:ln w="12700" cap="rnd">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Times New Roman" pitchFamily="18" charset="0"/>
                <a:cs typeface="Times New Roman" pitchFamily="18" charset="0"/>
              </a:endParaRPr>
            </a:p>
          </p:txBody>
        </p:sp>
      </p:grpSp>
      <p:sp>
        <p:nvSpPr>
          <p:cNvPr id="229754" name="Rectangle 378"/>
          <p:cNvSpPr>
            <a:spLocks noChangeArrowheads="1"/>
          </p:cNvSpPr>
          <p:nvPr/>
        </p:nvSpPr>
        <p:spPr bwMode="auto">
          <a:xfrm>
            <a:off x="5316538" y="5629275"/>
            <a:ext cx="531812" cy="381000"/>
          </a:xfrm>
          <a:prstGeom prst="rect">
            <a:avLst/>
          </a:prstGeom>
          <a:solidFill>
            <a:srgbClr val="00CCFF"/>
          </a:solidFill>
          <a:ln>
            <a:noFill/>
          </a:ln>
          <a:effectLst/>
          <a:extLst>
            <a:ext uri="{91240B29-F687-4F45-9708-019B960494DF}">
              <a14:hiddenLine xmlns:a14="http://schemas.microsoft.com/office/drawing/2010/main" w="12700" cap="rnd">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Times New Roman" pitchFamily="18" charset="0"/>
              <a:cs typeface="Times New Roman" pitchFamily="18" charset="0"/>
            </a:endParaRPr>
          </a:p>
        </p:txBody>
      </p:sp>
      <p:sp useBgFill="1">
        <p:nvSpPr>
          <p:cNvPr id="229755" name="Rectangle 379"/>
          <p:cNvSpPr>
            <a:spLocks noChangeArrowheads="1"/>
          </p:cNvSpPr>
          <p:nvPr/>
        </p:nvSpPr>
        <p:spPr bwMode="auto">
          <a:xfrm>
            <a:off x="4095750" y="5095875"/>
            <a:ext cx="990600" cy="533400"/>
          </a:xfrm>
          <a:prstGeom prst="rect">
            <a:avLst/>
          </a:prstGeom>
          <a:ln>
            <a:noFill/>
          </a:ln>
          <a:effectLst/>
          <a:extLst>
            <a:ext uri="{91240B29-F687-4F45-9708-019B960494DF}">
              <a14:hiddenLine xmlns:a14="http://schemas.microsoft.com/office/drawing/2010/main" w="12700" cap="rnd">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Times New Roman" pitchFamily="18" charset="0"/>
              <a:cs typeface="Times New Roman" pitchFamily="18" charset="0"/>
            </a:endParaRPr>
          </a:p>
        </p:txBody>
      </p:sp>
      <p:grpSp>
        <p:nvGrpSpPr>
          <p:cNvPr id="229756" name="Group 380"/>
          <p:cNvGrpSpPr>
            <a:grpSpLocks/>
          </p:cNvGrpSpPr>
          <p:nvPr/>
        </p:nvGrpSpPr>
        <p:grpSpPr bwMode="auto">
          <a:xfrm>
            <a:off x="4248150" y="5248275"/>
            <a:ext cx="838200" cy="396875"/>
            <a:chOff x="2640" y="1872"/>
            <a:chExt cx="528" cy="250"/>
          </a:xfrm>
        </p:grpSpPr>
        <p:sp>
          <p:nvSpPr>
            <p:cNvPr id="43129" name="Text Box 381"/>
            <p:cNvSpPr txBox="1">
              <a:spLocks noChangeArrowheads="1"/>
            </p:cNvSpPr>
            <p:nvPr/>
          </p:nvSpPr>
          <p:spPr bwMode="auto">
            <a:xfrm>
              <a:off x="2688" y="1872"/>
              <a:ext cx="384" cy="250"/>
            </a:xfrm>
            <a:prstGeom prst="rect">
              <a:avLst/>
            </a:prstGeom>
            <a:noFill/>
            <a:ln>
              <a:noFill/>
            </a:ln>
            <a:effectLst/>
            <a:extLst>
              <a:ext uri="{909E8E84-426E-40DD-AFC4-6F175D3DCCD1}">
                <a14:hiddenFill xmlns:a14="http://schemas.microsoft.com/office/drawing/2010/main">
                  <a:solidFill>
                    <a:srgbClr val="CC3300"/>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000" b="1">
                  <a:latin typeface="Times New Roman" pitchFamily="18" charset="0"/>
                  <a:ea typeface="宋体" pitchFamily="2" charset="-122"/>
                  <a:cs typeface="Times New Roman" pitchFamily="18" charset="0"/>
                </a:rPr>
                <a:t>top</a:t>
              </a:r>
            </a:p>
          </p:txBody>
        </p:sp>
        <p:sp>
          <p:nvSpPr>
            <p:cNvPr id="43130" name="Line 382"/>
            <p:cNvSpPr>
              <a:spLocks noChangeShapeType="1"/>
            </p:cNvSpPr>
            <p:nvPr/>
          </p:nvSpPr>
          <p:spPr bwMode="auto">
            <a:xfrm>
              <a:off x="2640" y="2112"/>
              <a:ext cx="528" cy="0"/>
            </a:xfrm>
            <a:prstGeom prst="line">
              <a:avLst/>
            </a:prstGeom>
            <a:noFill/>
            <a:ln w="12700" cap="rnd">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Times New Roman" pitchFamily="18" charset="0"/>
                <a:cs typeface="Times New Roman" pitchFamily="18" charset="0"/>
              </a:endParaRPr>
            </a:p>
          </p:txBody>
        </p:sp>
      </p:grpSp>
      <p:sp>
        <p:nvSpPr>
          <p:cNvPr id="229759" name="Text Box 383"/>
          <p:cNvSpPr txBox="1">
            <a:spLocks noChangeArrowheads="1"/>
          </p:cNvSpPr>
          <p:nvPr/>
        </p:nvSpPr>
        <p:spPr bwMode="auto">
          <a:xfrm>
            <a:off x="5391150" y="5553075"/>
            <a:ext cx="609600" cy="457200"/>
          </a:xfrm>
          <a:prstGeom prst="rect">
            <a:avLst/>
          </a:prstGeom>
          <a:noFill/>
          <a:ln>
            <a:noFill/>
          </a:ln>
          <a:effectLst/>
          <a:extLst>
            <a:ext uri="{909E8E84-426E-40DD-AFC4-6F175D3DCCD1}">
              <a14:hiddenFill xmlns:a14="http://schemas.microsoft.com/office/drawing/2010/main">
                <a:solidFill>
                  <a:srgbClr val="CC3300"/>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400" b="1">
                <a:latin typeface="Times New Roman" pitchFamily="18" charset="0"/>
                <a:ea typeface="宋体" pitchFamily="2" charset="-122"/>
                <a:cs typeface="Times New Roman" pitchFamily="18" charset="0"/>
              </a:rPr>
              <a:t>19</a:t>
            </a:r>
          </a:p>
        </p:txBody>
      </p:sp>
      <p:sp useBgFill="1">
        <p:nvSpPr>
          <p:cNvPr id="229760" name="Rectangle 384"/>
          <p:cNvSpPr>
            <a:spLocks noChangeArrowheads="1"/>
          </p:cNvSpPr>
          <p:nvPr/>
        </p:nvSpPr>
        <p:spPr bwMode="auto">
          <a:xfrm>
            <a:off x="4205667" y="5172075"/>
            <a:ext cx="900545" cy="533400"/>
          </a:xfrm>
          <a:prstGeom prst="rect">
            <a:avLst/>
          </a:prstGeom>
          <a:ln>
            <a:noFill/>
          </a:ln>
          <a:effectLst/>
          <a:extLst>
            <a:ext uri="{91240B29-F687-4F45-9708-019B960494DF}">
              <a14:hiddenLine xmlns:a14="http://schemas.microsoft.com/office/drawing/2010/main" w="12700" cap="rnd">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Times New Roman" pitchFamily="18" charset="0"/>
              <a:cs typeface="Times New Roman" pitchFamily="18" charset="0"/>
            </a:endParaRPr>
          </a:p>
        </p:txBody>
      </p:sp>
      <p:grpSp>
        <p:nvGrpSpPr>
          <p:cNvPr id="229761" name="Group 385"/>
          <p:cNvGrpSpPr>
            <a:grpSpLocks/>
          </p:cNvGrpSpPr>
          <p:nvPr/>
        </p:nvGrpSpPr>
        <p:grpSpPr bwMode="auto">
          <a:xfrm>
            <a:off x="4248150" y="4927600"/>
            <a:ext cx="838200" cy="396875"/>
            <a:chOff x="2640" y="1872"/>
            <a:chExt cx="528" cy="250"/>
          </a:xfrm>
        </p:grpSpPr>
        <p:sp>
          <p:nvSpPr>
            <p:cNvPr id="43127" name="Text Box 386"/>
            <p:cNvSpPr txBox="1">
              <a:spLocks noChangeArrowheads="1"/>
            </p:cNvSpPr>
            <p:nvPr/>
          </p:nvSpPr>
          <p:spPr bwMode="auto">
            <a:xfrm>
              <a:off x="2688" y="1872"/>
              <a:ext cx="384" cy="250"/>
            </a:xfrm>
            <a:prstGeom prst="rect">
              <a:avLst/>
            </a:prstGeom>
            <a:noFill/>
            <a:ln>
              <a:noFill/>
            </a:ln>
            <a:effectLst/>
            <a:extLst>
              <a:ext uri="{909E8E84-426E-40DD-AFC4-6F175D3DCCD1}">
                <a14:hiddenFill xmlns:a14="http://schemas.microsoft.com/office/drawing/2010/main">
                  <a:solidFill>
                    <a:srgbClr val="CC3300"/>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000" b="1">
                  <a:latin typeface="Times New Roman" pitchFamily="18" charset="0"/>
                  <a:ea typeface="宋体" pitchFamily="2" charset="-122"/>
                  <a:cs typeface="Times New Roman" pitchFamily="18" charset="0"/>
                </a:rPr>
                <a:t>top</a:t>
              </a:r>
            </a:p>
          </p:txBody>
        </p:sp>
        <p:sp>
          <p:nvSpPr>
            <p:cNvPr id="43128" name="Line 387"/>
            <p:cNvSpPr>
              <a:spLocks noChangeShapeType="1"/>
            </p:cNvSpPr>
            <p:nvPr/>
          </p:nvSpPr>
          <p:spPr bwMode="auto">
            <a:xfrm>
              <a:off x="2640" y="2112"/>
              <a:ext cx="528" cy="0"/>
            </a:xfrm>
            <a:prstGeom prst="line">
              <a:avLst/>
            </a:prstGeom>
            <a:noFill/>
            <a:ln w="12700" cap="rnd">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Times New Roman" pitchFamily="18" charset="0"/>
                <a:cs typeface="Times New Roman" pitchFamily="18" charset="0"/>
              </a:endParaRPr>
            </a:p>
          </p:txBody>
        </p:sp>
      </p:grpSp>
      <p:sp>
        <p:nvSpPr>
          <p:cNvPr id="229764" name="Rectangle 388"/>
          <p:cNvSpPr>
            <a:spLocks noChangeArrowheads="1"/>
          </p:cNvSpPr>
          <p:nvPr/>
        </p:nvSpPr>
        <p:spPr bwMode="auto">
          <a:xfrm>
            <a:off x="5391150" y="5629275"/>
            <a:ext cx="533400" cy="381000"/>
          </a:xfrm>
          <a:prstGeom prst="rect">
            <a:avLst/>
          </a:prstGeom>
          <a:solidFill>
            <a:srgbClr val="00CCFF"/>
          </a:solidFill>
          <a:ln>
            <a:noFill/>
          </a:ln>
          <a:effectLst/>
          <a:extLst>
            <a:ext uri="{91240B29-F687-4F45-9708-019B960494DF}">
              <a14:hiddenLine xmlns:a14="http://schemas.microsoft.com/office/drawing/2010/main" w="12700" cap="rnd">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Times New Roman" pitchFamily="18" charset="0"/>
              <a:cs typeface="Times New Roman" pitchFamily="18" charset="0"/>
            </a:endParaRPr>
          </a:p>
        </p:txBody>
      </p:sp>
      <p:sp useBgFill="1">
        <p:nvSpPr>
          <p:cNvPr id="229765" name="Rectangle 389"/>
          <p:cNvSpPr>
            <a:spLocks noChangeArrowheads="1"/>
          </p:cNvSpPr>
          <p:nvPr/>
        </p:nvSpPr>
        <p:spPr bwMode="auto">
          <a:xfrm>
            <a:off x="4095750" y="5019675"/>
            <a:ext cx="990600" cy="533400"/>
          </a:xfrm>
          <a:prstGeom prst="rect">
            <a:avLst/>
          </a:prstGeom>
          <a:ln>
            <a:noFill/>
          </a:ln>
          <a:effectLst/>
          <a:extLst>
            <a:ext uri="{91240B29-F687-4F45-9708-019B960494DF}">
              <a14:hiddenLine xmlns:a14="http://schemas.microsoft.com/office/drawing/2010/main" w="12700" cap="rnd">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Times New Roman" pitchFamily="18" charset="0"/>
              <a:cs typeface="Times New Roman" pitchFamily="18" charset="0"/>
            </a:endParaRPr>
          </a:p>
        </p:txBody>
      </p:sp>
      <p:grpSp>
        <p:nvGrpSpPr>
          <p:cNvPr id="229766" name="Group 390"/>
          <p:cNvGrpSpPr>
            <a:grpSpLocks/>
          </p:cNvGrpSpPr>
          <p:nvPr/>
        </p:nvGrpSpPr>
        <p:grpSpPr bwMode="auto">
          <a:xfrm>
            <a:off x="4248150" y="5232400"/>
            <a:ext cx="838200" cy="396875"/>
            <a:chOff x="2640" y="1872"/>
            <a:chExt cx="528" cy="250"/>
          </a:xfrm>
        </p:grpSpPr>
        <p:sp>
          <p:nvSpPr>
            <p:cNvPr id="43125" name="Text Box 391"/>
            <p:cNvSpPr txBox="1">
              <a:spLocks noChangeArrowheads="1"/>
            </p:cNvSpPr>
            <p:nvPr/>
          </p:nvSpPr>
          <p:spPr bwMode="auto">
            <a:xfrm>
              <a:off x="2688" y="1872"/>
              <a:ext cx="384" cy="250"/>
            </a:xfrm>
            <a:prstGeom prst="rect">
              <a:avLst/>
            </a:prstGeom>
            <a:noFill/>
            <a:ln>
              <a:noFill/>
            </a:ln>
            <a:effectLst/>
            <a:extLst>
              <a:ext uri="{909E8E84-426E-40DD-AFC4-6F175D3DCCD1}">
                <a14:hiddenFill xmlns:a14="http://schemas.microsoft.com/office/drawing/2010/main">
                  <a:solidFill>
                    <a:srgbClr val="CC3300"/>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000" b="1">
                  <a:latin typeface="Times New Roman" pitchFamily="18" charset="0"/>
                  <a:ea typeface="宋体" pitchFamily="2" charset="-122"/>
                  <a:cs typeface="Times New Roman" pitchFamily="18" charset="0"/>
                </a:rPr>
                <a:t>top</a:t>
              </a:r>
            </a:p>
          </p:txBody>
        </p:sp>
        <p:sp>
          <p:nvSpPr>
            <p:cNvPr id="43126" name="Line 392"/>
            <p:cNvSpPr>
              <a:spLocks noChangeShapeType="1"/>
            </p:cNvSpPr>
            <p:nvPr/>
          </p:nvSpPr>
          <p:spPr bwMode="auto">
            <a:xfrm>
              <a:off x="2640" y="2112"/>
              <a:ext cx="528" cy="0"/>
            </a:xfrm>
            <a:prstGeom prst="line">
              <a:avLst/>
            </a:prstGeom>
            <a:noFill/>
            <a:ln w="12700" cap="rnd">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Times New Roman" pitchFamily="18" charset="0"/>
                <a:cs typeface="Times New Roman" pitchFamily="18" charset="0"/>
              </a:endParaRPr>
            </a:p>
          </p:txBody>
        </p:sp>
      </p:grpSp>
      <p:sp>
        <p:nvSpPr>
          <p:cNvPr id="229769" name="Rectangle 393"/>
          <p:cNvSpPr>
            <a:spLocks noChangeArrowheads="1"/>
          </p:cNvSpPr>
          <p:nvPr/>
        </p:nvSpPr>
        <p:spPr bwMode="auto">
          <a:xfrm>
            <a:off x="2190750" y="5629275"/>
            <a:ext cx="533400" cy="381000"/>
          </a:xfrm>
          <a:prstGeom prst="rect">
            <a:avLst/>
          </a:prstGeom>
          <a:solidFill>
            <a:srgbClr val="00CCFF"/>
          </a:solidFill>
          <a:ln>
            <a:noFill/>
          </a:ln>
          <a:effectLst/>
          <a:extLst>
            <a:ext uri="{91240B29-F687-4F45-9708-019B960494DF}">
              <a14:hiddenLine xmlns:a14="http://schemas.microsoft.com/office/drawing/2010/main" w="12700" cap="rnd">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Times New Roman" pitchFamily="18" charset="0"/>
              <a:cs typeface="Times New Roman" pitchFamily="18" charset="0"/>
            </a:endParaRPr>
          </a:p>
        </p:txBody>
      </p:sp>
      <p:sp useBgFill="1">
        <p:nvSpPr>
          <p:cNvPr id="229770" name="Rectangle 394"/>
          <p:cNvSpPr>
            <a:spLocks noChangeArrowheads="1"/>
          </p:cNvSpPr>
          <p:nvPr/>
        </p:nvSpPr>
        <p:spPr bwMode="auto">
          <a:xfrm>
            <a:off x="971550" y="5019675"/>
            <a:ext cx="990600" cy="533400"/>
          </a:xfrm>
          <a:prstGeom prst="rect">
            <a:avLst/>
          </a:prstGeom>
          <a:ln>
            <a:noFill/>
          </a:ln>
          <a:effectLst/>
          <a:extLst>
            <a:ext uri="{91240B29-F687-4F45-9708-019B960494DF}">
              <a14:hiddenLine xmlns:a14="http://schemas.microsoft.com/office/drawing/2010/main" w="12700" cap="rnd">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Times New Roman" pitchFamily="18" charset="0"/>
              <a:cs typeface="Times New Roman" pitchFamily="18" charset="0"/>
            </a:endParaRPr>
          </a:p>
        </p:txBody>
      </p:sp>
      <p:grpSp>
        <p:nvGrpSpPr>
          <p:cNvPr id="229771" name="Group 395"/>
          <p:cNvGrpSpPr>
            <a:grpSpLocks/>
          </p:cNvGrpSpPr>
          <p:nvPr/>
        </p:nvGrpSpPr>
        <p:grpSpPr bwMode="auto">
          <a:xfrm>
            <a:off x="1123950" y="5232400"/>
            <a:ext cx="838200" cy="396875"/>
            <a:chOff x="2640" y="1872"/>
            <a:chExt cx="528" cy="250"/>
          </a:xfrm>
        </p:grpSpPr>
        <p:sp>
          <p:nvSpPr>
            <p:cNvPr id="43123" name="Text Box 396"/>
            <p:cNvSpPr txBox="1">
              <a:spLocks noChangeArrowheads="1"/>
            </p:cNvSpPr>
            <p:nvPr/>
          </p:nvSpPr>
          <p:spPr bwMode="auto">
            <a:xfrm>
              <a:off x="2688" y="1872"/>
              <a:ext cx="384" cy="250"/>
            </a:xfrm>
            <a:prstGeom prst="rect">
              <a:avLst/>
            </a:prstGeom>
            <a:noFill/>
            <a:ln>
              <a:noFill/>
            </a:ln>
            <a:effectLst/>
            <a:extLst>
              <a:ext uri="{909E8E84-426E-40DD-AFC4-6F175D3DCCD1}">
                <a14:hiddenFill xmlns:a14="http://schemas.microsoft.com/office/drawing/2010/main">
                  <a:solidFill>
                    <a:srgbClr val="CC3300"/>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000" b="1">
                  <a:latin typeface="Times New Roman" pitchFamily="18" charset="0"/>
                  <a:ea typeface="宋体" pitchFamily="2" charset="-122"/>
                  <a:cs typeface="Times New Roman" pitchFamily="18" charset="0"/>
                </a:rPr>
                <a:t>top</a:t>
              </a:r>
            </a:p>
          </p:txBody>
        </p:sp>
        <p:sp>
          <p:nvSpPr>
            <p:cNvPr id="43124" name="Line 397"/>
            <p:cNvSpPr>
              <a:spLocks noChangeShapeType="1"/>
            </p:cNvSpPr>
            <p:nvPr/>
          </p:nvSpPr>
          <p:spPr bwMode="auto">
            <a:xfrm>
              <a:off x="2640" y="2112"/>
              <a:ext cx="528" cy="0"/>
            </a:xfrm>
            <a:prstGeom prst="line">
              <a:avLst/>
            </a:prstGeom>
            <a:noFill/>
            <a:ln w="12700" cap="rnd">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latin typeface="Times New Roman" pitchFamily="18" charset="0"/>
                <a:cs typeface="Times New Roman" pitchFamily="18" charset="0"/>
              </a:endParaRPr>
            </a:p>
          </p:txBody>
        </p:sp>
      </p:grpSp>
      <p:sp>
        <p:nvSpPr>
          <p:cNvPr id="229774" name="Text Box 398"/>
          <p:cNvSpPr txBox="1">
            <a:spLocks noChangeArrowheads="1"/>
          </p:cNvSpPr>
          <p:nvPr/>
        </p:nvSpPr>
        <p:spPr bwMode="auto">
          <a:xfrm>
            <a:off x="3790950" y="1362075"/>
            <a:ext cx="381000" cy="39687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000" b="1">
                <a:latin typeface="Times New Roman" pitchFamily="18" charset="0"/>
                <a:ea typeface="宋体" pitchFamily="2" charset="-122"/>
                <a:cs typeface="Times New Roman" pitchFamily="18" charset="0"/>
              </a:rPr>
              <a:t>5</a:t>
            </a:r>
          </a:p>
        </p:txBody>
      </p:sp>
      <p:sp>
        <p:nvSpPr>
          <p:cNvPr id="43106" name="Text Box 399"/>
          <p:cNvSpPr txBox="1">
            <a:spLocks noChangeArrowheads="1"/>
          </p:cNvSpPr>
          <p:nvPr/>
        </p:nvSpPr>
        <p:spPr bwMode="auto">
          <a:xfrm>
            <a:off x="1733550" y="1362075"/>
            <a:ext cx="2286000" cy="39687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zh-CN" altLang="en-US" sz="2000" b="1" dirty="0">
                <a:latin typeface="Times New Roman" pitchFamily="18" charset="0"/>
                <a:ea typeface="宋体" pitchFamily="2" charset="-122"/>
                <a:cs typeface="Times New Roman" pitchFamily="18" charset="0"/>
              </a:rPr>
              <a:t>读入表达式过程：</a:t>
            </a:r>
          </a:p>
        </p:txBody>
      </p:sp>
      <p:sp>
        <p:nvSpPr>
          <p:cNvPr id="229776" name="Text Box 400"/>
          <p:cNvSpPr txBox="1">
            <a:spLocks noChangeArrowheads="1"/>
          </p:cNvSpPr>
          <p:nvPr/>
        </p:nvSpPr>
        <p:spPr bwMode="auto">
          <a:xfrm>
            <a:off x="3943350" y="1362075"/>
            <a:ext cx="382588" cy="39687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000" b="1">
                <a:latin typeface="Times New Roman" pitchFamily="18" charset="0"/>
                <a:ea typeface="宋体" pitchFamily="2" charset="-122"/>
                <a:cs typeface="Times New Roman" pitchFamily="18" charset="0"/>
              </a:rPr>
              <a:t>+</a:t>
            </a:r>
          </a:p>
        </p:txBody>
      </p:sp>
      <p:sp>
        <p:nvSpPr>
          <p:cNvPr id="229777" name="Text Box 401"/>
          <p:cNvSpPr txBox="1">
            <a:spLocks noChangeArrowheads="1"/>
          </p:cNvSpPr>
          <p:nvPr/>
        </p:nvSpPr>
        <p:spPr bwMode="auto">
          <a:xfrm>
            <a:off x="4095750" y="1346200"/>
            <a:ext cx="381000" cy="39687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000" b="1">
                <a:latin typeface="Times New Roman" pitchFamily="18" charset="0"/>
                <a:ea typeface="宋体" pitchFamily="2" charset="-122"/>
                <a:cs typeface="Times New Roman" pitchFamily="18" charset="0"/>
              </a:rPr>
              <a:t>6</a:t>
            </a:r>
          </a:p>
        </p:txBody>
      </p:sp>
      <p:sp>
        <p:nvSpPr>
          <p:cNvPr id="229778" name="Text Box 402"/>
          <p:cNvSpPr txBox="1">
            <a:spLocks noChangeArrowheads="1"/>
          </p:cNvSpPr>
          <p:nvPr/>
        </p:nvSpPr>
        <p:spPr bwMode="auto">
          <a:xfrm>
            <a:off x="4248150" y="1438275"/>
            <a:ext cx="381000" cy="304800"/>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1400" b="1">
                <a:latin typeface="Times New Roman" pitchFamily="18" charset="0"/>
                <a:ea typeface="宋体" pitchFamily="2" charset="-122"/>
                <a:cs typeface="Times New Roman" pitchFamily="18" charset="0"/>
              </a:rPr>
              <a:t>×</a:t>
            </a:r>
          </a:p>
        </p:txBody>
      </p:sp>
      <p:sp>
        <p:nvSpPr>
          <p:cNvPr id="229779" name="Text Box 403"/>
          <p:cNvSpPr txBox="1">
            <a:spLocks noChangeArrowheads="1"/>
          </p:cNvSpPr>
          <p:nvPr/>
        </p:nvSpPr>
        <p:spPr bwMode="auto">
          <a:xfrm>
            <a:off x="4400550" y="1346200"/>
            <a:ext cx="457200" cy="396875"/>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000" b="1">
                <a:latin typeface="Times New Roman" pitchFamily="18" charset="0"/>
                <a:ea typeface="宋体" pitchFamily="2" charset="-122"/>
                <a:cs typeface="Times New Roman" pitchFamily="18" charset="0"/>
              </a:rPr>
              <a:t>(</a:t>
            </a:r>
          </a:p>
        </p:txBody>
      </p:sp>
      <p:sp>
        <p:nvSpPr>
          <p:cNvPr id="229780" name="Text Box 404"/>
          <p:cNvSpPr txBox="1">
            <a:spLocks noChangeArrowheads="1"/>
          </p:cNvSpPr>
          <p:nvPr/>
        </p:nvSpPr>
        <p:spPr bwMode="auto">
          <a:xfrm>
            <a:off x="4552950" y="1346200"/>
            <a:ext cx="457200" cy="396875"/>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000" b="1">
                <a:latin typeface="Times New Roman" pitchFamily="18" charset="0"/>
                <a:ea typeface="宋体" pitchFamily="2" charset="-122"/>
                <a:cs typeface="Times New Roman" pitchFamily="18" charset="0"/>
              </a:rPr>
              <a:t>1</a:t>
            </a:r>
          </a:p>
        </p:txBody>
      </p:sp>
      <p:sp>
        <p:nvSpPr>
          <p:cNvPr id="229781" name="Text Box 405"/>
          <p:cNvSpPr txBox="1">
            <a:spLocks noChangeArrowheads="1"/>
          </p:cNvSpPr>
          <p:nvPr/>
        </p:nvSpPr>
        <p:spPr bwMode="auto">
          <a:xfrm>
            <a:off x="4705350" y="1346200"/>
            <a:ext cx="457200" cy="396875"/>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000" b="1">
                <a:latin typeface="Times New Roman" pitchFamily="18" charset="0"/>
                <a:ea typeface="宋体" pitchFamily="2" charset="-122"/>
                <a:cs typeface="Times New Roman" pitchFamily="18" charset="0"/>
              </a:rPr>
              <a:t>+</a:t>
            </a:r>
          </a:p>
        </p:txBody>
      </p:sp>
      <p:sp>
        <p:nvSpPr>
          <p:cNvPr id="229782" name="Text Box 406"/>
          <p:cNvSpPr txBox="1">
            <a:spLocks noChangeArrowheads="1"/>
          </p:cNvSpPr>
          <p:nvPr/>
        </p:nvSpPr>
        <p:spPr bwMode="auto">
          <a:xfrm>
            <a:off x="4857750" y="1346200"/>
            <a:ext cx="458788" cy="396875"/>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000" b="1">
                <a:latin typeface="Times New Roman" pitchFamily="18" charset="0"/>
                <a:ea typeface="宋体" pitchFamily="2" charset="-122"/>
                <a:cs typeface="Times New Roman" pitchFamily="18" charset="0"/>
              </a:rPr>
              <a:t>2</a:t>
            </a:r>
          </a:p>
        </p:txBody>
      </p:sp>
      <p:sp>
        <p:nvSpPr>
          <p:cNvPr id="229783" name="Text Box 407"/>
          <p:cNvSpPr txBox="1">
            <a:spLocks noChangeArrowheads="1"/>
          </p:cNvSpPr>
          <p:nvPr/>
        </p:nvSpPr>
        <p:spPr bwMode="auto">
          <a:xfrm>
            <a:off x="5010150" y="1346200"/>
            <a:ext cx="457200" cy="396875"/>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000" b="1">
                <a:latin typeface="Times New Roman" pitchFamily="18" charset="0"/>
                <a:ea typeface="宋体" pitchFamily="2" charset="-122"/>
                <a:cs typeface="Times New Roman" pitchFamily="18" charset="0"/>
              </a:rPr>
              <a:t>)</a:t>
            </a:r>
          </a:p>
        </p:txBody>
      </p:sp>
      <p:sp>
        <p:nvSpPr>
          <p:cNvPr id="229784" name="Text Box 408"/>
          <p:cNvSpPr txBox="1">
            <a:spLocks noChangeArrowheads="1"/>
          </p:cNvSpPr>
          <p:nvPr/>
        </p:nvSpPr>
        <p:spPr bwMode="auto">
          <a:xfrm>
            <a:off x="5162550" y="1346200"/>
            <a:ext cx="457200" cy="396875"/>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000" b="1">
                <a:latin typeface="Times New Roman" pitchFamily="18" charset="0"/>
                <a:ea typeface="宋体" pitchFamily="2" charset="-122"/>
                <a:cs typeface="Times New Roman" pitchFamily="18" charset="0"/>
              </a:rPr>
              <a:t>-</a:t>
            </a:r>
          </a:p>
        </p:txBody>
      </p:sp>
      <p:sp>
        <p:nvSpPr>
          <p:cNvPr id="229785" name="Text Box 409"/>
          <p:cNvSpPr txBox="1">
            <a:spLocks noChangeArrowheads="1"/>
          </p:cNvSpPr>
          <p:nvPr/>
        </p:nvSpPr>
        <p:spPr bwMode="auto">
          <a:xfrm>
            <a:off x="5316538" y="1346200"/>
            <a:ext cx="455612" cy="396875"/>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000" b="1">
                <a:latin typeface="Times New Roman" pitchFamily="18" charset="0"/>
                <a:ea typeface="宋体" pitchFamily="2" charset="-122"/>
                <a:cs typeface="Times New Roman" pitchFamily="18" charset="0"/>
              </a:rPr>
              <a:t>4</a:t>
            </a:r>
          </a:p>
        </p:txBody>
      </p:sp>
      <p:sp>
        <p:nvSpPr>
          <p:cNvPr id="229786" name="Text Box 410"/>
          <p:cNvSpPr txBox="1">
            <a:spLocks noChangeArrowheads="1"/>
          </p:cNvSpPr>
          <p:nvPr/>
        </p:nvSpPr>
        <p:spPr bwMode="auto">
          <a:xfrm>
            <a:off x="5467350" y="1346200"/>
            <a:ext cx="457200" cy="396875"/>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000" b="1">
                <a:latin typeface="Times New Roman" pitchFamily="18" charset="0"/>
                <a:ea typeface="宋体" pitchFamily="2" charset="-122"/>
                <a:cs typeface="Times New Roman" pitchFamily="18" charset="0"/>
              </a:rPr>
              <a:t>#</a:t>
            </a:r>
          </a:p>
        </p:txBody>
      </p:sp>
      <p:sp>
        <p:nvSpPr>
          <p:cNvPr id="229787" name="Text Box 411"/>
          <p:cNvSpPr txBox="1">
            <a:spLocks noChangeArrowheads="1"/>
          </p:cNvSpPr>
          <p:nvPr/>
        </p:nvSpPr>
        <p:spPr bwMode="auto">
          <a:xfrm>
            <a:off x="5867400" y="1341438"/>
            <a:ext cx="936848" cy="400110"/>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000" b="1" dirty="0" smtClean="0">
                <a:latin typeface="Times New Roman" pitchFamily="18" charset="0"/>
                <a:ea typeface="宋体" pitchFamily="2" charset="-122"/>
                <a:cs typeface="Times New Roman" pitchFamily="18" charset="0"/>
              </a:rPr>
              <a:t>=  19</a:t>
            </a:r>
            <a:endParaRPr kumimoji="1" lang="en-US" altLang="zh-CN" sz="2000" b="1" dirty="0">
              <a:latin typeface="Times New Roman" pitchFamily="18" charset="0"/>
              <a:ea typeface="宋体" pitchFamily="2" charset="-122"/>
              <a:cs typeface="Times New Roman" pitchFamily="18" charset="0"/>
            </a:endParaRPr>
          </a:p>
        </p:txBody>
      </p:sp>
      <p:sp>
        <p:nvSpPr>
          <p:cNvPr id="229788" name="Text Box 412"/>
          <p:cNvSpPr txBox="1">
            <a:spLocks noChangeArrowheads="1"/>
          </p:cNvSpPr>
          <p:nvPr/>
        </p:nvSpPr>
        <p:spPr bwMode="auto">
          <a:xfrm>
            <a:off x="7372350" y="2336800"/>
            <a:ext cx="1371600" cy="39687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000" b="1">
                <a:latin typeface="Times New Roman" pitchFamily="18" charset="0"/>
                <a:ea typeface="宋体" pitchFamily="2" charset="-122"/>
                <a:cs typeface="Times New Roman" pitchFamily="18" charset="0"/>
              </a:rPr>
              <a:t>1+2=3</a:t>
            </a:r>
          </a:p>
        </p:txBody>
      </p:sp>
      <p:sp>
        <p:nvSpPr>
          <p:cNvPr id="229789" name="Text Box 413"/>
          <p:cNvSpPr txBox="1">
            <a:spLocks noChangeArrowheads="1"/>
          </p:cNvSpPr>
          <p:nvPr/>
        </p:nvSpPr>
        <p:spPr bwMode="auto">
          <a:xfrm>
            <a:off x="7372350" y="2733675"/>
            <a:ext cx="1219200" cy="396875"/>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000" b="1">
                <a:latin typeface="Times New Roman" pitchFamily="18" charset="0"/>
                <a:ea typeface="宋体" pitchFamily="2" charset="-122"/>
                <a:cs typeface="Times New Roman" pitchFamily="18" charset="0"/>
              </a:rPr>
              <a:t>6</a:t>
            </a:r>
            <a:r>
              <a:rPr kumimoji="1" lang="en-US" altLang="zh-CN" sz="1600" b="1">
                <a:latin typeface="Times New Roman" pitchFamily="18" charset="0"/>
                <a:ea typeface="宋体" pitchFamily="2" charset="-122"/>
                <a:cs typeface="Times New Roman" pitchFamily="18" charset="0"/>
              </a:rPr>
              <a:t>×</a:t>
            </a:r>
            <a:r>
              <a:rPr kumimoji="1" lang="en-US" altLang="zh-CN" sz="2000" b="1">
                <a:latin typeface="Times New Roman" pitchFamily="18" charset="0"/>
                <a:ea typeface="宋体" pitchFamily="2" charset="-122"/>
                <a:cs typeface="Times New Roman" pitchFamily="18" charset="0"/>
              </a:rPr>
              <a:t>3=18</a:t>
            </a:r>
            <a:endParaRPr kumimoji="1" lang="en-US" altLang="zh-CN" sz="1600" b="1">
              <a:latin typeface="Times New Roman" pitchFamily="18" charset="0"/>
              <a:ea typeface="宋体" pitchFamily="2" charset="-122"/>
              <a:cs typeface="Times New Roman" pitchFamily="18" charset="0"/>
            </a:endParaRPr>
          </a:p>
        </p:txBody>
      </p:sp>
      <p:sp>
        <p:nvSpPr>
          <p:cNvPr id="229790" name="Text Box 414"/>
          <p:cNvSpPr txBox="1">
            <a:spLocks noChangeArrowheads="1"/>
          </p:cNvSpPr>
          <p:nvPr/>
        </p:nvSpPr>
        <p:spPr bwMode="auto">
          <a:xfrm>
            <a:off x="7372350" y="3175000"/>
            <a:ext cx="1219200" cy="396875"/>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000" b="1">
                <a:latin typeface="Times New Roman" pitchFamily="18" charset="0"/>
                <a:ea typeface="宋体" pitchFamily="2" charset="-122"/>
                <a:cs typeface="Times New Roman" pitchFamily="18" charset="0"/>
              </a:rPr>
              <a:t>5+18=23</a:t>
            </a:r>
            <a:endParaRPr kumimoji="1" lang="en-US" altLang="zh-CN" sz="1600" b="1">
              <a:latin typeface="Times New Roman" pitchFamily="18" charset="0"/>
              <a:ea typeface="宋体" pitchFamily="2" charset="-122"/>
              <a:cs typeface="Times New Roman" pitchFamily="18" charset="0"/>
            </a:endParaRPr>
          </a:p>
        </p:txBody>
      </p:sp>
      <p:sp>
        <p:nvSpPr>
          <p:cNvPr id="229791" name="Text Box 415"/>
          <p:cNvSpPr txBox="1">
            <a:spLocks noChangeArrowheads="1"/>
          </p:cNvSpPr>
          <p:nvPr/>
        </p:nvSpPr>
        <p:spPr bwMode="auto">
          <a:xfrm>
            <a:off x="7372350" y="3648075"/>
            <a:ext cx="1219200" cy="396875"/>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cap="rnd">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spcBef>
                <a:spcPct val="50000"/>
              </a:spcBef>
            </a:pPr>
            <a:r>
              <a:rPr kumimoji="1" lang="en-US" altLang="zh-CN" sz="2000" b="1">
                <a:latin typeface="Times New Roman" pitchFamily="18" charset="0"/>
                <a:ea typeface="宋体" pitchFamily="2" charset="-122"/>
                <a:cs typeface="Times New Roman" pitchFamily="18" charset="0"/>
              </a:rPr>
              <a:t>23-4=19</a:t>
            </a:r>
            <a:endParaRPr kumimoji="1" lang="en-US" altLang="zh-CN" sz="1600" b="1">
              <a:latin typeface="Times New Roman" pitchFamily="18" charset="0"/>
              <a:ea typeface="宋体" pitchFamily="2" charset="-122"/>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29588"/>
                                        </p:tgtEl>
                                        <p:attrNameLst>
                                          <p:attrName>style.visibility</p:attrName>
                                        </p:attrNameLst>
                                      </p:cBhvr>
                                      <p:to>
                                        <p:strVal val="visible"/>
                                      </p:to>
                                    </p:set>
                                  </p:childTnLst>
                                </p:cTn>
                              </p:par>
                            </p:childTnLst>
                          </p:cTn>
                        </p:par>
                        <p:par>
                          <p:cTn id="7" fill="hold" nodeType="afterGroup">
                            <p:stCondLst>
                              <p:cond delay="500"/>
                            </p:stCondLst>
                            <p:childTnLst>
                              <p:par>
                                <p:cTn id="8" presetID="12" presetClass="entr" presetSubtype="2" fill="hold" grpId="0" nodeType="afterEffect">
                                  <p:stCondLst>
                                    <p:cond delay="0"/>
                                  </p:stCondLst>
                                  <p:childTnLst>
                                    <p:set>
                                      <p:cBhvr>
                                        <p:cTn id="9" dur="1" fill="hold">
                                          <p:stCondLst>
                                            <p:cond delay="0"/>
                                          </p:stCondLst>
                                        </p:cTn>
                                        <p:tgtEl>
                                          <p:spTgt spid="229606"/>
                                        </p:tgtEl>
                                        <p:attrNameLst>
                                          <p:attrName>style.visibility</p:attrName>
                                        </p:attrNameLst>
                                      </p:cBhvr>
                                      <p:to>
                                        <p:strVal val="visible"/>
                                      </p:to>
                                    </p:set>
                                    <p:animEffect transition="in" filter="slide(fromRight)">
                                      <p:cBhvr>
                                        <p:cTn id="10" dur="500"/>
                                        <p:tgtEl>
                                          <p:spTgt spid="229606"/>
                                        </p:tgtEl>
                                      </p:cBhvr>
                                    </p:animEffect>
                                  </p:childTnLst>
                                </p:cTn>
                              </p:par>
                            </p:childTnLst>
                          </p:cTn>
                        </p:par>
                        <p:par>
                          <p:cTn id="11" fill="hold" nodeType="afterGroup">
                            <p:stCondLst>
                              <p:cond delay="1000"/>
                            </p:stCondLst>
                            <p:childTnLst>
                              <p:par>
                                <p:cTn id="12" presetID="1" presetClass="entr" presetSubtype="0" fill="hold" grpId="0" nodeType="afterEffect">
                                  <p:stCondLst>
                                    <p:cond delay="0"/>
                                  </p:stCondLst>
                                  <p:childTnLst>
                                    <p:set>
                                      <p:cBhvr>
                                        <p:cTn id="13" dur="1" fill="hold">
                                          <p:stCondLst>
                                            <p:cond delay="499"/>
                                          </p:stCondLst>
                                        </p:cTn>
                                        <p:tgtEl>
                                          <p:spTgt spid="229630"/>
                                        </p:tgtEl>
                                        <p:attrNameLst>
                                          <p:attrName>style.visibility</p:attrName>
                                        </p:attrNameLst>
                                      </p:cBhvr>
                                      <p:to>
                                        <p:strVal val="visible"/>
                                      </p:to>
                                    </p:set>
                                  </p:childTnLst>
                                </p:cTn>
                              </p:par>
                            </p:childTnLst>
                          </p:cTn>
                        </p:par>
                        <p:par>
                          <p:cTn id="14" fill="hold" nodeType="afterGroup">
                            <p:stCondLst>
                              <p:cond delay="1500"/>
                            </p:stCondLst>
                            <p:childTnLst>
                              <p:par>
                                <p:cTn id="15" presetID="1" presetClass="entr" presetSubtype="0" fill="hold" nodeType="afterEffect">
                                  <p:stCondLst>
                                    <p:cond delay="0"/>
                                  </p:stCondLst>
                                  <p:childTnLst>
                                    <p:set>
                                      <p:cBhvr>
                                        <p:cTn id="16" dur="1" fill="hold">
                                          <p:stCondLst>
                                            <p:cond delay="499"/>
                                          </p:stCondLst>
                                        </p:cTn>
                                        <p:tgtEl>
                                          <p:spTgt spid="229631"/>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499"/>
                                          </p:stCondLst>
                                        </p:cTn>
                                        <p:tgtEl>
                                          <p:spTgt spid="229607"/>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29774"/>
                                        </p:tgtEl>
                                        <p:attrNameLst>
                                          <p:attrName>style.visibility</p:attrName>
                                        </p:attrNameLst>
                                      </p:cBhvr>
                                      <p:to>
                                        <p:strVal val="visible"/>
                                      </p:to>
                                    </p:set>
                                    <p:anim calcmode="lin" valueType="num">
                                      <p:cBhvr additive="base">
                                        <p:cTn id="25" dur="500" fill="hold"/>
                                        <p:tgtEl>
                                          <p:spTgt spid="229774"/>
                                        </p:tgtEl>
                                        <p:attrNameLst>
                                          <p:attrName>ppt_x</p:attrName>
                                        </p:attrNameLst>
                                      </p:cBhvr>
                                      <p:tavLst>
                                        <p:tav tm="0">
                                          <p:val>
                                            <p:strVal val="1+#ppt_w/2"/>
                                          </p:val>
                                        </p:tav>
                                        <p:tav tm="100000">
                                          <p:val>
                                            <p:strVal val="#ppt_x"/>
                                          </p:val>
                                        </p:tav>
                                      </p:tavLst>
                                    </p:anim>
                                    <p:anim calcmode="lin" valueType="num">
                                      <p:cBhvr additive="base">
                                        <p:cTn id="26" dur="500" fill="hold"/>
                                        <p:tgtEl>
                                          <p:spTgt spid="229774"/>
                                        </p:tgtEl>
                                        <p:attrNameLst>
                                          <p:attrName>ppt_y</p:attrName>
                                        </p:attrNameLst>
                                      </p:cBhvr>
                                      <p:tavLst>
                                        <p:tav tm="0">
                                          <p:val>
                                            <p:strVal val="#ppt_y"/>
                                          </p:val>
                                        </p:tav>
                                        <p:tav tm="100000">
                                          <p:val>
                                            <p:strVal val="#ppt_y"/>
                                          </p:val>
                                        </p:tav>
                                      </p:tavLst>
                                    </p:anim>
                                  </p:childTnLst>
                                </p:cTn>
                              </p:par>
                            </p:childTnLst>
                          </p:cTn>
                        </p:par>
                        <p:par>
                          <p:cTn id="27" fill="hold" nodeType="afterGroup">
                            <p:stCondLst>
                              <p:cond delay="500"/>
                            </p:stCondLst>
                            <p:childTnLst>
                              <p:par>
                                <p:cTn id="28" presetID="2" presetClass="entr" presetSubtype="2" fill="hold" grpId="0" nodeType="afterEffect">
                                  <p:stCondLst>
                                    <p:cond delay="1000"/>
                                  </p:stCondLst>
                                  <p:childTnLst>
                                    <p:set>
                                      <p:cBhvr>
                                        <p:cTn id="29" dur="1" fill="hold">
                                          <p:stCondLst>
                                            <p:cond delay="0"/>
                                          </p:stCondLst>
                                        </p:cTn>
                                        <p:tgtEl>
                                          <p:spTgt spid="229625"/>
                                        </p:tgtEl>
                                        <p:attrNameLst>
                                          <p:attrName>style.visibility</p:attrName>
                                        </p:attrNameLst>
                                      </p:cBhvr>
                                      <p:to>
                                        <p:strVal val="visible"/>
                                      </p:to>
                                    </p:set>
                                    <p:anim calcmode="lin" valueType="num">
                                      <p:cBhvr additive="base">
                                        <p:cTn id="30" dur="500" fill="hold"/>
                                        <p:tgtEl>
                                          <p:spTgt spid="229625"/>
                                        </p:tgtEl>
                                        <p:attrNameLst>
                                          <p:attrName>ppt_x</p:attrName>
                                        </p:attrNameLst>
                                      </p:cBhvr>
                                      <p:tavLst>
                                        <p:tav tm="0">
                                          <p:val>
                                            <p:strVal val="1+#ppt_w/2"/>
                                          </p:val>
                                        </p:tav>
                                        <p:tav tm="100000">
                                          <p:val>
                                            <p:strVal val="#ppt_x"/>
                                          </p:val>
                                        </p:tav>
                                      </p:tavLst>
                                    </p:anim>
                                    <p:anim calcmode="lin" valueType="num">
                                      <p:cBhvr additive="base">
                                        <p:cTn id="31" dur="500" fill="hold"/>
                                        <p:tgtEl>
                                          <p:spTgt spid="229625"/>
                                        </p:tgtEl>
                                        <p:attrNameLst>
                                          <p:attrName>ppt_y</p:attrName>
                                        </p:attrNameLst>
                                      </p:cBhvr>
                                      <p:tavLst>
                                        <p:tav tm="0">
                                          <p:val>
                                            <p:strVal val="#ppt_y"/>
                                          </p:val>
                                        </p:tav>
                                        <p:tav tm="100000">
                                          <p:val>
                                            <p:strVal val="#ppt_y"/>
                                          </p:val>
                                        </p:tav>
                                      </p:tavLst>
                                    </p:anim>
                                  </p:childTnLst>
                                </p:cTn>
                              </p:par>
                            </p:childTnLst>
                          </p:cTn>
                        </p:par>
                        <p:par>
                          <p:cTn id="32" fill="hold" nodeType="afterGroup">
                            <p:stCondLst>
                              <p:cond delay="2000"/>
                            </p:stCondLst>
                            <p:childTnLst>
                              <p:par>
                                <p:cTn id="33" presetID="1" presetClass="entr" presetSubtype="0" fill="hold" grpId="0" nodeType="afterEffect">
                                  <p:stCondLst>
                                    <p:cond delay="0"/>
                                  </p:stCondLst>
                                  <p:childTnLst>
                                    <p:set>
                                      <p:cBhvr>
                                        <p:cTn id="34" dur="1" fill="hold">
                                          <p:stCondLst>
                                            <p:cond delay="499"/>
                                          </p:stCondLst>
                                        </p:cTn>
                                        <p:tgtEl>
                                          <p:spTgt spid="229626"/>
                                        </p:tgtEl>
                                        <p:attrNameLst>
                                          <p:attrName>style.visibility</p:attrName>
                                        </p:attrNameLst>
                                      </p:cBhvr>
                                      <p:to>
                                        <p:strVal val="visible"/>
                                      </p:to>
                                    </p:set>
                                  </p:childTnLst>
                                </p:cTn>
                              </p:par>
                            </p:childTnLst>
                          </p:cTn>
                        </p:par>
                        <p:par>
                          <p:cTn id="35" fill="hold" nodeType="afterGroup">
                            <p:stCondLst>
                              <p:cond delay="2500"/>
                            </p:stCondLst>
                            <p:childTnLst>
                              <p:par>
                                <p:cTn id="36" presetID="1" presetClass="entr" presetSubtype="0" fill="hold" nodeType="afterEffect">
                                  <p:stCondLst>
                                    <p:cond delay="0"/>
                                  </p:stCondLst>
                                  <p:childTnLst>
                                    <p:set>
                                      <p:cBhvr>
                                        <p:cTn id="37" dur="1" fill="hold">
                                          <p:stCondLst>
                                            <p:cond delay="499"/>
                                          </p:stCondLst>
                                        </p:cTn>
                                        <p:tgtEl>
                                          <p:spTgt spid="229627"/>
                                        </p:tgtEl>
                                        <p:attrNameLst>
                                          <p:attrName>style.visibility</p:attrName>
                                        </p:attrNameLst>
                                      </p:cBhvr>
                                      <p:to>
                                        <p:strVal val="visible"/>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2" fill="hold" grpId="0" nodeType="clickEffect">
                                  <p:stCondLst>
                                    <p:cond delay="0"/>
                                  </p:stCondLst>
                                  <p:childTnLst>
                                    <p:set>
                                      <p:cBhvr>
                                        <p:cTn id="41" dur="1" fill="hold">
                                          <p:stCondLst>
                                            <p:cond delay="0"/>
                                          </p:stCondLst>
                                        </p:cTn>
                                        <p:tgtEl>
                                          <p:spTgt spid="229776"/>
                                        </p:tgtEl>
                                        <p:attrNameLst>
                                          <p:attrName>style.visibility</p:attrName>
                                        </p:attrNameLst>
                                      </p:cBhvr>
                                      <p:to>
                                        <p:strVal val="visible"/>
                                      </p:to>
                                    </p:set>
                                    <p:anim calcmode="lin" valueType="num">
                                      <p:cBhvr additive="base">
                                        <p:cTn id="42" dur="500" fill="hold"/>
                                        <p:tgtEl>
                                          <p:spTgt spid="229776"/>
                                        </p:tgtEl>
                                        <p:attrNameLst>
                                          <p:attrName>ppt_x</p:attrName>
                                        </p:attrNameLst>
                                      </p:cBhvr>
                                      <p:tavLst>
                                        <p:tav tm="0">
                                          <p:val>
                                            <p:strVal val="1+#ppt_w/2"/>
                                          </p:val>
                                        </p:tav>
                                        <p:tav tm="100000">
                                          <p:val>
                                            <p:strVal val="#ppt_x"/>
                                          </p:val>
                                        </p:tav>
                                      </p:tavLst>
                                    </p:anim>
                                    <p:anim calcmode="lin" valueType="num">
                                      <p:cBhvr additive="base">
                                        <p:cTn id="43" dur="500" fill="hold"/>
                                        <p:tgtEl>
                                          <p:spTgt spid="229776"/>
                                        </p:tgtEl>
                                        <p:attrNameLst>
                                          <p:attrName>ppt_y</p:attrName>
                                        </p:attrNameLst>
                                      </p:cBhvr>
                                      <p:tavLst>
                                        <p:tav tm="0">
                                          <p:val>
                                            <p:strVal val="#ppt_y"/>
                                          </p:val>
                                        </p:tav>
                                        <p:tav tm="100000">
                                          <p:val>
                                            <p:strVal val="#ppt_y"/>
                                          </p:val>
                                        </p:tav>
                                      </p:tavLst>
                                    </p:anim>
                                  </p:childTnLst>
                                </p:cTn>
                              </p:par>
                            </p:childTnLst>
                          </p:cTn>
                        </p:par>
                        <p:par>
                          <p:cTn id="44" fill="hold" nodeType="afterGroup">
                            <p:stCondLst>
                              <p:cond delay="500"/>
                            </p:stCondLst>
                            <p:childTnLst>
                              <p:par>
                                <p:cTn id="45" presetID="2" presetClass="entr" presetSubtype="2" fill="hold" grpId="0" nodeType="afterEffect">
                                  <p:stCondLst>
                                    <p:cond delay="1000"/>
                                  </p:stCondLst>
                                  <p:childTnLst>
                                    <p:set>
                                      <p:cBhvr>
                                        <p:cTn id="46" dur="1" fill="hold">
                                          <p:stCondLst>
                                            <p:cond delay="0"/>
                                          </p:stCondLst>
                                        </p:cTn>
                                        <p:tgtEl>
                                          <p:spTgt spid="229634"/>
                                        </p:tgtEl>
                                        <p:attrNameLst>
                                          <p:attrName>style.visibility</p:attrName>
                                        </p:attrNameLst>
                                      </p:cBhvr>
                                      <p:to>
                                        <p:strVal val="visible"/>
                                      </p:to>
                                    </p:set>
                                    <p:anim calcmode="lin" valueType="num">
                                      <p:cBhvr additive="base">
                                        <p:cTn id="47" dur="500" fill="hold"/>
                                        <p:tgtEl>
                                          <p:spTgt spid="229634"/>
                                        </p:tgtEl>
                                        <p:attrNameLst>
                                          <p:attrName>ppt_x</p:attrName>
                                        </p:attrNameLst>
                                      </p:cBhvr>
                                      <p:tavLst>
                                        <p:tav tm="0">
                                          <p:val>
                                            <p:strVal val="1+#ppt_w/2"/>
                                          </p:val>
                                        </p:tav>
                                        <p:tav tm="100000">
                                          <p:val>
                                            <p:strVal val="#ppt_x"/>
                                          </p:val>
                                        </p:tav>
                                      </p:tavLst>
                                    </p:anim>
                                    <p:anim calcmode="lin" valueType="num">
                                      <p:cBhvr additive="base">
                                        <p:cTn id="48" dur="500" fill="hold"/>
                                        <p:tgtEl>
                                          <p:spTgt spid="229634"/>
                                        </p:tgtEl>
                                        <p:attrNameLst>
                                          <p:attrName>ppt_y</p:attrName>
                                        </p:attrNameLst>
                                      </p:cBhvr>
                                      <p:tavLst>
                                        <p:tav tm="0">
                                          <p:val>
                                            <p:strVal val="#ppt_y"/>
                                          </p:val>
                                        </p:tav>
                                        <p:tav tm="100000">
                                          <p:val>
                                            <p:strVal val="#ppt_y"/>
                                          </p:val>
                                        </p:tav>
                                      </p:tavLst>
                                    </p:anim>
                                  </p:childTnLst>
                                </p:cTn>
                              </p:par>
                            </p:childTnLst>
                          </p:cTn>
                        </p:par>
                        <p:par>
                          <p:cTn id="49" fill="hold" nodeType="afterGroup">
                            <p:stCondLst>
                              <p:cond delay="2000"/>
                            </p:stCondLst>
                            <p:childTnLst>
                              <p:par>
                                <p:cTn id="50" presetID="1" presetClass="entr" presetSubtype="0" fill="hold" grpId="0" nodeType="afterEffect">
                                  <p:stCondLst>
                                    <p:cond delay="0"/>
                                  </p:stCondLst>
                                  <p:childTnLst>
                                    <p:set>
                                      <p:cBhvr>
                                        <p:cTn id="51" dur="1" fill="hold">
                                          <p:stCondLst>
                                            <p:cond delay="499"/>
                                          </p:stCondLst>
                                        </p:cTn>
                                        <p:tgtEl>
                                          <p:spTgt spid="229635"/>
                                        </p:tgtEl>
                                        <p:attrNameLst>
                                          <p:attrName>style.visibility</p:attrName>
                                        </p:attrNameLst>
                                      </p:cBhvr>
                                      <p:to>
                                        <p:strVal val="visible"/>
                                      </p:to>
                                    </p:set>
                                  </p:childTnLst>
                                </p:cTn>
                              </p:par>
                            </p:childTnLst>
                          </p:cTn>
                        </p:par>
                        <p:par>
                          <p:cTn id="52" fill="hold" nodeType="afterGroup">
                            <p:stCondLst>
                              <p:cond delay="2500"/>
                            </p:stCondLst>
                            <p:childTnLst>
                              <p:par>
                                <p:cTn id="53" presetID="1" presetClass="entr" presetSubtype="0" fill="hold" nodeType="afterEffect">
                                  <p:stCondLst>
                                    <p:cond delay="0"/>
                                  </p:stCondLst>
                                  <p:childTnLst>
                                    <p:set>
                                      <p:cBhvr>
                                        <p:cTn id="54" dur="1" fill="hold">
                                          <p:stCondLst>
                                            <p:cond delay="499"/>
                                          </p:stCondLst>
                                        </p:cTn>
                                        <p:tgtEl>
                                          <p:spTgt spid="229636"/>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2" presetClass="entr" presetSubtype="2" fill="hold" grpId="0" nodeType="clickEffect">
                                  <p:stCondLst>
                                    <p:cond delay="0"/>
                                  </p:stCondLst>
                                  <p:childTnLst>
                                    <p:set>
                                      <p:cBhvr>
                                        <p:cTn id="58" dur="1" fill="hold">
                                          <p:stCondLst>
                                            <p:cond delay="0"/>
                                          </p:stCondLst>
                                        </p:cTn>
                                        <p:tgtEl>
                                          <p:spTgt spid="229777"/>
                                        </p:tgtEl>
                                        <p:attrNameLst>
                                          <p:attrName>style.visibility</p:attrName>
                                        </p:attrNameLst>
                                      </p:cBhvr>
                                      <p:to>
                                        <p:strVal val="visible"/>
                                      </p:to>
                                    </p:set>
                                    <p:anim calcmode="lin" valueType="num">
                                      <p:cBhvr additive="base">
                                        <p:cTn id="59" dur="500" fill="hold"/>
                                        <p:tgtEl>
                                          <p:spTgt spid="229777"/>
                                        </p:tgtEl>
                                        <p:attrNameLst>
                                          <p:attrName>ppt_x</p:attrName>
                                        </p:attrNameLst>
                                      </p:cBhvr>
                                      <p:tavLst>
                                        <p:tav tm="0">
                                          <p:val>
                                            <p:strVal val="1+#ppt_w/2"/>
                                          </p:val>
                                        </p:tav>
                                        <p:tav tm="100000">
                                          <p:val>
                                            <p:strVal val="#ppt_x"/>
                                          </p:val>
                                        </p:tav>
                                      </p:tavLst>
                                    </p:anim>
                                    <p:anim calcmode="lin" valueType="num">
                                      <p:cBhvr additive="base">
                                        <p:cTn id="60" dur="500" fill="hold"/>
                                        <p:tgtEl>
                                          <p:spTgt spid="229777"/>
                                        </p:tgtEl>
                                        <p:attrNameLst>
                                          <p:attrName>ppt_y</p:attrName>
                                        </p:attrNameLst>
                                      </p:cBhvr>
                                      <p:tavLst>
                                        <p:tav tm="0">
                                          <p:val>
                                            <p:strVal val="#ppt_y"/>
                                          </p:val>
                                        </p:tav>
                                        <p:tav tm="100000">
                                          <p:val>
                                            <p:strVal val="#ppt_y"/>
                                          </p:val>
                                        </p:tav>
                                      </p:tavLst>
                                    </p:anim>
                                  </p:childTnLst>
                                </p:cTn>
                              </p:par>
                            </p:childTnLst>
                          </p:cTn>
                        </p:par>
                        <p:par>
                          <p:cTn id="61" fill="hold" nodeType="afterGroup">
                            <p:stCondLst>
                              <p:cond delay="500"/>
                            </p:stCondLst>
                            <p:childTnLst>
                              <p:par>
                                <p:cTn id="62" presetID="2" presetClass="entr" presetSubtype="2" fill="hold" grpId="0" nodeType="afterEffect">
                                  <p:stCondLst>
                                    <p:cond delay="1000"/>
                                  </p:stCondLst>
                                  <p:childTnLst>
                                    <p:set>
                                      <p:cBhvr>
                                        <p:cTn id="63" dur="1" fill="hold">
                                          <p:stCondLst>
                                            <p:cond delay="0"/>
                                          </p:stCondLst>
                                        </p:cTn>
                                        <p:tgtEl>
                                          <p:spTgt spid="229639"/>
                                        </p:tgtEl>
                                        <p:attrNameLst>
                                          <p:attrName>style.visibility</p:attrName>
                                        </p:attrNameLst>
                                      </p:cBhvr>
                                      <p:to>
                                        <p:strVal val="visible"/>
                                      </p:to>
                                    </p:set>
                                    <p:anim calcmode="lin" valueType="num">
                                      <p:cBhvr additive="base">
                                        <p:cTn id="64" dur="500" fill="hold"/>
                                        <p:tgtEl>
                                          <p:spTgt spid="229639"/>
                                        </p:tgtEl>
                                        <p:attrNameLst>
                                          <p:attrName>ppt_x</p:attrName>
                                        </p:attrNameLst>
                                      </p:cBhvr>
                                      <p:tavLst>
                                        <p:tav tm="0">
                                          <p:val>
                                            <p:strVal val="1+#ppt_w/2"/>
                                          </p:val>
                                        </p:tav>
                                        <p:tav tm="100000">
                                          <p:val>
                                            <p:strVal val="#ppt_x"/>
                                          </p:val>
                                        </p:tav>
                                      </p:tavLst>
                                    </p:anim>
                                    <p:anim calcmode="lin" valueType="num">
                                      <p:cBhvr additive="base">
                                        <p:cTn id="65" dur="500" fill="hold"/>
                                        <p:tgtEl>
                                          <p:spTgt spid="229639"/>
                                        </p:tgtEl>
                                        <p:attrNameLst>
                                          <p:attrName>ppt_y</p:attrName>
                                        </p:attrNameLst>
                                      </p:cBhvr>
                                      <p:tavLst>
                                        <p:tav tm="0">
                                          <p:val>
                                            <p:strVal val="#ppt_y"/>
                                          </p:val>
                                        </p:tav>
                                        <p:tav tm="100000">
                                          <p:val>
                                            <p:strVal val="#ppt_y"/>
                                          </p:val>
                                        </p:tav>
                                      </p:tavLst>
                                    </p:anim>
                                  </p:childTnLst>
                                </p:cTn>
                              </p:par>
                            </p:childTnLst>
                          </p:cTn>
                        </p:par>
                        <p:par>
                          <p:cTn id="66" fill="hold" nodeType="afterGroup">
                            <p:stCondLst>
                              <p:cond delay="2000"/>
                            </p:stCondLst>
                            <p:childTnLst>
                              <p:par>
                                <p:cTn id="67" presetID="1" presetClass="entr" presetSubtype="0" fill="hold" grpId="0" nodeType="afterEffect">
                                  <p:stCondLst>
                                    <p:cond delay="0"/>
                                  </p:stCondLst>
                                  <p:childTnLst>
                                    <p:set>
                                      <p:cBhvr>
                                        <p:cTn id="68" dur="1" fill="hold">
                                          <p:stCondLst>
                                            <p:cond delay="499"/>
                                          </p:stCondLst>
                                        </p:cTn>
                                        <p:tgtEl>
                                          <p:spTgt spid="229640"/>
                                        </p:tgtEl>
                                        <p:attrNameLst>
                                          <p:attrName>style.visibility</p:attrName>
                                        </p:attrNameLst>
                                      </p:cBhvr>
                                      <p:to>
                                        <p:strVal val="visible"/>
                                      </p:to>
                                    </p:set>
                                  </p:childTnLst>
                                </p:cTn>
                              </p:par>
                            </p:childTnLst>
                          </p:cTn>
                        </p:par>
                        <p:par>
                          <p:cTn id="69" fill="hold" nodeType="afterGroup">
                            <p:stCondLst>
                              <p:cond delay="2500"/>
                            </p:stCondLst>
                            <p:childTnLst>
                              <p:par>
                                <p:cTn id="70" presetID="1" presetClass="entr" presetSubtype="0" fill="hold" nodeType="afterEffect">
                                  <p:stCondLst>
                                    <p:cond delay="0"/>
                                  </p:stCondLst>
                                  <p:childTnLst>
                                    <p:set>
                                      <p:cBhvr>
                                        <p:cTn id="71" dur="1" fill="hold">
                                          <p:stCondLst>
                                            <p:cond delay="499"/>
                                          </p:stCondLst>
                                        </p:cTn>
                                        <p:tgtEl>
                                          <p:spTgt spid="229641"/>
                                        </p:tgtEl>
                                        <p:attrNameLst>
                                          <p:attrName>style.visibility</p:attrName>
                                        </p:attrNameLst>
                                      </p:cBhvr>
                                      <p:to>
                                        <p:strVal val="visible"/>
                                      </p:to>
                                    </p:set>
                                  </p:childTnLst>
                                </p:cTn>
                              </p:par>
                            </p:childTnLst>
                          </p:cTn>
                        </p:par>
                      </p:childTnLst>
                    </p:cTn>
                  </p:par>
                  <p:par>
                    <p:cTn id="72" fill="hold" nodeType="clickPar">
                      <p:stCondLst>
                        <p:cond delay="indefinite"/>
                      </p:stCondLst>
                      <p:childTnLst>
                        <p:par>
                          <p:cTn id="73" fill="hold" nodeType="withGroup">
                            <p:stCondLst>
                              <p:cond delay="0"/>
                            </p:stCondLst>
                            <p:childTnLst>
                              <p:par>
                                <p:cTn id="74" presetID="2" presetClass="entr" presetSubtype="2" fill="hold" grpId="0" nodeType="clickEffect">
                                  <p:stCondLst>
                                    <p:cond delay="0"/>
                                  </p:stCondLst>
                                  <p:childTnLst>
                                    <p:set>
                                      <p:cBhvr>
                                        <p:cTn id="75" dur="1" fill="hold">
                                          <p:stCondLst>
                                            <p:cond delay="0"/>
                                          </p:stCondLst>
                                        </p:cTn>
                                        <p:tgtEl>
                                          <p:spTgt spid="229778"/>
                                        </p:tgtEl>
                                        <p:attrNameLst>
                                          <p:attrName>style.visibility</p:attrName>
                                        </p:attrNameLst>
                                      </p:cBhvr>
                                      <p:to>
                                        <p:strVal val="visible"/>
                                      </p:to>
                                    </p:set>
                                    <p:anim calcmode="lin" valueType="num">
                                      <p:cBhvr additive="base">
                                        <p:cTn id="76" dur="500" fill="hold"/>
                                        <p:tgtEl>
                                          <p:spTgt spid="229778"/>
                                        </p:tgtEl>
                                        <p:attrNameLst>
                                          <p:attrName>ppt_x</p:attrName>
                                        </p:attrNameLst>
                                      </p:cBhvr>
                                      <p:tavLst>
                                        <p:tav tm="0">
                                          <p:val>
                                            <p:strVal val="1+#ppt_w/2"/>
                                          </p:val>
                                        </p:tav>
                                        <p:tav tm="100000">
                                          <p:val>
                                            <p:strVal val="#ppt_x"/>
                                          </p:val>
                                        </p:tav>
                                      </p:tavLst>
                                    </p:anim>
                                    <p:anim calcmode="lin" valueType="num">
                                      <p:cBhvr additive="base">
                                        <p:cTn id="77" dur="500" fill="hold"/>
                                        <p:tgtEl>
                                          <p:spTgt spid="229778"/>
                                        </p:tgtEl>
                                        <p:attrNameLst>
                                          <p:attrName>ppt_y</p:attrName>
                                        </p:attrNameLst>
                                      </p:cBhvr>
                                      <p:tavLst>
                                        <p:tav tm="0">
                                          <p:val>
                                            <p:strVal val="#ppt_y"/>
                                          </p:val>
                                        </p:tav>
                                        <p:tav tm="100000">
                                          <p:val>
                                            <p:strVal val="#ppt_y"/>
                                          </p:val>
                                        </p:tav>
                                      </p:tavLst>
                                    </p:anim>
                                  </p:childTnLst>
                                </p:cTn>
                              </p:par>
                            </p:childTnLst>
                          </p:cTn>
                        </p:par>
                        <p:par>
                          <p:cTn id="78" fill="hold" nodeType="afterGroup">
                            <p:stCondLst>
                              <p:cond delay="500"/>
                            </p:stCondLst>
                            <p:childTnLst>
                              <p:par>
                                <p:cTn id="79" presetID="2" presetClass="entr" presetSubtype="2" fill="hold" grpId="0" nodeType="afterEffect">
                                  <p:stCondLst>
                                    <p:cond delay="1000"/>
                                  </p:stCondLst>
                                  <p:childTnLst>
                                    <p:set>
                                      <p:cBhvr>
                                        <p:cTn id="80" dur="1" fill="hold">
                                          <p:stCondLst>
                                            <p:cond delay="0"/>
                                          </p:stCondLst>
                                        </p:cTn>
                                        <p:tgtEl>
                                          <p:spTgt spid="229644"/>
                                        </p:tgtEl>
                                        <p:attrNameLst>
                                          <p:attrName>style.visibility</p:attrName>
                                        </p:attrNameLst>
                                      </p:cBhvr>
                                      <p:to>
                                        <p:strVal val="visible"/>
                                      </p:to>
                                    </p:set>
                                    <p:anim calcmode="lin" valueType="num">
                                      <p:cBhvr additive="base">
                                        <p:cTn id="81" dur="500" fill="hold"/>
                                        <p:tgtEl>
                                          <p:spTgt spid="229644"/>
                                        </p:tgtEl>
                                        <p:attrNameLst>
                                          <p:attrName>ppt_x</p:attrName>
                                        </p:attrNameLst>
                                      </p:cBhvr>
                                      <p:tavLst>
                                        <p:tav tm="0">
                                          <p:val>
                                            <p:strVal val="1+#ppt_w/2"/>
                                          </p:val>
                                        </p:tav>
                                        <p:tav tm="100000">
                                          <p:val>
                                            <p:strVal val="#ppt_x"/>
                                          </p:val>
                                        </p:tav>
                                      </p:tavLst>
                                    </p:anim>
                                    <p:anim calcmode="lin" valueType="num">
                                      <p:cBhvr additive="base">
                                        <p:cTn id="82" dur="500" fill="hold"/>
                                        <p:tgtEl>
                                          <p:spTgt spid="229644"/>
                                        </p:tgtEl>
                                        <p:attrNameLst>
                                          <p:attrName>ppt_y</p:attrName>
                                        </p:attrNameLst>
                                      </p:cBhvr>
                                      <p:tavLst>
                                        <p:tav tm="0">
                                          <p:val>
                                            <p:strVal val="#ppt_y"/>
                                          </p:val>
                                        </p:tav>
                                        <p:tav tm="100000">
                                          <p:val>
                                            <p:strVal val="#ppt_y"/>
                                          </p:val>
                                        </p:tav>
                                      </p:tavLst>
                                    </p:anim>
                                  </p:childTnLst>
                                </p:cTn>
                              </p:par>
                            </p:childTnLst>
                          </p:cTn>
                        </p:par>
                        <p:par>
                          <p:cTn id="83" fill="hold" nodeType="afterGroup">
                            <p:stCondLst>
                              <p:cond delay="2000"/>
                            </p:stCondLst>
                            <p:childTnLst>
                              <p:par>
                                <p:cTn id="84" presetID="1" presetClass="entr" presetSubtype="0" fill="hold" grpId="0" nodeType="afterEffect">
                                  <p:stCondLst>
                                    <p:cond delay="0"/>
                                  </p:stCondLst>
                                  <p:childTnLst>
                                    <p:set>
                                      <p:cBhvr>
                                        <p:cTn id="85" dur="1" fill="hold">
                                          <p:stCondLst>
                                            <p:cond delay="499"/>
                                          </p:stCondLst>
                                        </p:cTn>
                                        <p:tgtEl>
                                          <p:spTgt spid="229645"/>
                                        </p:tgtEl>
                                        <p:attrNameLst>
                                          <p:attrName>style.visibility</p:attrName>
                                        </p:attrNameLst>
                                      </p:cBhvr>
                                      <p:to>
                                        <p:strVal val="visible"/>
                                      </p:to>
                                    </p:set>
                                  </p:childTnLst>
                                </p:cTn>
                              </p:par>
                            </p:childTnLst>
                          </p:cTn>
                        </p:par>
                        <p:par>
                          <p:cTn id="86" fill="hold" nodeType="afterGroup">
                            <p:stCondLst>
                              <p:cond delay="2500"/>
                            </p:stCondLst>
                            <p:childTnLst>
                              <p:par>
                                <p:cTn id="87" presetID="1" presetClass="entr" presetSubtype="0" fill="hold" nodeType="afterEffect">
                                  <p:stCondLst>
                                    <p:cond delay="0"/>
                                  </p:stCondLst>
                                  <p:childTnLst>
                                    <p:set>
                                      <p:cBhvr>
                                        <p:cTn id="88" dur="1" fill="hold">
                                          <p:stCondLst>
                                            <p:cond delay="499"/>
                                          </p:stCondLst>
                                        </p:cTn>
                                        <p:tgtEl>
                                          <p:spTgt spid="229646"/>
                                        </p:tgtEl>
                                        <p:attrNameLst>
                                          <p:attrName>style.visibility</p:attrName>
                                        </p:attrNameLst>
                                      </p:cBhvr>
                                      <p:to>
                                        <p:strVal val="visible"/>
                                      </p:to>
                                    </p:set>
                                  </p:childTnLst>
                                </p:cTn>
                              </p:par>
                            </p:childTnLst>
                          </p:cTn>
                        </p:par>
                      </p:childTnLst>
                    </p:cTn>
                  </p:par>
                  <p:par>
                    <p:cTn id="89" fill="hold" nodeType="clickPar">
                      <p:stCondLst>
                        <p:cond delay="indefinite"/>
                      </p:stCondLst>
                      <p:childTnLst>
                        <p:par>
                          <p:cTn id="90" fill="hold" nodeType="withGroup">
                            <p:stCondLst>
                              <p:cond delay="0"/>
                            </p:stCondLst>
                            <p:childTnLst>
                              <p:par>
                                <p:cTn id="91" presetID="2" presetClass="entr" presetSubtype="2" fill="hold" grpId="0" nodeType="clickEffect">
                                  <p:stCondLst>
                                    <p:cond delay="0"/>
                                  </p:stCondLst>
                                  <p:childTnLst>
                                    <p:set>
                                      <p:cBhvr>
                                        <p:cTn id="92" dur="1" fill="hold">
                                          <p:stCondLst>
                                            <p:cond delay="0"/>
                                          </p:stCondLst>
                                        </p:cTn>
                                        <p:tgtEl>
                                          <p:spTgt spid="229779"/>
                                        </p:tgtEl>
                                        <p:attrNameLst>
                                          <p:attrName>style.visibility</p:attrName>
                                        </p:attrNameLst>
                                      </p:cBhvr>
                                      <p:to>
                                        <p:strVal val="visible"/>
                                      </p:to>
                                    </p:set>
                                    <p:anim calcmode="lin" valueType="num">
                                      <p:cBhvr additive="base">
                                        <p:cTn id="93" dur="500" fill="hold"/>
                                        <p:tgtEl>
                                          <p:spTgt spid="229779"/>
                                        </p:tgtEl>
                                        <p:attrNameLst>
                                          <p:attrName>ppt_x</p:attrName>
                                        </p:attrNameLst>
                                      </p:cBhvr>
                                      <p:tavLst>
                                        <p:tav tm="0">
                                          <p:val>
                                            <p:strVal val="1+#ppt_w/2"/>
                                          </p:val>
                                        </p:tav>
                                        <p:tav tm="100000">
                                          <p:val>
                                            <p:strVal val="#ppt_x"/>
                                          </p:val>
                                        </p:tav>
                                      </p:tavLst>
                                    </p:anim>
                                    <p:anim calcmode="lin" valueType="num">
                                      <p:cBhvr additive="base">
                                        <p:cTn id="94" dur="500" fill="hold"/>
                                        <p:tgtEl>
                                          <p:spTgt spid="229779"/>
                                        </p:tgtEl>
                                        <p:attrNameLst>
                                          <p:attrName>ppt_y</p:attrName>
                                        </p:attrNameLst>
                                      </p:cBhvr>
                                      <p:tavLst>
                                        <p:tav tm="0">
                                          <p:val>
                                            <p:strVal val="#ppt_y"/>
                                          </p:val>
                                        </p:tav>
                                        <p:tav tm="100000">
                                          <p:val>
                                            <p:strVal val="#ppt_y"/>
                                          </p:val>
                                        </p:tav>
                                      </p:tavLst>
                                    </p:anim>
                                  </p:childTnLst>
                                </p:cTn>
                              </p:par>
                            </p:childTnLst>
                          </p:cTn>
                        </p:par>
                        <p:par>
                          <p:cTn id="95" fill="hold" nodeType="afterGroup">
                            <p:stCondLst>
                              <p:cond delay="500"/>
                            </p:stCondLst>
                            <p:childTnLst>
                              <p:par>
                                <p:cTn id="96" presetID="2" presetClass="entr" presetSubtype="2" fill="hold" grpId="0" nodeType="afterEffect">
                                  <p:stCondLst>
                                    <p:cond delay="1000"/>
                                  </p:stCondLst>
                                  <p:childTnLst>
                                    <p:set>
                                      <p:cBhvr>
                                        <p:cTn id="97" dur="1" fill="hold">
                                          <p:stCondLst>
                                            <p:cond delay="0"/>
                                          </p:stCondLst>
                                        </p:cTn>
                                        <p:tgtEl>
                                          <p:spTgt spid="229649"/>
                                        </p:tgtEl>
                                        <p:attrNameLst>
                                          <p:attrName>style.visibility</p:attrName>
                                        </p:attrNameLst>
                                      </p:cBhvr>
                                      <p:to>
                                        <p:strVal val="visible"/>
                                      </p:to>
                                    </p:set>
                                    <p:anim calcmode="lin" valueType="num">
                                      <p:cBhvr additive="base">
                                        <p:cTn id="98" dur="500" fill="hold"/>
                                        <p:tgtEl>
                                          <p:spTgt spid="229649"/>
                                        </p:tgtEl>
                                        <p:attrNameLst>
                                          <p:attrName>ppt_x</p:attrName>
                                        </p:attrNameLst>
                                      </p:cBhvr>
                                      <p:tavLst>
                                        <p:tav tm="0">
                                          <p:val>
                                            <p:strVal val="1+#ppt_w/2"/>
                                          </p:val>
                                        </p:tav>
                                        <p:tav tm="100000">
                                          <p:val>
                                            <p:strVal val="#ppt_x"/>
                                          </p:val>
                                        </p:tav>
                                      </p:tavLst>
                                    </p:anim>
                                    <p:anim calcmode="lin" valueType="num">
                                      <p:cBhvr additive="base">
                                        <p:cTn id="99" dur="500" fill="hold"/>
                                        <p:tgtEl>
                                          <p:spTgt spid="229649"/>
                                        </p:tgtEl>
                                        <p:attrNameLst>
                                          <p:attrName>ppt_y</p:attrName>
                                        </p:attrNameLst>
                                      </p:cBhvr>
                                      <p:tavLst>
                                        <p:tav tm="0">
                                          <p:val>
                                            <p:strVal val="#ppt_y"/>
                                          </p:val>
                                        </p:tav>
                                        <p:tav tm="100000">
                                          <p:val>
                                            <p:strVal val="#ppt_y"/>
                                          </p:val>
                                        </p:tav>
                                      </p:tavLst>
                                    </p:anim>
                                  </p:childTnLst>
                                </p:cTn>
                              </p:par>
                            </p:childTnLst>
                          </p:cTn>
                        </p:par>
                        <p:par>
                          <p:cTn id="100" fill="hold" nodeType="afterGroup">
                            <p:stCondLst>
                              <p:cond delay="2000"/>
                            </p:stCondLst>
                            <p:childTnLst>
                              <p:par>
                                <p:cTn id="101" presetID="1" presetClass="entr" presetSubtype="0" fill="hold" grpId="0" nodeType="afterEffect">
                                  <p:stCondLst>
                                    <p:cond delay="0"/>
                                  </p:stCondLst>
                                  <p:childTnLst>
                                    <p:set>
                                      <p:cBhvr>
                                        <p:cTn id="102" dur="1" fill="hold">
                                          <p:stCondLst>
                                            <p:cond delay="499"/>
                                          </p:stCondLst>
                                        </p:cTn>
                                        <p:tgtEl>
                                          <p:spTgt spid="229654"/>
                                        </p:tgtEl>
                                        <p:attrNameLst>
                                          <p:attrName>style.visibility</p:attrName>
                                        </p:attrNameLst>
                                      </p:cBhvr>
                                      <p:to>
                                        <p:strVal val="visible"/>
                                      </p:to>
                                    </p:set>
                                  </p:childTnLst>
                                </p:cTn>
                              </p:par>
                            </p:childTnLst>
                          </p:cTn>
                        </p:par>
                        <p:par>
                          <p:cTn id="103" fill="hold" nodeType="afterGroup">
                            <p:stCondLst>
                              <p:cond delay="2500"/>
                            </p:stCondLst>
                            <p:childTnLst>
                              <p:par>
                                <p:cTn id="104" presetID="1" presetClass="entr" presetSubtype="0" fill="hold" nodeType="afterEffect">
                                  <p:stCondLst>
                                    <p:cond delay="0"/>
                                  </p:stCondLst>
                                  <p:childTnLst>
                                    <p:set>
                                      <p:cBhvr>
                                        <p:cTn id="105" dur="1" fill="hold">
                                          <p:stCondLst>
                                            <p:cond delay="499"/>
                                          </p:stCondLst>
                                        </p:cTn>
                                        <p:tgtEl>
                                          <p:spTgt spid="229650"/>
                                        </p:tgtEl>
                                        <p:attrNameLst>
                                          <p:attrName>style.visibility</p:attrName>
                                        </p:attrNameLst>
                                      </p:cBhvr>
                                      <p:to>
                                        <p:strVal val="visible"/>
                                      </p:to>
                                    </p:set>
                                  </p:childTnLst>
                                </p:cTn>
                              </p:par>
                            </p:childTnLst>
                          </p:cTn>
                        </p:par>
                      </p:childTnLst>
                    </p:cTn>
                  </p:par>
                  <p:par>
                    <p:cTn id="106" fill="hold" nodeType="clickPar">
                      <p:stCondLst>
                        <p:cond delay="indefinite"/>
                      </p:stCondLst>
                      <p:childTnLst>
                        <p:par>
                          <p:cTn id="107" fill="hold" nodeType="withGroup">
                            <p:stCondLst>
                              <p:cond delay="0"/>
                            </p:stCondLst>
                            <p:childTnLst>
                              <p:par>
                                <p:cTn id="108" presetID="2" presetClass="entr" presetSubtype="2" fill="hold" grpId="0" nodeType="clickEffect">
                                  <p:stCondLst>
                                    <p:cond delay="0"/>
                                  </p:stCondLst>
                                  <p:childTnLst>
                                    <p:set>
                                      <p:cBhvr>
                                        <p:cTn id="109" dur="1" fill="hold">
                                          <p:stCondLst>
                                            <p:cond delay="0"/>
                                          </p:stCondLst>
                                        </p:cTn>
                                        <p:tgtEl>
                                          <p:spTgt spid="229780"/>
                                        </p:tgtEl>
                                        <p:attrNameLst>
                                          <p:attrName>style.visibility</p:attrName>
                                        </p:attrNameLst>
                                      </p:cBhvr>
                                      <p:to>
                                        <p:strVal val="visible"/>
                                      </p:to>
                                    </p:set>
                                    <p:anim calcmode="lin" valueType="num">
                                      <p:cBhvr additive="base">
                                        <p:cTn id="110" dur="500" fill="hold"/>
                                        <p:tgtEl>
                                          <p:spTgt spid="229780"/>
                                        </p:tgtEl>
                                        <p:attrNameLst>
                                          <p:attrName>ppt_x</p:attrName>
                                        </p:attrNameLst>
                                      </p:cBhvr>
                                      <p:tavLst>
                                        <p:tav tm="0">
                                          <p:val>
                                            <p:strVal val="1+#ppt_w/2"/>
                                          </p:val>
                                        </p:tav>
                                        <p:tav tm="100000">
                                          <p:val>
                                            <p:strVal val="#ppt_x"/>
                                          </p:val>
                                        </p:tav>
                                      </p:tavLst>
                                    </p:anim>
                                    <p:anim calcmode="lin" valueType="num">
                                      <p:cBhvr additive="base">
                                        <p:cTn id="111" dur="500" fill="hold"/>
                                        <p:tgtEl>
                                          <p:spTgt spid="229780"/>
                                        </p:tgtEl>
                                        <p:attrNameLst>
                                          <p:attrName>ppt_y</p:attrName>
                                        </p:attrNameLst>
                                      </p:cBhvr>
                                      <p:tavLst>
                                        <p:tav tm="0">
                                          <p:val>
                                            <p:strVal val="#ppt_y"/>
                                          </p:val>
                                        </p:tav>
                                        <p:tav tm="100000">
                                          <p:val>
                                            <p:strVal val="#ppt_y"/>
                                          </p:val>
                                        </p:tav>
                                      </p:tavLst>
                                    </p:anim>
                                  </p:childTnLst>
                                </p:cTn>
                              </p:par>
                            </p:childTnLst>
                          </p:cTn>
                        </p:par>
                        <p:par>
                          <p:cTn id="112" fill="hold" nodeType="afterGroup">
                            <p:stCondLst>
                              <p:cond delay="500"/>
                            </p:stCondLst>
                            <p:childTnLst>
                              <p:par>
                                <p:cTn id="113" presetID="2" presetClass="entr" presetSubtype="2" fill="hold" grpId="0" nodeType="afterEffect">
                                  <p:stCondLst>
                                    <p:cond delay="1000"/>
                                  </p:stCondLst>
                                  <p:childTnLst>
                                    <p:set>
                                      <p:cBhvr>
                                        <p:cTn id="114" dur="1" fill="hold">
                                          <p:stCondLst>
                                            <p:cond delay="0"/>
                                          </p:stCondLst>
                                        </p:cTn>
                                        <p:tgtEl>
                                          <p:spTgt spid="229653"/>
                                        </p:tgtEl>
                                        <p:attrNameLst>
                                          <p:attrName>style.visibility</p:attrName>
                                        </p:attrNameLst>
                                      </p:cBhvr>
                                      <p:to>
                                        <p:strVal val="visible"/>
                                      </p:to>
                                    </p:set>
                                    <p:anim calcmode="lin" valueType="num">
                                      <p:cBhvr additive="base">
                                        <p:cTn id="115" dur="500" fill="hold"/>
                                        <p:tgtEl>
                                          <p:spTgt spid="229653"/>
                                        </p:tgtEl>
                                        <p:attrNameLst>
                                          <p:attrName>ppt_x</p:attrName>
                                        </p:attrNameLst>
                                      </p:cBhvr>
                                      <p:tavLst>
                                        <p:tav tm="0">
                                          <p:val>
                                            <p:strVal val="1+#ppt_w/2"/>
                                          </p:val>
                                        </p:tav>
                                        <p:tav tm="100000">
                                          <p:val>
                                            <p:strVal val="#ppt_x"/>
                                          </p:val>
                                        </p:tav>
                                      </p:tavLst>
                                    </p:anim>
                                    <p:anim calcmode="lin" valueType="num">
                                      <p:cBhvr additive="base">
                                        <p:cTn id="116" dur="500" fill="hold"/>
                                        <p:tgtEl>
                                          <p:spTgt spid="229653"/>
                                        </p:tgtEl>
                                        <p:attrNameLst>
                                          <p:attrName>ppt_y</p:attrName>
                                        </p:attrNameLst>
                                      </p:cBhvr>
                                      <p:tavLst>
                                        <p:tav tm="0">
                                          <p:val>
                                            <p:strVal val="#ppt_y"/>
                                          </p:val>
                                        </p:tav>
                                        <p:tav tm="100000">
                                          <p:val>
                                            <p:strVal val="#ppt_y"/>
                                          </p:val>
                                        </p:tav>
                                      </p:tavLst>
                                    </p:anim>
                                  </p:childTnLst>
                                </p:cTn>
                              </p:par>
                            </p:childTnLst>
                          </p:cTn>
                        </p:par>
                        <p:par>
                          <p:cTn id="117" fill="hold" nodeType="afterGroup">
                            <p:stCondLst>
                              <p:cond delay="2000"/>
                            </p:stCondLst>
                            <p:childTnLst>
                              <p:par>
                                <p:cTn id="118" presetID="1" presetClass="entr" presetSubtype="0" fill="hold" grpId="0" nodeType="afterEffect">
                                  <p:stCondLst>
                                    <p:cond delay="0"/>
                                  </p:stCondLst>
                                  <p:childTnLst>
                                    <p:set>
                                      <p:cBhvr>
                                        <p:cTn id="119" dur="1" fill="hold">
                                          <p:stCondLst>
                                            <p:cond delay="499"/>
                                          </p:stCondLst>
                                        </p:cTn>
                                        <p:tgtEl>
                                          <p:spTgt spid="229655"/>
                                        </p:tgtEl>
                                        <p:attrNameLst>
                                          <p:attrName>style.visibility</p:attrName>
                                        </p:attrNameLst>
                                      </p:cBhvr>
                                      <p:to>
                                        <p:strVal val="visible"/>
                                      </p:to>
                                    </p:set>
                                  </p:childTnLst>
                                </p:cTn>
                              </p:par>
                            </p:childTnLst>
                          </p:cTn>
                        </p:par>
                        <p:par>
                          <p:cTn id="120" fill="hold" nodeType="afterGroup">
                            <p:stCondLst>
                              <p:cond delay="2500"/>
                            </p:stCondLst>
                            <p:childTnLst>
                              <p:par>
                                <p:cTn id="121" presetID="1" presetClass="entr" presetSubtype="0" fill="hold" nodeType="afterEffect">
                                  <p:stCondLst>
                                    <p:cond delay="0"/>
                                  </p:stCondLst>
                                  <p:childTnLst>
                                    <p:set>
                                      <p:cBhvr>
                                        <p:cTn id="122" dur="1" fill="hold">
                                          <p:stCondLst>
                                            <p:cond delay="499"/>
                                          </p:stCondLst>
                                        </p:cTn>
                                        <p:tgtEl>
                                          <p:spTgt spid="229656"/>
                                        </p:tgtEl>
                                        <p:attrNameLst>
                                          <p:attrName>style.visibility</p:attrName>
                                        </p:attrNameLst>
                                      </p:cBhvr>
                                      <p:to>
                                        <p:strVal val="visible"/>
                                      </p:to>
                                    </p:set>
                                  </p:childTnLst>
                                </p:cTn>
                              </p:par>
                            </p:childTnLst>
                          </p:cTn>
                        </p:par>
                      </p:childTnLst>
                    </p:cTn>
                  </p:par>
                  <p:par>
                    <p:cTn id="123" fill="hold" nodeType="clickPar">
                      <p:stCondLst>
                        <p:cond delay="indefinite"/>
                      </p:stCondLst>
                      <p:childTnLst>
                        <p:par>
                          <p:cTn id="124" fill="hold" nodeType="withGroup">
                            <p:stCondLst>
                              <p:cond delay="0"/>
                            </p:stCondLst>
                            <p:childTnLst>
                              <p:par>
                                <p:cTn id="125" presetID="2" presetClass="entr" presetSubtype="2" fill="hold" grpId="0" nodeType="clickEffect">
                                  <p:stCondLst>
                                    <p:cond delay="0"/>
                                  </p:stCondLst>
                                  <p:childTnLst>
                                    <p:set>
                                      <p:cBhvr>
                                        <p:cTn id="126" dur="1" fill="hold">
                                          <p:stCondLst>
                                            <p:cond delay="0"/>
                                          </p:stCondLst>
                                        </p:cTn>
                                        <p:tgtEl>
                                          <p:spTgt spid="229781"/>
                                        </p:tgtEl>
                                        <p:attrNameLst>
                                          <p:attrName>style.visibility</p:attrName>
                                        </p:attrNameLst>
                                      </p:cBhvr>
                                      <p:to>
                                        <p:strVal val="visible"/>
                                      </p:to>
                                    </p:set>
                                    <p:anim calcmode="lin" valueType="num">
                                      <p:cBhvr additive="base">
                                        <p:cTn id="127" dur="500" fill="hold"/>
                                        <p:tgtEl>
                                          <p:spTgt spid="229781"/>
                                        </p:tgtEl>
                                        <p:attrNameLst>
                                          <p:attrName>ppt_x</p:attrName>
                                        </p:attrNameLst>
                                      </p:cBhvr>
                                      <p:tavLst>
                                        <p:tav tm="0">
                                          <p:val>
                                            <p:strVal val="1+#ppt_w/2"/>
                                          </p:val>
                                        </p:tav>
                                        <p:tav tm="100000">
                                          <p:val>
                                            <p:strVal val="#ppt_x"/>
                                          </p:val>
                                        </p:tav>
                                      </p:tavLst>
                                    </p:anim>
                                    <p:anim calcmode="lin" valueType="num">
                                      <p:cBhvr additive="base">
                                        <p:cTn id="128" dur="500" fill="hold"/>
                                        <p:tgtEl>
                                          <p:spTgt spid="229781"/>
                                        </p:tgtEl>
                                        <p:attrNameLst>
                                          <p:attrName>ppt_y</p:attrName>
                                        </p:attrNameLst>
                                      </p:cBhvr>
                                      <p:tavLst>
                                        <p:tav tm="0">
                                          <p:val>
                                            <p:strVal val="#ppt_y"/>
                                          </p:val>
                                        </p:tav>
                                        <p:tav tm="100000">
                                          <p:val>
                                            <p:strVal val="#ppt_y"/>
                                          </p:val>
                                        </p:tav>
                                      </p:tavLst>
                                    </p:anim>
                                  </p:childTnLst>
                                </p:cTn>
                              </p:par>
                            </p:childTnLst>
                          </p:cTn>
                        </p:par>
                        <p:par>
                          <p:cTn id="129" fill="hold" nodeType="afterGroup">
                            <p:stCondLst>
                              <p:cond delay="500"/>
                            </p:stCondLst>
                            <p:childTnLst>
                              <p:par>
                                <p:cTn id="130" presetID="2" presetClass="entr" presetSubtype="2" fill="hold" grpId="0" nodeType="afterEffect">
                                  <p:stCondLst>
                                    <p:cond delay="1000"/>
                                  </p:stCondLst>
                                  <p:childTnLst>
                                    <p:set>
                                      <p:cBhvr>
                                        <p:cTn id="131" dur="1" fill="hold">
                                          <p:stCondLst>
                                            <p:cond delay="0"/>
                                          </p:stCondLst>
                                        </p:cTn>
                                        <p:tgtEl>
                                          <p:spTgt spid="229659"/>
                                        </p:tgtEl>
                                        <p:attrNameLst>
                                          <p:attrName>style.visibility</p:attrName>
                                        </p:attrNameLst>
                                      </p:cBhvr>
                                      <p:to>
                                        <p:strVal val="visible"/>
                                      </p:to>
                                    </p:set>
                                    <p:anim calcmode="lin" valueType="num">
                                      <p:cBhvr additive="base">
                                        <p:cTn id="132" dur="500" fill="hold"/>
                                        <p:tgtEl>
                                          <p:spTgt spid="229659"/>
                                        </p:tgtEl>
                                        <p:attrNameLst>
                                          <p:attrName>ppt_x</p:attrName>
                                        </p:attrNameLst>
                                      </p:cBhvr>
                                      <p:tavLst>
                                        <p:tav tm="0">
                                          <p:val>
                                            <p:strVal val="1+#ppt_w/2"/>
                                          </p:val>
                                        </p:tav>
                                        <p:tav tm="100000">
                                          <p:val>
                                            <p:strVal val="#ppt_x"/>
                                          </p:val>
                                        </p:tav>
                                      </p:tavLst>
                                    </p:anim>
                                    <p:anim calcmode="lin" valueType="num">
                                      <p:cBhvr additive="base">
                                        <p:cTn id="133" dur="500" fill="hold"/>
                                        <p:tgtEl>
                                          <p:spTgt spid="229659"/>
                                        </p:tgtEl>
                                        <p:attrNameLst>
                                          <p:attrName>ppt_y</p:attrName>
                                        </p:attrNameLst>
                                      </p:cBhvr>
                                      <p:tavLst>
                                        <p:tav tm="0">
                                          <p:val>
                                            <p:strVal val="#ppt_y"/>
                                          </p:val>
                                        </p:tav>
                                        <p:tav tm="100000">
                                          <p:val>
                                            <p:strVal val="#ppt_y"/>
                                          </p:val>
                                        </p:tav>
                                      </p:tavLst>
                                    </p:anim>
                                  </p:childTnLst>
                                </p:cTn>
                              </p:par>
                            </p:childTnLst>
                          </p:cTn>
                        </p:par>
                        <p:par>
                          <p:cTn id="134" fill="hold" nodeType="afterGroup">
                            <p:stCondLst>
                              <p:cond delay="2000"/>
                            </p:stCondLst>
                            <p:childTnLst>
                              <p:par>
                                <p:cTn id="135" presetID="1" presetClass="entr" presetSubtype="0" fill="hold" grpId="0" nodeType="afterEffect">
                                  <p:stCondLst>
                                    <p:cond delay="0"/>
                                  </p:stCondLst>
                                  <p:childTnLst>
                                    <p:set>
                                      <p:cBhvr>
                                        <p:cTn id="136" dur="1" fill="hold">
                                          <p:stCondLst>
                                            <p:cond delay="499"/>
                                          </p:stCondLst>
                                        </p:cTn>
                                        <p:tgtEl>
                                          <p:spTgt spid="229660"/>
                                        </p:tgtEl>
                                        <p:attrNameLst>
                                          <p:attrName>style.visibility</p:attrName>
                                        </p:attrNameLst>
                                      </p:cBhvr>
                                      <p:to>
                                        <p:strVal val="visible"/>
                                      </p:to>
                                    </p:set>
                                  </p:childTnLst>
                                </p:cTn>
                              </p:par>
                            </p:childTnLst>
                          </p:cTn>
                        </p:par>
                        <p:par>
                          <p:cTn id="137" fill="hold" nodeType="afterGroup">
                            <p:stCondLst>
                              <p:cond delay="2500"/>
                            </p:stCondLst>
                            <p:childTnLst>
                              <p:par>
                                <p:cTn id="138" presetID="1" presetClass="entr" presetSubtype="0" fill="hold" nodeType="afterEffect">
                                  <p:stCondLst>
                                    <p:cond delay="0"/>
                                  </p:stCondLst>
                                  <p:childTnLst>
                                    <p:set>
                                      <p:cBhvr>
                                        <p:cTn id="139" dur="1" fill="hold">
                                          <p:stCondLst>
                                            <p:cond delay="499"/>
                                          </p:stCondLst>
                                        </p:cTn>
                                        <p:tgtEl>
                                          <p:spTgt spid="229661"/>
                                        </p:tgtEl>
                                        <p:attrNameLst>
                                          <p:attrName>style.visibility</p:attrName>
                                        </p:attrNameLst>
                                      </p:cBhvr>
                                      <p:to>
                                        <p:strVal val="visible"/>
                                      </p:to>
                                    </p:set>
                                  </p:childTnLst>
                                </p:cTn>
                              </p:par>
                            </p:childTnLst>
                          </p:cTn>
                        </p:par>
                      </p:childTnLst>
                    </p:cTn>
                  </p:par>
                  <p:par>
                    <p:cTn id="140" fill="hold" nodeType="clickPar">
                      <p:stCondLst>
                        <p:cond delay="indefinite"/>
                      </p:stCondLst>
                      <p:childTnLst>
                        <p:par>
                          <p:cTn id="141" fill="hold" nodeType="withGroup">
                            <p:stCondLst>
                              <p:cond delay="0"/>
                            </p:stCondLst>
                            <p:childTnLst>
                              <p:par>
                                <p:cTn id="142" presetID="2" presetClass="entr" presetSubtype="2" fill="hold" grpId="0" nodeType="clickEffect">
                                  <p:stCondLst>
                                    <p:cond delay="0"/>
                                  </p:stCondLst>
                                  <p:childTnLst>
                                    <p:set>
                                      <p:cBhvr>
                                        <p:cTn id="143" dur="1" fill="hold">
                                          <p:stCondLst>
                                            <p:cond delay="0"/>
                                          </p:stCondLst>
                                        </p:cTn>
                                        <p:tgtEl>
                                          <p:spTgt spid="229782"/>
                                        </p:tgtEl>
                                        <p:attrNameLst>
                                          <p:attrName>style.visibility</p:attrName>
                                        </p:attrNameLst>
                                      </p:cBhvr>
                                      <p:to>
                                        <p:strVal val="visible"/>
                                      </p:to>
                                    </p:set>
                                    <p:anim calcmode="lin" valueType="num">
                                      <p:cBhvr additive="base">
                                        <p:cTn id="144" dur="500" fill="hold"/>
                                        <p:tgtEl>
                                          <p:spTgt spid="229782"/>
                                        </p:tgtEl>
                                        <p:attrNameLst>
                                          <p:attrName>ppt_x</p:attrName>
                                        </p:attrNameLst>
                                      </p:cBhvr>
                                      <p:tavLst>
                                        <p:tav tm="0">
                                          <p:val>
                                            <p:strVal val="1+#ppt_w/2"/>
                                          </p:val>
                                        </p:tav>
                                        <p:tav tm="100000">
                                          <p:val>
                                            <p:strVal val="#ppt_x"/>
                                          </p:val>
                                        </p:tav>
                                      </p:tavLst>
                                    </p:anim>
                                    <p:anim calcmode="lin" valueType="num">
                                      <p:cBhvr additive="base">
                                        <p:cTn id="145" dur="500" fill="hold"/>
                                        <p:tgtEl>
                                          <p:spTgt spid="229782"/>
                                        </p:tgtEl>
                                        <p:attrNameLst>
                                          <p:attrName>ppt_y</p:attrName>
                                        </p:attrNameLst>
                                      </p:cBhvr>
                                      <p:tavLst>
                                        <p:tav tm="0">
                                          <p:val>
                                            <p:strVal val="#ppt_y"/>
                                          </p:val>
                                        </p:tav>
                                        <p:tav tm="100000">
                                          <p:val>
                                            <p:strVal val="#ppt_y"/>
                                          </p:val>
                                        </p:tav>
                                      </p:tavLst>
                                    </p:anim>
                                  </p:childTnLst>
                                </p:cTn>
                              </p:par>
                            </p:childTnLst>
                          </p:cTn>
                        </p:par>
                        <p:par>
                          <p:cTn id="146" fill="hold" nodeType="afterGroup">
                            <p:stCondLst>
                              <p:cond delay="500"/>
                            </p:stCondLst>
                            <p:childTnLst>
                              <p:par>
                                <p:cTn id="147" presetID="2" presetClass="entr" presetSubtype="2" fill="hold" grpId="0" nodeType="afterEffect">
                                  <p:stCondLst>
                                    <p:cond delay="1000"/>
                                  </p:stCondLst>
                                  <p:childTnLst>
                                    <p:set>
                                      <p:cBhvr>
                                        <p:cTn id="148" dur="1" fill="hold">
                                          <p:stCondLst>
                                            <p:cond delay="0"/>
                                          </p:stCondLst>
                                        </p:cTn>
                                        <p:tgtEl>
                                          <p:spTgt spid="229664"/>
                                        </p:tgtEl>
                                        <p:attrNameLst>
                                          <p:attrName>style.visibility</p:attrName>
                                        </p:attrNameLst>
                                      </p:cBhvr>
                                      <p:to>
                                        <p:strVal val="visible"/>
                                      </p:to>
                                    </p:set>
                                    <p:anim calcmode="lin" valueType="num">
                                      <p:cBhvr additive="base">
                                        <p:cTn id="149" dur="500" fill="hold"/>
                                        <p:tgtEl>
                                          <p:spTgt spid="229664"/>
                                        </p:tgtEl>
                                        <p:attrNameLst>
                                          <p:attrName>ppt_x</p:attrName>
                                        </p:attrNameLst>
                                      </p:cBhvr>
                                      <p:tavLst>
                                        <p:tav tm="0">
                                          <p:val>
                                            <p:strVal val="1+#ppt_w/2"/>
                                          </p:val>
                                        </p:tav>
                                        <p:tav tm="100000">
                                          <p:val>
                                            <p:strVal val="#ppt_x"/>
                                          </p:val>
                                        </p:tav>
                                      </p:tavLst>
                                    </p:anim>
                                    <p:anim calcmode="lin" valueType="num">
                                      <p:cBhvr additive="base">
                                        <p:cTn id="150" dur="500" fill="hold"/>
                                        <p:tgtEl>
                                          <p:spTgt spid="229664"/>
                                        </p:tgtEl>
                                        <p:attrNameLst>
                                          <p:attrName>ppt_y</p:attrName>
                                        </p:attrNameLst>
                                      </p:cBhvr>
                                      <p:tavLst>
                                        <p:tav tm="0">
                                          <p:val>
                                            <p:strVal val="#ppt_y"/>
                                          </p:val>
                                        </p:tav>
                                        <p:tav tm="100000">
                                          <p:val>
                                            <p:strVal val="#ppt_y"/>
                                          </p:val>
                                        </p:tav>
                                      </p:tavLst>
                                    </p:anim>
                                  </p:childTnLst>
                                </p:cTn>
                              </p:par>
                            </p:childTnLst>
                          </p:cTn>
                        </p:par>
                        <p:par>
                          <p:cTn id="151" fill="hold" nodeType="afterGroup">
                            <p:stCondLst>
                              <p:cond delay="2000"/>
                            </p:stCondLst>
                            <p:childTnLst>
                              <p:par>
                                <p:cTn id="152" presetID="1" presetClass="entr" presetSubtype="0" fill="hold" grpId="0" nodeType="afterEffect">
                                  <p:stCondLst>
                                    <p:cond delay="0"/>
                                  </p:stCondLst>
                                  <p:childTnLst>
                                    <p:set>
                                      <p:cBhvr>
                                        <p:cTn id="153" dur="1" fill="hold">
                                          <p:stCondLst>
                                            <p:cond delay="499"/>
                                          </p:stCondLst>
                                        </p:cTn>
                                        <p:tgtEl>
                                          <p:spTgt spid="229665"/>
                                        </p:tgtEl>
                                        <p:attrNameLst>
                                          <p:attrName>style.visibility</p:attrName>
                                        </p:attrNameLst>
                                      </p:cBhvr>
                                      <p:to>
                                        <p:strVal val="visible"/>
                                      </p:to>
                                    </p:set>
                                  </p:childTnLst>
                                </p:cTn>
                              </p:par>
                            </p:childTnLst>
                          </p:cTn>
                        </p:par>
                        <p:par>
                          <p:cTn id="154" fill="hold" nodeType="afterGroup">
                            <p:stCondLst>
                              <p:cond delay="2500"/>
                            </p:stCondLst>
                            <p:childTnLst>
                              <p:par>
                                <p:cTn id="155" presetID="1" presetClass="entr" presetSubtype="0" fill="hold" nodeType="afterEffect">
                                  <p:stCondLst>
                                    <p:cond delay="0"/>
                                  </p:stCondLst>
                                  <p:childTnLst>
                                    <p:set>
                                      <p:cBhvr>
                                        <p:cTn id="156" dur="1" fill="hold">
                                          <p:stCondLst>
                                            <p:cond delay="499"/>
                                          </p:stCondLst>
                                        </p:cTn>
                                        <p:tgtEl>
                                          <p:spTgt spid="229666"/>
                                        </p:tgtEl>
                                        <p:attrNameLst>
                                          <p:attrName>style.visibility</p:attrName>
                                        </p:attrNameLst>
                                      </p:cBhvr>
                                      <p:to>
                                        <p:strVal val="visible"/>
                                      </p:to>
                                    </p:set>
                                  </p:childTnLst>
                                </p:cTn>
                              </p:par>
                            </p:childTnLst>
                          </p:cTn>
                        </p:par>
                      </p:childTnLst>
                    </p:cTn>
                  </p:par>
                  <p:par>
                    <p:cTn id="157" fill="hold" nodeType="clickPar">
                      <p:stCondLst>
                        <p:cond delay="indefinite"/>
                      </p:stCondLst>
                      <p:childTnLst>
                        <p:par>
                          <p:cTn id="158" fill="hold" nodeType="withGroup">
                            <p:stCondLst>
                              <p:cond delay="0"/>
                            </p:stCondLst>
                            <p:childTnLst>
                              <p:par>
                                <p:cTn id="159" presetID="2" presetClass="entr" presetSubtype="2" fill="hold" grpId="0" nodeType="clickEffect">
                                  <p:stCondLst>
                                    <p:cond delay="0"/>
                                  </p:stCondLst>
                                  <p:childTnLst>
                                    <p:set>
                                      <p:cBhvr>
                                        <p:cTn id="160" dur="1" fill="hold">
                                          <p:stCondLst>
                                            <p:cond delay="0"/>
                                          </p:stCondLst>
                                        </p:cTn>
                                        <p:tgtEl>
                                          <p:spTgt spid="229783"/>
                                        </p:tgtEl>
                                        <p:attrNameLst>
                                          <p:attrName>style.visibility</p:attrName>
                                        </p:attrNameLst>
                                      </p:cBhvr>
                                      <p:to>
                                        <p:strVal val="visible"/>
                                      </p:to>
                                    </p:set>
                                    <p:anim calcmode="lin" valueType="num">
                                      <p:cBhvr additive="base">
                                        <p:cTn id="161" dur="500" fill="hold"/>
                                        <p:tgtEl>
                                          <p:spTgt spid="229783"/>
                                        </p:tgtEl>
                                        <p:attrNameLst>
                                          <p:attrName>ppt_x</p:attrName>
                                        </p:attrNameLst>
                                      </p:cBhvr>
                                      <p:tavLst>
                                        <p:tav tm="0">
                                          <p:val>
                                            <p:strVal val="1+#ppt_w/2"/>
                                          </p:val>
                                        </p:tav>
                                        <p:tav tm="100000">
                                          <p:val>
                                            <p:strVal val="#ppt_x"/>
                                          </p:val>
                                        </p:tav>
                                      </p:tavLst>
                                    </p:anim>
                                    <p:anim calcmode="lin" valueType="num">
                                      <p:cBhvr additive="base">
                                        <p:cTn id="162" dur="500" fill="hold"/>
                                        <p:tgtEl>
                                          <p:spTgt spid="229783"/>
                                        </p:tgtEl>
                                        <p:attrNameLst>
                                          <p:attrName>ppt_y</p:attrName>
                                        </p:attrNameLst>
                                      </p:cBhvr>
                                      <p:tavLst>
                                        <p:tav tm="0">
                                          <p:val>
                                            <p:strVal val="#ppt_y"/>
                                          </p:val>
                                        </p:tav>
                                        <p:tav tm="100000">
                                          <p:val>
                                            <p:strVal val="#ppt_y"/>
                                          </p:val>
                                        </p:tav>
                                      </p:tavLst>
                                    </p:anim>
                                  </p:childTnLst>
                                </p:cTn>
                              </p:par>
                            </p:childTnLst>
                          </p:cTn>
                        </p:par>
                        <p:par>
                          <p:cTn id="163" fill="hold" nodeType="afterGroup">
                            <p:stCondLst>
                              <p:cond delay="500"/>
                            </p:stCondLst>
                            <p:childTnLst>
                              <p:par>
                                <p:cTn id="164" presetID="1" presetClass="entr" presetSubtype="0" fill="hold" grpId="0" nodeType="afterEffect">
                                  <p:stCondLst>
                                    <p:cond delay="1000"/>
                                  </p:stCondLst>
                                  <p:childTnLst>
                                    <p:set>
                                      <p:cBhvr>
                                        <p:cTn id="165" dur="1" fill="hold">
                                          <p:stCondLst>
                                            <p:cond delay="499"/>
                                          </p:stCondLst>
                                        </p:cTn>
                                        <p:tgtEl>
                                          <p:spTgt spid="229669"/>
                                        </p:tgtEl>
                                        <p:attrNameLst>
                                          <p:attrName>style.visibility</p:attrName>
                                        </p:attrNameLst>
                                      </p:cBhvr>
                                      <p:to>
                                        <p:strVal val="visible"/>
                                      </p:to>
                                    </p:set>
                                  </p:childTnLst>
                                </p:cTn>
                              </p:par>
                            </p:childTnLst>
                          </p:cTn>
                        </p:par>
                        <p:par>
                          <p:cTn id="166" fill="hold" nodeType="afterGroup">
                            <p:stCondLst>
                              <p:cond delay="2000"/>
                            </p:stCondLst>
                            <p:childTnLst>
                              <p:par>
                                <p:cTn id="167" presetID="1" presetClass="entr" presetSubtype="0" fill="hold" grpId="0" nodeType="afterEffect">
                                  <p:stCondLst>
                                    <p:cond delay="0"/>
                                  </p:stCondLst>
                                  <p:childTnLst>
                                    <p:set>
                                      <p:cBhvr>
                                        <p:cTn id="168" dur="1" fill="hold">
                                          <p:stCondLst>
                                            <p:cond delay="499"/>
                                          </p:stCondLst>
                                        </p:cTn>
                                        <p:tgtEl>
                                          <p:spTgt spid="229670"/>
                                        </p:tgtEl>
                                        <p:attrNameLst>
                                          <p:attrName>style.visibility</p:attrName>
                                        </p:attrNameLst>
                                      </p:cBhvr>
                                      <p:to>
                                        <p:strVal val="visible"/>
                                      </p:to>
                                    </p:set>
                                  </p:childTnLst>
                                </p:cTn>
                              </p:par>
                            </p:childTnLst>
                          </p:cTn>
                        </p:par>
                        <p:par>
                          <p:cTn id="169" fill="hold" nodeType="afterGroup">
                            <p:stCondLst>
                              <p:cond delay="2500"/>
                            </p:stCondLst>
                            <p:childTnLst>
                              <p:par>
                                <p:cTn id="170" presetID="1" presetClass="entr" presetSubtype="0" fill="hold" nodeType="afterEffect">
                                  <p:stCondLst>
                                    <p:cond delay="0"/>
                                  </p:stCondLst>
                                  <p:childTnLst>
                                    <p:set>
                                      <p:cBhvr>
                                        <p:cTn id="171" dur="1" fill="hold">
                                          <p:stCondLst>
                                            <p:cond delay="499"/>
                                          </p:stCondLst>
                                        </p:cTn>
                                        <p:tgtEl>
                                          <p:spTgt spid="229671"/>
                                        </p:tgtEl>
                                        <p:attrNameLst>
                                          <p:attrName>style.visibility</p:attrName>
                                        </p:attrNameLst>
                                      </p:cBhvr>
                                      <p:to>
                                        <p:strVal val="visible"/>
                                      </p:to>
                                    </p:set>
                                  </p:childTnLst>
                                </p:cTn>
                              </p:par>
                            </p:childTnLst>
                          </p:cTn>
                        </p:par>
                      </p:childTnLst>
                    </p:cTn>
                  </p:par>
                  <p:par>
                    <p:cTn id="172" fill="hold" nodeType="clickPar">
                      <p:stCondLst>
                        <p:cond delay="indefinite"/>
                      </p:stCondLst>
                      <p:childTnLst>
                        <p:par>
                          <p:cTn id="173" fill="hold" nodeType="withGroup">
                            <p:stCondLst>
                              <p:cond delay="0"/>
                            </p:stCondLst>
                            <p:childTnLst>
                              <p:par>
                                <p:cTn id="174" presetID="1" presetClass="entr" presetSubtype="0" fill="hold" grpId="0" nodeType="clickEffect">
                                  <p:stCondLst>
                                    <p:cond delay="0"/>
                                  </p:stCondLst>
                                  <p:childTnLst>
                                    <p:set>
                                      <p:cBhvr>
                                        <p:cTn id="175" dur="1" fill="hold">
                                          <p:stCondLst>
                                            <p:cond delay="499"/>
                                          </p:stCondLst>
                                        </p:cTn>
                                        <p:tgtEl>
                                          <p:spTgt spid="229674"/>
                                        </p:tgtEl>
                                        <p:attrNameLst>
                                          <p:attrName>style.visibility</p:attrName>
                                        </p:attrNameLst>
                                      </p:cBhvr>
                                      <p:to>
                                        <p:strVal val="visible"/>
                                      </p:to>
                                    </p:set>
                                  </p:childTnLst>
                                </p:cTn>
                              </p:par>
                            </p:childTnLst>
                          </p:cTn>
                        </p:par>
                        <p:par>
                          <p:cTn id="176" fill="hold" nodeType="afterGroup">
                            <p:stCondLst>
                              <p:cond delay="500"/>
                            </p:stCondLst>
                            <p:childTnLst>
                              <p:par>
                                <p:cTn id="177" presetID="1" presetClass="entr" presetSubtype="0" fill="hold" grpId="0" nodeType="afterEffect">
                                  <p:stCondLst>
                                    <p:cond delay="0"/>
                                  </p:stCondLst>
                                  <p:childTnLst>
                                    <p:set>
                                      <p:cBhvr>
                                        <p:cTn id="178" dur="1" fill="hold">
                                          <p:stCondLst>
                                            <p:cond delay="499"/>
                                          </p:stCondLst>
                                        </p:cTn>
                                        <p:tgtEl>
                                          <p:spTgt spid="229675"/>
                                        </p:tgtEl>
                                        <p:attrNameLst>
                                          <p:attrName>style.visibility</p:attrName>
                                        </p:attrNameLst>
                                      </p:cBhvr>
                                      <p:to>
                                        <p:strVal val="visible"/>
                                      </p:to>
                                    </p:set>
                                  </p:childTnLst>
                                </p:cTn>
                              </p:par>
                            </p:childTnLst>
                          </p:cTn>
                        </p:par>
                        <p:par>
                          <p:cTn id="179" fill="hold" nodeType="afterGroup">
                            <p:stCondLst>
                              <p:cond delay="1000"/>
                            </p:stCondLst>
                            <p:childTnLst>
                              <p:par>
                                <p:cTn id="180" presetID="1" presetClass="entr" presetSubtype="0" fill="hold" nodeType="afterEffect">
                                  <p:stCondLst>
                                    <p:cond delay="0"/>
                                  </p:stCondLst>
                                  <p:childTnLst>
                                    <p:set>
                                      <p:cBhvr>
                                        <p:cTn id="181" dur="1" fill="hold">
                                          <p:stCondLst>
                                            <p:cond delay="499"/>
                                          </p:stCondLst>
                                        </p:cTn>
                                        <p:tgtEl>
                                          <p:spTgt spid="229676"/>
                                        </p:tgtEl>
                                        <p:attrNameLst>
                                          <p:attrName>style.visibility</p:attrName>
                                        </p:attrNameLst>
                                      </p:cBhvr>
                                      <p:to>
                                        <p:strVal val="visible"/>
                                      </p:to>
                                    </p:set>
                                  </p:childTnLst>
                                </p:cTn>
                              </p:par>
                            </p:childTnLst>
                          </p:cTn>
                        </p:par>
                      </p:childTnLst>
                    </p:cTn>
                  </p:par>
                  <p:par>
                    <p:cTn id="182" fill="hold" nodeType="clickPar">
                      <p:stCondLst>
                        <p:cond delay="indefinite"/>
                      </p:stCondLst>
                      <p:childTnLst>
                        <p:par>
                          <p:cTn id="183" fill="hold" nodeType="withGroup">
                            <p:stCondLst>
                              <p:cond delay="0"/>
                            </p:stCondLst>
                            <p:childTnLst>
                              <p:par>
                                <p:cTn id="184" presetID="1" presetClass="entr" presetSubtype="0" fill="hold" grpId="0" nodeType="clickEffect">
                                  <p:stCondLst>
                                    <p:cond delay="0"/>
                                  </p:stCondLst>
                                  <p:childTnLst>
                                    <p:set>
                                      <p:cBhvr>
                                        <p:cTn id="185" dur="1" fill="hold">
                                          <p:stCondLst>
                                            <p:cond delay="499"/>
                                          </p:stCondLst>
                                        </p:cTn>
                                        <p:tgtEl>
                                          <p:spTgt spid="229679"/>
                                        </p:tgtEl>
                                        <p:attrNameLst>
                                          <p:attrName>style.visibility</p:attrName>
                                        </p:attrNameLst>
                                      </p:cBhvr>
                                      <p:to>
                                        <p:strVal val="visible"/>
                                      </p:to>
                                    </p:set>
                                  </p:childTnLst>
                                </p:cTn>
                              </p:par>
                            </p:childTnLst>
                          </p:cTn>
                        </p:par>
                        <p:par>
                          <p:cTn id="186" fill="hold" nodeType="afterGroup">
                            <p:stCondLst>
                              <p:cond delay="500"/>
                            </p:stCondLst>
                            <p:childTnLst>
                              <p:par>
                                <p:cTn id="187" presetID="1" presetClass="entr" presetSubtype="0" fill="hold" grpId="0" nodeType="afterEffect">
                                  <p:stCondLst>
                                    <p:cond delay="0"/>
                                  </p:stCondLst>
                                  <p:childTnLst>
                                    <p:set>
                                      <p:cBhvr>
                                        <p:cTn id="188" dur="1" fill="hold">
                                          <p:stCondLst>
                                            <p:cond delay="499"/>
                                          </p:stCondLst>
                                        </p:cTn>
                                        <p:tgtEl>
                                          <p:spTgt spid="229680"/>
                                        </p:tgtEl>
                                        <p:attrNameLst>
                                          <p:attrName>style.visibility</p:attrName>
                                        </p:attrNameLst>
                                      </p:cBhvr>
                                      <p:to>
                                        <p:strVal val="visible"/>
                                      </p:to>
                                    </p:set>
                                  </p:childTnLst>
                                </p:cTn>
                              </p:par>
                            </p:childTnLst>
                          </p:cTn>
                        </p:par>
                        <p:par>
                          <p:cTn id="189" fill="hold" nodeType="afterGroup">
                            <p:stCondLst>
                              <p:cond delay="1000"/>
                            </p:stCondLst>
                            <p:childTnLst>
                              <p:par>
                                <p:cTn id="190" presetID="1" presetClass="entr" presetSubtype="0" fill="hold" nodeType="afterEffect">
                                  <p:stCondLst>
                                    <p:cond delay="0"/>
                                  </p:stCondLst>
                                  <p:childTnLst>
                                    <p:set>
                                      <p:cBhvr>
                                        <p:cTn id="191" dur="1" fill="hold">
                                          <p:stCondLst>
                                            <p:cond delay="499"/>
                                          </p:stCondLst>
                                        </p:cTn>
                                        <p:tgtEl>
                                          <p:spTgt spid="229681"/>
                                        </p:tgtEl>
                                        <p:attrNameLst>
                                          <p:attrName>style.visibility</p:attrName>
                                        </p:attrNameLst>
                                      </p:cBhvr>
                                      <p:to>
                                        <p:strVal val="visible"/>
                                      </p:to>
                                    </p:set>
                                  </p:childTnLst>
                                </p:cTn>
                              </p:par>
                            </p:childTnLst>
                          </p:cTn>
                        </p:par>
                        <p:par>
                          <p:cTn id="192" fill="hold" nodeType="afterGroup">
                            <p:stCondLst>
                              <p:cond delay="1500"/>
                            </p:stCondLst>
                            <p:childTnLst>
                              <p:par>
                                <p:cTn id="193" presetID="4" presetClass="entr" presetSubtype="32" fill="hold" grpId="0" nodeType="afterEffect">
                                  <p:stCondLst>
                                    <p:cond delay="1000"/>
                                  </p:stCondLst>
                                  <p:childTnLst>
                                    <p:set>
                                      <p:cBhvr>
                                        <p:cTn id="194" dur="1" fill="hold">
                                          <p:stCondLst>
                                            <p:cond delay="0"/>
                                          </p:stCondLst>
                                        </p:cTn>
                                        <p:tgtEl>
                                          <p:spTgt spid="229788"/>
                                        </p:tgtEl>
                                        <p:attrNameLst>
                                          <p:attrName>style.visibility</p:attrName>
                                        </p:attrNameLst>
                                      </p:cBhvr>
                                      <p:to>
                                        <p:strVal val="visible"/>
                                      </p:to>
                                    </p:set>
                                    <p:animEffect transition="in" filter="box(out)">
                                      <p:cBhvr>
                                        <p:cTn id="195" dur="500"/>
                                        <p:tgtEl>
                                          <p:spTgt spid="229788"/>
                                        </p:tgtEl>
                                      </p:cBhvr>
                                    </p:animEffect>
                                  </p:childTnLst>
                                </p:cTn>
                              </p:par>
                            </p:childTnLst>
                          </p:cTn>
                        </p:par>
                        <p:par>
                          <p:cTn id="196" fill="hold" nodeType="afterGroup">
                            <p:stCondLst>
                              <p:cond delay="3000"/>
                            </p:stCondLst>
                            <p:childTnLst>
                              <p:par>
                                <p:cTn id="197" presetID="2" presetClass="entr" presetSubtype="2" fill="hold" grpId="0" nodeType="afterEffect">
                                  <p:stCondLst>
                                    <p:cond delay="1000"/>
                                  </p:stCondLst>
                                  <p:childTnLst>
                                    <p:set>
                                      <p:cBhvr>
                                        <p:cTn id="198" dur="1" fill="hold">
                                          <p:stCondLst>
                                            <p:cond delay="0"/>
                                          </p:stCondLst>
                                        </p:cTn>
                                        <p:tgtEl>
                                          <p:spTgt spid="229684"/>
                                        </p:tgtEl>
                                        <p:attrNameLst>
                                          <p:attrName>style.visibility</p:attrName>
                                        </p:attrNameLst>
                                      </p:cBhvr>
                                      <p:to>
                                        <p:strVal val="visible"/>
                                      </p:to>
                                    </p:set>
                                    <p:anim calcmode="lin" valueType="num">
                                      <p:cBhvr additive="base">
                                        <p:cTn id="199" dur="500" fill="hold"/>
                                        <p:tgtEl>
                                          <p:spTgt spid="229684"/>
                                        </p:tgtEl>
                                        <p:attrNameLst>
                                          <p:attrName>ppt_x</p:attrName>
                                        </p:attrNameLst>
                                      </p:cBhvr>
                                      <p:tavLst>
                                        <p:tav tm="0">
                                          <p:val>
                                            <p:strVal val="1+#ppt_w/2"/>
                                          </p:val>
                                        </p:tav>
                                        <p:tav tm="100000">
                                          <p:val>
                                            <p:strVal val="#ppt_x"/>
                                          </p:val>
                                        </p:tav>
                                      </p:tavLst>
                                    </p:anim>
                                    <p:anim calcmode="lin" valueType="num">
                                      <p:cBhvr additive="base">
                                        <p:cTn id="200" dur="500" fill="hold"/>
                                        <p:tgtEl>
                                          <p:spTgt spid="229684"/>
                                        </p:tgtEl>
                                        <p:attrNameLst>
                                          <p:attrName>ppt_y</p:attrName>
                                        </p:attrNameLst>
                                      </p:cBhvr>
                                      <p:tavLst>
                                        <p:tav tm="0">
                                          <p:val>
                                            <p:strVal val="#ppt_y"/>
                                          </p:val>
                                        </p:tav>
                                        <p:tav tm="100000">
                                          <p:val>
                                            <p:strVal val="#ppt_y"/>
                                          </p:val>
                                        </p:tav>
                                      </p:tavLst>
                                    </p:anim>
                                  </p:childTnLst>
                                </p:cTn>
                              </p:par>
                            </p:childTnLst>
                          </p:cTn>
                        </p:par>
                        <p:par>
                          <p:cTn id="201" fill="hold" nodeType="afterGroup">
                            <p:stCondLst>
                              <p:cond delay="4500"/>
                            </p:stCondLst>
                            <p:childTnLst>
                              <p:par>
                                <p:cTn id="202" presetID="1" presetClass="entr" presetSubtype="0" fill="hold" grpId="0" nodeType="afterEffect">
                                  <p:stCondLst>
                                    <p:cond delay="0"/>
                                  </p:stCondLst>
                                  <p:childTnLst>
                                    <p:set>
                                      <p:cBhvr>
                                        <p:cTn id="203" dur="1" fill="hold">
                                          <p:stCondLst>
                                            <p:cond delay="499"/>
                                          </p:stCondLst>
                                        </p:cTn>
                                        <p:tgtEl>
                                          <p:spTgt spid="229685"/>
                                        </p:tgtEl>
                                        <p:attrNameLst>
                                          <p:attrName>style.visibility</p:attrName>
                                        </p:attrNameLst>
                                      </p:cBhvr>
                                      <p:to>
                                        <p:strVal val="visible"/>
                                      </p:to>
                                    </p:set>
                                  </p:childTnLst>
                                </p:cTn>
                              </p:par>
                            </p:childTnLst>
                          </p:cTn>
                        </p:par>
                        <p:par>
                          <p:cTn id="204" fill="hold" nodeType="afterGroup">
                            <p:stCondLst>
                              <p:cond delay="5000"/>
                            </p:stCondLst>
                            <p:childTnLst>
                              <p:par>
                                <p:cTn id="205" presetID="1" presetClass="entr" presetSubtype="0" fill="hold" nodeType="afterEffect">
                                  <p:stCondLst>
                                    <p:cond delay="0"/>
                                  </p:stCondLst>
                                  <p:childTnLst>
                                    <p:set>
                                      <p:cBhvr>
                                        <p:cTn id="206" dur="1" fill="hold">
                                          <p:stCondLst>
                                            <p:cond delay="499"/>
                                          </p:stCondLst>
                                        </p:cTn>
                                        <p:tgtEl>
                                          <p:spTgt spid="229686"/>
                                        </p:tgtEl>
                                        <p:attrNameLst>
                                          <p:attrName>style.visibility</p:attrName>
                                        </p:attrNameLst>
                                      </p:cBhvr>
                                      <p:to>
                                        <p:strVal val="visible"/>
                                      </p:to>
                                    </p:set>
                                  </p:childTnLst>
                                </p:cTn>
                              </p:par>
                            </p:childTnLst>
                          </p:cTn>
                        </p:par>
                      </p:childTnLst>
                    </p:cTn>
                  </p:par>
                  <p:par>
                    <p:cTn id="207" fill="hold" nodeType="clickPar">
                      <p:stCondLst>
                        <p:cond delay="indefinite"/>
                      </p:stCondLst>
                      <p:childTnLst>
                        <p:par>
                          <p:cTn id="208" fill="hold" nodeType="withGroup">
                            <p:stCondLst>
                              <p:cond delay="0"/>
                            </p:stCondLst>
                            <p:childTnLst>
                              <p:par>
                                <p:cTn id="209" presetID="1" presetClass="entr" presetSubtype="0" fill="hold" grpId="0" nodeType="clickEffect">
                                  <p:stCondLst>
                                    <p:cond delay="0"/>
                                  </p:stCondLst>
                                  <p:childTnLst>
                                    <p:set>
                                      <p:cBhvr>
                                        <p:cTn id="210" dur="1" fill="hold">
                                          <p:stCondLst>
                                            <p:cond delay="499"/>
                                          </p:stCondLst>
                                        </p:cTn>
                                        <p:tgtEl>
                                          <p:spTgt spid="229689"/>
                                        </p:tgtEl>
                                        <p:attrNameLst>
                                          <p:attrName>style.visibility</p:attrName>
                                        </p:attrNameLst>
                                      </p:cBhvr>
                                      <p:to>
                                        <p:strVal val="visible"/>
                                      </p:to>
                                    </p:set>
                                  </p:childTnLst>
                                </p:cTn>
                              </p:par>
                            </p:childTnLst>
                          </p:cTn>
                        </p:par>
                        <p:par>
                          <p:cTn id="211" fill="hold" nodeType="afterGroup">
                            <p:stCondLst>
                              <p:cond delay="500"/>
                            </p:stCondLst>
                            <p:childTnLst>
                              <p:par>
                                <p:cTn id="212" presetID="1" presetClass="entr" presetSubtype="0" fill="hold" grpId="0" nodeType="afterEffect">
                                  <p:stCondLst>
                                    <p:cond delay="0"/>
                                  </p:stCondLst>
                                  <p:childTnLst>
                                    <p:set>
                                      <p:cBhvr>
                                        <p:cTn id="213" dur="1" fill="hold">
                                          <p:stCondLst>
                                            <p:cond delay="499"/>
                                          </p:stCondLst>
                                        </p:cTn>
                                        <p:tgtEl>
                                          <p:spTgt spid="229690"/>
                                        </p:tgtEl>
                                        <p:attrNameLst>
                                          <p:attrName>style.visibility</p:attrName>
                                        </p:attrNameLst>
                                      </p:cBhvr>
                                      <p:to>
                                        <p:strVal val="visible"/>
                                      </p:to>
                                    </p:set>
                                  </p:childTnLst>
                                </p:cTn>
                              </p:par>
                            </p:childTnLst>
                          </p:cTn>
                        </p:par>
                        <p:par>
                          <p:cTn id="214" fill="hold" nodeType="afterGroup">
                            <p:stCondLst>
                              <p:cond delay="1000"/>
                            </p:stCondLst>
                            <p:childTnLst>
                              <p:par>
                                <p:cTn id="215" presetID="1" presetClass="entr" presetSubtype="0" fill="hold" nodeType="afterEffect">
                                  <p:stCondLst>
                                    <p:cond delay="0"/>
                                  </p:stCondLst>
                                  <p:childTnLst>
                                    <p:set>
                                      <p:cBhvr>
                                        <p:cTn id="216" dur="1" fill="hold">
                                          <p:stCondLst>
                                            <p:cond delay="499"/>
                                          </p:stCondLst>
                                        </p:cTn>
                                        <p:tgtEl>
                                          <p:spTgt spid="229691"/>
                                        </p:tgtEl>
                                        <p:attrNameLst>
                                          <p:attrName>style.visibility</p:attrName>
                                        </p:attrNameLst>
                                      </p:cBhvr>
                                      <p:to>
                                        <p:strVal val="visible"/>
                                      </p:to>
                                    </p:set>
                                  </p:childTnLst>
                                </p:cTn>
                              </p:par>
                            </p:childTnLst>
                          </p:cTn>
                        </p:par>
                      </p:childTnLst>
                    </p:cTn>
                  </p:par>
                  <p:par>
                    <p:cTn id="217" fill="hold" nodeType="clickPar">
                      <p:stCondLst>
                        <p:cond delay="indefinite"/>
                      </p:stCondLst>
                      <p:childTnLst>
                        <p:par>
                          <p:cTn id="218" fill="hold" nodeType="withGroup">
                            <p:stCondLst>
                              <p:cond delay="0"/>
                            </p:stCondLst>
                            <p:childTnLst>
                              <p:par>
                                <p:cTn id="219" presetID="2" presetClass="entr" presetSubtype="2" fill="hold" grpId="0" nodeType="clickEffect">
                                  <p:stCondLst>
                                    <p:cond delay="0"/>
                                  </p:stCondLst>
                                  <p:childTnLst>
                                    <p:set>
                                      <p:cBhvr>
                                        <p:cTn id="220" dur="1" fill="hold">
                                          <p:stCondLst>
                                            <p:cond delay="0"/>
                                          </p:stCondLst>
                                        </p:cTn>
                                        <p:tgtEl>
                                          <p:spTgt spid="229784"/>
                                        </p:tgtEl>
                                        <p:attrNameLst>
                                          <p:attrName>style.visibility</p:attrName>
                                        </p:attrNameLst>
                                      </p:cBhvr>
                                      <p:to>
                                        <p:strVal val="visible"/>
                                      </p:to>
                                    </p:set>
                                    <p:anim calcmode="lin" valueType="num">
                                      <p:cBhvr additive="base">
                                        <p:cTn id="221" dur="500" fill="hold"/>
                                        <p:tgtEl>
                                          <p:spTgt spid="229784"/>
                                        </p:tgtEl>
                                        <p:attrNameLst>
                                          <p:attrName>ppt_x</p:attrName>
                                        </p:attrNameLst>
                                      </p:cBhvr>
                                      <p:tavLst>
                                        <p:tav tm="0">
                                          <p:val>
                                            <p:strVal val="1+#ppt_w/2"/>
                                          </p:val>
                                        </p:tav>
                                        <p:tav tm="100000">
                                          <p:val>
                                            <p:strVal val="#ppt_x"/>
                                          </p:val>
                                        </p:tav>
                                      </p:tavLst>
                                    </p:anim>
                                    <p:anim calcmode="lin" valueType="num">
                                      <p:cBhvr additive="base">
                                        <p:cTn id="222" dur="500" fill="hold"/>
                                        <p:tgtEl>
                                          <p:spTgt spid="229784"/>
                                        </p:tgtEl>
                                        <p:attrNameLst>
                                          <p:attrName>ppt_y</p:attrName>
                                        </p:attrNameLst>
                                      </p:cBhvr>
                                      <p:tavLst>
                                        <p:tav tm="0">
                                          <p:val>
                                            <p:strVal val="#ppt_y"/>
                                          </p:val>
                                        </p:tav>
                                        <p:tav tm="100000">
                                          <p:val>
                                            <p:strVal val="#ppt_y"/>
                                          </p:val>
                                        </p:tav>
                                      </p:tavLst>
                                    </p:anim>
                                  </p:childTnLst>
                                </p:cTn>
                              </p:par>
                            </p:childTnLst>
                          </p:cTn>
                        </p:par>
                      </p:childTnLst>
                    </p:cTn>
                  </p:par>
                  <p:par>
                    <p:cTn id="223" fill="hold" nodeType="clickPar">
                      <p:stCondLst>
                        <p:cond delay="indefinite"/>
                      </p:stCondLst>
                      <p:childTnLst>
                        <p:par>
                          <p:cTn id="224" fill="hold" nodeType="withGroup">
                            <p:stCondLst>
                              <p:cond delay="0"/>
                            </p:stCondLst>
                            <p:childTnLst>
                              <p:par>
                                <p:cTn id="225" presetID="1" presetClass="entr" presetSubtype="0" fill="hold" grpId="0" nodeType="clickEffect">
                                  <p:stCondLst>
                                    <p:cond delay="0"/>
                                  </p:stCondLst>
                                  <p:childTnLst>
                                    <p:set>
                                      <p:cBhvr>
                                        <p:cTn id="226" dur="1" fill="hold">
                                          <p:stCondLst>
                                            <p:cond delay="499"/>
                                          </p:stCondLst>
                                        </p:cTn>
                                        <p:tgtEl>
                                          <p:spTgt spid="229733"/>
                                        </p:tgtEl>
                                        <p:attrNameLst>
                                          <p:attrName>style.visibility</p:attrName>
                                        </p:attrNameLst>
                                      </p:cBhvr>
                                      <p:to>
                                        <p:strVal val="visible"/>
                                      </p:to>
                                    </p:set>
                                  </p:childTnLst>
                                </p:cTn>
                              </p:par>
                            </p:childTnLst>
                          </p:cTn>
                        </p:par>
                        <p:par>
                          <p:cTn id="227" fill="hold" nodeType="afterGroup">
                            <p:stCondLst>
                              <p:cond delay="500"/>
                            </p:stCondLst>
                            <p:childTnLst>
                              <p:par>
                                <p:cTn id="228" presetID="1" presetClass="entr" presetSubtype="0" fill="hold" grpId="0" nodeType="afterEffect">
                                  <p:stCondLst>
                                    <p:cond delay="0"/>
                                  </p:stCondLst>
                                  <p:childTnLst>
                                    <p:set>
                                      <p:cBhvr>
                                        <p:cTn id="229" dur="1" fill="hold">
                                          <p:stCondLst>
                                            <p:cond delay="499"/>
                                          </p:stCondLst>
                                        </p:cTn>
                                        <p:tgtEl>
                                          <p:spTgt spid="229704"/>
                                        </p:tgtEl>
                                        <p:attrNameLst>
                                          <p:attrName>style.visibility</p:attrName>
                                        </p:attrNameLst>
                                      </p:cBhvr>
                                      <p:to>
                                        <p:strVal val="visible"/>
                                      </p:to>
                                    </p:set>
                                  </p:childTnLst>
                                </p:cTn>
                              </p:par>
                            </p:childTnLst>
                          </p:cTn>
                        </p:par>
                        <p:par>
                          <p:cTn id="230" fill="hold" nodeType="afterGroup">
                            <p:stCondLst>
                              <p:cond delay="1000"/>
                            </p:stCondLst>
                            <p:childTnLst>
                              <p:par>
                                <p:cTn id="231" presetID="1" presetClass="entr" presetSubtype="0" fill="hold" nodeType="afterEffect">
                                  <p:stCondLst>
                                    <p:cond delay="0"/>
                                  </p:stCondLst>
                                  <p:childTnLst>
                                    <p:set>
                                      <p:cBhvr>
                                        <p:cTn id="232" dur="1" fill="hold">
                                          <p:stCondLst>
                                            <p:cond delay="499"/>
                                          </p:stCondLst>
                                        </p:cTn>
                                        <p:tgtEl>
                                          <p:spTgt spid="229705"/>
                                        </p:tgtEl>
                                        <p:attrNameLst>
                                          <p:attrName>style.visibility</p:attrName>
                                        </p:attrNameLst>
                                      </p:cBhvr>
                                      <p:to>
                                        <p:strVal val="visible"/>
                                      </p:to>
                                    </p:set>
                                  </p:childTnLst>
                                </p:cTn>
                              </p:par>
                            </p:childTnLst>
                          </p:cTn>
                        </p:par>
                      </p:childTnLst>
                    </p:cTn>
                  </p:par>
                  <p:par>
                    <p:cTn id="233" fill="hold" nodeType="clickPar">
                      <p:stCondLst>
                        <p:cond delay="indefinite"/>
                      </p:stCondLst>
                      <p:childTnLst>
                        <p:par>
                          <p:cTn id="234" fill="hold" nodeType="withGroup">
                            <p:stCondLst>
                              <p:cond delay="0"/>
                            </p:stCondLst>
                            <p:childTnLst>
                              <p:par>
                                <p:cTn id="235" presetID="1" presetClass="entr" presetSubtype="0" fill="hold" grpId="0" nodeType="clickEffect">
                                  <p:stCondLst>
                                    <p:cond delay="0"/>
                                  </p:stCondLst>
                                  <p:childTnLst>
                                    <p:set>
                                      <p:cBhvr>
                                        <p:cTn id="236" dur="1" fill="hold">
                                          <p:stCondLst>
                                            <p:cond delay="499"/>
                                          </p:stCondLst>
                                        </p:cTn>
                                        <p:tgtEl>
                                          <p:spTgt spid="229694"/>
                                        </p:tgtEl>
                                        <p:attrNameLst>
                                          <p:attrName>style.visibility</p:attrName>
                                        </p:attrNameLst>
                                      </p:cBhvr>
                                      <p:to>
                                        <p:strVal val="visible"/>
                                      </p:to>
                                    </p:set>
                                  </p:childTnLst>
                                </p:cTn>
                              </p:par>
                            </p:childTnLst>
                          </p:cTn>
                        </p:par>
                        <p:par>
                          <p:cTn id="237" fill="hold" nodeType="afterGroup">
                            <p:stCondLst>
                              <p:cond delay="500"/>
                            </p:stCondLst>
                            <p:childTnLst>
                              <p:par>
                                <p:cTn id="238" presetID="1" presetClass="entr" presetSubtype="0" fill="hold" grpId="0" nodeType="afterEffect">
                                  <p:stCondLst>
                                    <p:cond delay="0"/>
                                  </p:stCondLst>
                                  <p:childTnLst>
                                    <p:set>
                                      <p:cBhvr>
                                        <p:cTn id="239" dur="1" fill="hold">
                                          <p:stCondLst>
                                            <p:cond delay="499"/>
                                          </p:stCondLst>
                                        </p:cTn>
                                        <p:tgtEl>
                                          <p:spTgt spid="229695"/>
                                        </p:tgtEl>
                                        <p:attrNameLst>
                                          <p:attrName>style.visibility</p:attrName>
                                        </p:attrNameLst>
                                      </p:cBhvr>
                                      <p:to>
                                        <p:strVal val="visible"/>
                                      </p:to>
                                    </p:set>
                                  </p:childTnLst>
                                </p:cTn>
                              </p:par>
                            </p:childTnLst>
                          </p:cTn>
                        </p:par>
                        <p:par>
                          <p:cTn id="240" fill="hold" nodeType="afterGroup">
                            <p:stCondLst>
                              <p:cond delay="1000"/>
                            </p:stCondLst>
                            <p:childTnLst>
                              <p:par>
                                <p:cTn id="241" presetID="1" presetClass="entr" presetSubtype="0" fill="hold" nodeType="afterEffect">
                                  <p:stCondLst>
                                    <p:cond delay="0"/>
                                  </p:stCondLst>
                                  <p:childTnLst>
                                    <p:set>
                                      <p:cBhvr>
                                        <p:cTn id="242" dur="1" fill="hold">
                                          <p:stCondLst>
                                            <p:cond delay="499"/>
                                          </p:stCondLst>
                                        </p:cTn>
                                        <p:tgtEl>
                                          <p:spTgt spid="229696"/>
                                        </p:tgtEl>
                                        <p:attrNameLst>
                                          <p:attrName>style.visibility</p:attrName>
                                        </p:attrNameLst>
                                      </p:cBhvr>
                                      <p:to>
                                        <p:strVal val="visible"/>
                                      </p:to>
                                    </p:set>
                                  </p:childTnLst>
                                </p:cTn>
                              </p:par>
                            </p:childTnLst>
                          </p:cTn>
                        </p:par>
                      </p:childTnLst>
                    </p:cTn>
                  </p:par>
                  <p:par>
                    <p:cTn id="243" fill="hold" nodeType="clickPar">
                      <p:stCondLst>
                        <p:cond delay="indefinite"/>
                      </p:stCondLst>
                      <p:childTnLst>
                        <p:par>
                          <p:cTn id="244" fill="hold" nodeType="withGroup">
                            <p:stCondLst>
                              <p:cond delay="0"/>
                            </p:stCondLst>
                            <p:childTnLst>
                              <p:par>
                                <p:cTn id="245" presetID="1" presetClass="entr" presetSubtype="0" fill="hold" grpId="0" nodeType="clickEffect">
                                  <p:stCondLst>
                                    <p:cond delay="0"/>
                                  </p:stCondLst>
                                  <p:childTnLst>
                                    <p:set>
                                      <p:cBhvr>
                                        <p:cTn id="246" dur="1" fill="hold">
                                          <p:stCondLst>
                                            <p:cond delay="499"/>
                                          </p:stCondLst>
                                        </p:cTn>
                                        <p:tgtEl>
                                          <p:spTgt spid="229699"/>
                                        </p:tgtEl>
                                        <p:attrNameLst>
                                          <p:attrName>style.visibility</p:attrName>
                                        </p:attrNameLst>
                                      </p:cBhvr>
                                      <p:to>
                                        <p:strVal val="visible"/>
                                      </p:to>
                                    </p:set>
                                  </p:childTnLst>
                                </p:cTn>
                              </p:par>
                            </p:childTnLst>
                          </p:cTn>
                        </p:par>
                        <p:par>
                          <p:cTn id="247" fill="hold" nodeType="afterGroup">
                            <p:stCondLst>
                              <p:cond delay="500"/>
                            </p:stCondLst>
                            <p:childTnLst>
                              <p:par>
                                <p:cTn id="248" presetID="1" presetClass="entr" presetSubtype="0" fill="hold" grpId="0" nodeType="afterEffect">
                                  <p:stCondLst>
                                    <p:cond delay="0"/>
                                  </p:stCondLst>
                                  <p:childTnLst>
                                    <p:set>
                                      <p:cBhvr>
                                        <p:cTn id="249" dur="1" fill="hold">
                                          <p:stCondLst>
                                            <p:cond delay="499"/>
                                          </p:stCondLst>
                                        </p:cTn>
                                        <p:tgtEl>
                                          <p:spTgt spid="229700"/>
                                        </p:tgtEl>
                                        <p:attrNameLst>
                                          <p:attrName>style.visibility</p:attrName>
                                        </p:attrNameLst>
                                      </p:cBhvr>
                                      <p:to>
                                        <p:strVal val="visible"/>
                                      </p:to>
                                    </p:set>
                                  </p:childTnLst>
                                </p:cTn>
                              </p:par>
                            </p:childTnLst>
                          </p:cTn>
                        </p:par>
                        <p:par>
                          <p:cTn id="250" fill="hold" nodeType="afterGroup">
                            <p:stCondLst>
                              <p:cond delay="1000"/>
                            </p:stCondLst>
                            <p:childTnLst>
                              <p:par>
                                <p:cTn id="251" presetID="1" presetClass="entr" presetSubtype="0" fill="hold" nodeType="afterEffect">
                                  <p:stCondLst>
                                    <p:cond delay="0"/>
                                  </p:stCondLst>
                                  <p:childTnLst>
                                    <p:set>
                                      <p:cBhvr>
                                        <p:cTn id="252" dur="1" fill="hold">
                                          <p:stCondLst>
                                            <p:cond delay="499"/>
                                          </p:stCondLst>
                                        </p:cTn>
                                        <p:tgtEl>
                                          <p:spTgt spid="229701"/>
                                        </p:tgtEl>
                                        <p:attrNameLst>
                                          <p:attrName>style.visibility</p:attrName>
                                        </p:attrNameLst>
                                      </p:cBhvr>
                                      <p:to>
                                        <p:strVal val="visible"/>
                                      </p:to>
                                    </p:set>
                                  </p:childTnLst>
                                </p:cTn>
                              </p:par>
                            </p:childTnLst>
                          </p:cTn>
                        </p:par>
                        <p:par>
                          <p:cTn id="253" fill="hold" nodeType="afterGroup">
                            <p:stCondLst>
                              <p:cond delay="1500"/>
                            </p:stCondLst>
                            <p:childTnLst>
                              <p:par>
                                <p:cTn id="254" presetID="4" presetClass="entr" presetSubtype="32" fill="hold" grpId="0" nodeType="afterEffect">
                                  <p:stCondLst>
                                    <p:cond delay="1000"/>
                                  </p:stCondLst>
                                  <p:childTnLst>
                                    <p:set>
                                      <p:cBhvr>
                                        <p:cTn id="255" dur="1" fill="hold">
                                          <p:stCondLst>
                                            <p:cond delay="0"/>
                                          </p:stCondLst>
                                        </p:cTn>
                                        <p:tgtEl>
                                          <p:spTgt spid="229789"/>
                                        </p:tgtEl>
                                        <p:attrNameLst>
                                          <p:attrName>style.visibility</p:attrName>
                                        </p:attrNameLst>
                                      </p:cBhvr>
                                      <p:to>
                                        <p:strVal val="visible"/>
                                      </p:to>
                                    </p:set>
                                    <p:animEffect transition="in" filter="box(out)">
                                      <p:cBhvr>
                                        <p:cTn id="256" dur="500"/>
                                        <p:tgtEl>
                                          <p:spTgt spid="229789"/>
                                        </p:tgtEl>
                                      </p:cBhvr>
                                    </p:animEffect>
                                  </p:childTnLst>
                                </p:cTn>
                              </p:par>
                            </p:childTnLst>
                          </p:cTn>
                        </p:par>
                        <p:par>
                          <p:cTn id="257" fill="hold" nodeType="afterGroup">
                            <p:stCondLst>
                              <p:cond delay="3000"/>
                            </p:stCondLst>
                            <p:childTnLst>
                              <p:par>
                                <p:cTn id="258" presetID="2" presetClass="entr" presetSubtype="2" fill="hold" grpId="0" nodeType="afterEffect">
                                  <p:stCondLst>
                                    <p:cond delay="1000"/>
                                  </p:stCondLst>
                                  <p:childTnLst>
                                    <p:set>
                                      <p:cBhvr>
                                        <p:cTn id="259" dur="1" fill="hold">
                                          <p:stCondLst>
                                            <p:cond delay="0"/>
                                          </p:stCondLst>
                                        </p:cTn>
                                        <p:tgtEl>
                                          <p:spTgt spid="229708"/>
                                        </p:tgtEl>
                                        <p:attrNameLst>
                                          <p:attrName>style.visibility</p:attrName>
                                        </p:attrNameLst>
                                      </p:cBhvr>
                                      <p:to>
                                        <p:strVal val="visible"/>
                                      </p:to>
                                    </p:set>
                                    <p:anim calcmode="lin" valueType="num">
                                      <p:cBhvr additive="base">
                                        <p:cTn id="260" dur="500" fill="hold"/>
                                        <p:tgtEl>
                                          <p:spTgt spid="229708"/>
                                        </p:tgtEl>
                                        <p:attrNameLst>
                                          <p:attrName>ppt_x</p:attrName>
                                        </p:attrNameLst>
                                      </p:cBhvr>
                                      <p:tavLst>
                                        <p:tav tm="0">
                                          <p:val>
                                            <p:strVal val="1+#ppt_w/2"/>
                                          </p:val>
                                        </p:tav>
                                        <p:tav tm="100000">
                                          <p:val>
                                            <p:strVal val="#ppt_x"/>
                                          </p:val>
                                        </p:tav>
                                      </p:tavLst>
                                    </p:anim>
                                    <p:anim calcmode="lin" valueType="num">
                                      <p:cBhvr additive="base">
                                        <p:cTn id="261" dur="500" fill="hold"/>
                                        <p:tgtEl>
                                          <p:spTgt spid="229708"/>
                                        </p:tgtEl>
                                        <p:attrNameLst>
                                          <p:attrName>ppt_y</p:attrName>
                                        </p:attrNameLst>
                                      </p:cBhvr>
                                      <p:tavLst>
                                        <p:tav tm="0">
                                          <p:val>
                                            <p:strVal val="#ppt_y"/>
                                          </p:val>
                                        </p:tav>
                                        <p:tav tm="100000">
                                          <p:val>
                                            <p:strVal val="#ppt_y"/>
                                          </p:val>
                                        </p:tav>
                                      </p:tavLst>
                                    </p:anim>
                                  </p:childTnLst>
                                </p:cTn>
                              </p:par>
                            </p:childTnLst>
                          </p:cTn>
                        </p:par>
                        <p:par>
                          <p:cTn id="262" fill="hold" nodeType="afterGroup">
                            <p:stCondLst>
                              <p:cond delay="4500"/>
                            </p:stCondLst>
                            <p:childTnLst>
                              <p:par>
                                <p:cTn id="263" presetID="1" presetClass="entr" presetSubtype="0" fill="hold" grpId="0" nodeType="afterEffect">
                                  <p:stCondLst>
                                    <p:cond delay="0"/>
                                  </p:stCondLst>
                                  <p:childTnLst>
                                    <p:set>
                                      <p:cBhvr>
                                        <p:cTn id="264" dur="1" fill="hold">
                                          <p:stCondLst>
                                            <p:cond delay="499"/>
                                          </p:stCondLst>
                                        </p:cTn>
                                        <p:tgtEl>
                                          <p:spTgt spid="229709"/>
                                        </p:tgtEl>
                                        <p:attrNameLst>
                                          <p:attrName>style.visibility</p:attrName>
                                        </p:attrNameLst>
                                      </p:cBhvr>
                                      <p:to>
                                        <p:strVal val="visible"/>
                                      </p:to>
                                    </p:set>
                                  </p:childTnLst>
                                </p:cTn>
                              </p:par>
                            </p:childTnLst>
                          </p:cTn>
                        </p:par>
                        <p:par>
                          <p:cTn id="265" fill="hold" nodeType="afterGroup">
                            <p:stCondLst>
                              <p:cond delay="5000"/>
                            </p:stCondLst>
                            <p:childTnLst>
                              <p:par>
                                <p:cTn id="266" presetID="1" presetClass="entr" presetSubtype="0" fill="hold" nodeType="afterEffect">
                                  <p:stCondLst>
                                    <p:cond delay="0"/>
                                  </p:stCondLst>
                                  <p:childTnLst>
                                    <p:set>
                                      <p:cBhvr>
                                        <p:cTn id="267" dur="1" fill="hold">
                                          <p:stCondLst>
                                            <p:cond delay="499"/>
                                          </p:stCondLst>
                                        </p:cTn>
                                        <p:tgtEl>
                                          <p:spTgt spid="229710"/>
                                        </p:tgtEl>
                                        <p:attrNameLst>
                                          <p:attrName>style.visibility</p:attrName>
                                        </p:attrNameLst>
                                      </p:cBhvr>
                                      <p:to>
                                        <p:strVal val="visible"/>
                                      </p:to>
                                    </p:set>
                                  </p:childTnLst>
                                </p:cTn>
                              </p:par>
                            </p:childTnLst>
                          </p:cTn>
                        </p:par>
                      </p:childTnLst>
                    </p:cTn>
                  </p:par>
                  <p:par>
                    <p:cTn id="268" fill="hold" nodeType="clickPar">
                      <p:stCondLst>
                        <p:cond delay="indefinite"/>
                      </p:stCondLst>
                      <p:childTnLst>
                        <p:par>
                          <p:cTn id="269" fill="hold" nodeType="withGroup">
                            <p:stCondLst>
                              <p:cond delay="0"/>
                            </p:stCondLst>
                            <p:childTnLst>
                              <p:par>
                                <p:cTn id="270" presetID="1" presetClass="entr" presetSubtype="0" fill="hold" grpId="0" nodeType="clickEffect">
                                  <p:stCondLst>
                                    <p:cond delay="0"/>
                                  </p:stCondLst>
                                  <p:childTnLst>
                                    <p:set>
                                      <p:cBhvr>
                                        <p:cTn id="271" dur="1" fill="hold">
                                          <p:stCondLst>
                                            <p:cond delay="499"/>
                                          </p:stCondLst>
                                        </p:cTn>
                                        <p:tgtEl>
                                          <p:spTgt spid="229723"/>
                                        </p:tgtEl>
                                        <p:attrNameLst>
                                          <p:attrName>style.visibility</p:attrName>
                                        </p:attrNameLst>
                                      </p:cBhvr>
                                      <p:to>
                                        <p:strVal val="visible"/>
                                      </p:to>
                                    </p:set>
                                  </p:childTnLst>
                                </p:cTn>
                              </p:par>
                            </p:childTnLst>
                          </p:cTn>
                        </p:par>
                        <p:par>
                          <p:cTn id="272" fill="hold" nodeType="afterGroup">
                            <p:stCondLst>
                              <p:cond delay="500"/>
                            </p:stCondLst>
                            <p:childTnLst>
                              <p:par>
                                <p:cTn id="273" presetID="1" presetClass="entr" presetSubtype="0" fill="hold" grpId="0" nodeType="afterEffect">
                                  <p:stCondLst>
                                    <p:cond delay="0"/>
                                  </p:stCondLst>
                                  <p:childTnLst>
                                    <p:set>
                                      <p:cBhvr>
                                        <p:cTn id="274" dur="1" fill="hold">
                                          <p:stCondLst>
                                            <p:cond delay="499"/>
                                          </p:stCondLst>
                                        </p:cTn>
                                        <p:tgtEl>
                                          <p:spTgt spid="229724"/>
                                        </p:tgtEl>
                                        <p:attrNameLst>
                                          <p:attrName>style.visibility</p:attrName>
                                        </p:attrNameLst>
                                      </p:cBhvr>
                                      <p:to>
                                        <p:strVal val="visible"/>
                                      </p:to>
                                    </p:set>
                                  </p:childTnLst>
                                </p:cTn>
                              </p:par>
                            </p:childTnLst>
                          </p:cTn>
                        </p:par>
                        <p:par>
                          <p:cTn id="275" fill="hold" nodeType="afterGroup">
                            <p:stCondLst>
                              <p:cond delay="1000"/>
                            </p:stCondLst>
                            <p:childTnLst>
                              <p:par>
                                <p:cTn id="276" presetID="1" presetClass="entr" presetSubtype="0" fill="hold" nodeType="afterEffect">
                                  <p:stCondLst>
                                    <p:cond delay="0"/>
                                  </p:stCondLst>
                                  <p:childTnLst>
                                    <p:set>
                                      <p:cBhvr>
                                        <p:cTn id="277" dur="1" fill="hold">
                                          <p:stCondLst>
                                            <p:cond delay="499"/>
                                          </p:stCondLst>
                                        </p:cTn>
                                        <p:tgtEl>
                                          <p:spTgt spid="229725"/>
                                        </p:tgtEl>
                                        <p:attrNameLst>
                                          <p:attrName>style.visibility</p:attrName>
                                        </p:attrNameLst>
                                      </p:cBhvr>
                                      <p:to>
                                        <p:strVal val="visible"/>
                                      </p:to>
                                    </p:set>
                                  </p:childTnLst>
                                </p:cTn>
                              </p:par>
                            </p:childTnLst>
                          </p:cTn>
                        </p:par>
                      </p:childTnLst>
                    </p:cTn>
                  </p:par>
                  <p:par>
                    <p:cTn id="278" fill="hold" nodeType="clickPar">
                      <p:stCondLst>
                        <p:cond delay="indefinite"/>
                      </p:stCondLst>
                      <p:childTnLst>
                        <p:par>
                          <p:cTn id="279" fill="hold" nodeType="withGroup">
                            <p:stCondLst>
                              <p:cond delay="0"/>
                            </p:stCondLst>
                            <p:childTnLst>
                              <p:par>
                                <p:cTn id="280" presetID="1" presetClass="entr" presetSubtype="0" fill="hold" grpId="0" nodeType="clickEffect">
                                  <p:stCondLst>
                                    <p:cond delay="0"/>
                                  </p:stCondLst>
                                  <p:childTnLst>
                                    <p:set>
                                      <p:cBhvr>
                                        <p:cTn id="281" dur="1" fill="hold">
                                          <p:stCondLst>
                                            <p:cond delay="499"/>
                                          </p:stCondLst>
                                        </p:cTn>
                                        <p:tgtEl>
                                          <p:spTgt spid="229713"/>
                                        </p:tgtEl>
                                        <p:attrNameLst>
                                          <p:attrName>style.visibility</p:attrName>
                                        </p:attrNameLst>
                                      </p:cBhvr>
                                      <p:to>
                                        <p:strVal val="visible"/>
                                      </p:to>
                                    </p:set>
                                  </p:childTnLst>
                                </p:cTn>
                              </p:par>
                            </p:childTnLst>
                          </p:cTn>
                        </p:par>
                        <p:par>
                          <p:cTn id="282" fill="hold" nodeType="afterGroup">
                            <p:stCondLst>
                              <p:cond delay="500"/>
                            </p:stCondLst>
                            <p:childTnLst>
                              <p:par>
                                <p:cTn id="283" presetID="1" presetClass="entr" presetSubtype="0" fill="hold" grpId="0" nodeType="afterEffect">
                                  <p:stCondLst>
                                    <p:cond delay="0"/>
                                  </p:stCondLst>
                                  <p:childTnLst>
                                    <p:set>
                                      <p:cBhvr>
                                        <p:cTn id="284" dur="1" fill="hold">
                                          <p:stCondLst>
                                            <p:cond delay="499"/>
                                          </p:stCondLst>
                                        </p:cTn>
                                        <p:tgtEl>
                                          <p:spTgt spid="229714"/>
                                        </p:tgtEl>
                                        <p:attrNameLst>
                                          <p:attrName>style.visibility</p:attrName>
                                        </p:attrNameLst>
                                      </p:cBhvr>
                                      <p:to>
                                        <p:strVal val="visible"/>
                                      </p:to>
                                    </p:set>
                                  </p:childTnLst>
                                </p:cTn>
                              </p:par>
                            </p:childTnLst>
                          </p:cTn>
                        </p:par>
                        <p:par>
                          <p:cTn id="285" fill="hold" nodeType="afterGroup">
                            <p:stCondLst>
                              <p:cond delay="1000"/>
                            </p:stCondLst>
                            <p:childTnLst>
                              <p:par>
                                <p:cTn id="286" presetID="1" presetClass="entr" presetSubtype="0" fill="hold" nodeType="afterEffect">
                                  <p:stCondLst>
                                    <p:cond delay="0"/>
                                  </p:stCondLst>
                                  <p:childTnLst>
                                    <p:set>
                                      <p:cBhvr>
                                        <p:cTn id="287" dur="1" fill="hold">
                                          <p:stCondLst>
                                            <p:cond delay="499"/>
                                          </p:stCondLst>
                                        </p:cTn>
                                        <p:tgtEl>
                                          <p:spTgt spid="229715"/>
                                        </p:tgtEl>
                                        <p:attrNameLst>
                                          <p:attrName>style.visibility</p:attrName>
                                        </p:attrNameLst>
                                      </p:cBhvr>
                                      <p:to>
                                        <p:strVal val="visible"/>
                                      </p:to>
                                    </p:set>
                                  </p:childTnLst>
                                </p:cTn>
                              </p:par>
                            </p:childTnLst>
                          </p:cTn>
                        </p:par>
                      </p:childTnLst>
                    </p:cTn>
                  </p:par>
                  <p:par>
                    <p:cTn id="288" fill="hold" nodeType="clickPar">
                      <p:stCondLst>
                        <p:cond delay="indefinite"/>
                      </p:stCondLst>
                      <p:childTnLst>
                        <p:par>
                          <p:cTn id="289" fill="hold" nodeType="withGroup">
                            <p:stCondLst>
                              <p:cond delay="0"/>
                            </p:stCondLst>
                            <p:childTnLst>
                              <p:par>
                                <p:cTn id="290" presetID="1" presetClass="entr" presetSubtype="0" fill="hold" grpId="0" nodeType="clickEffect">
                                  <p:stCondLst>
                                    <p:cond delay="0"/>
                                  </p:stCondLst>
                                  <p:childTnLst>
                                    <p:set>
                                      <p:cBhvr>
                                        <p:cTn id="291" dur="1" fill="hold">
                                          <p:stCondLst>
                                            <p:cond delay="499"/>
                                          </p:stCondLst>
                                        </p:cTn>
                                        <p:tgtEl>
                                          <p:spTgt spid="229718"/>
                                        </p:tgtEl>
                                        <p:attrNameLst>
                                          <p:attrName>style.visibility</p:attrName>
                                        </p:attrNameLst>
                                      </p:cBhvr>
                                      <p:to>
                                        <p:strVal val="visible"/>
                                      </p:to>
                                    </p:set>
                                  </p:childTnLst>
                                </p:cTn>
                              </p:par>
                            </p:childTnLst>
                          </p:cTn>
                        </p:par>
                        <p:par>
                          <p:cTn id="292" fill="hold" nodeType="afterGroup">
                            <p:stCondLst>
                              <p:cond delay="500"/>
                            </p:stCondLst>
                            <p:childTnLst>
                              <p:par>
                                <p:cTn id="293" presetID="1" presetClass="entr" presetSubtype="0" fill="hold" grpId="0" nodeType="afterEffect">
                                  <p:stCondLst>
                                    <p:cond delay="0"/>
                                  </p:stCondLst>
                                  <p:childTnLst>
                                    <p:set>
                                      <p:cBhvr>
                                        <p:cTn id="294" dur="1" fill="hold">
                                          <p:stCondLst>
                                            <p:cond delay="499"/>
                                          </p:stCondLst>
                                        </p:cTn>
                                        <p:tgtEl>
                                          <p:spTgt spid="229719"/>
                                        </p:tgtEl>
                                        <p:attrNameLst>
                                          <p:attrName>style.visibility</p:attrName>
                                        </p:attrNameLst>
                                      </p:cBhvr>
                                      <p:to>
                                        <p:strVal val="visible"/>
                                      </p:to>
                                    </p:set>
                                  </p:childTnLst>
                                </p:cTn>
                              </p:par>
                            </p:childTnLst>
                          </p:cTn>
                        </p:par>
                        <p:par>
                          <p:cTn id="295" fill="hold" nodeType="afterGroup">
                            <p:stCondLst>
                              <p:cond delay="1000"/>
                            </p:stCondLst>
                            <p:childTnLst>
                              <p:par>
                                <p:cTn id="296" presetID="1" presetClass="entr" presetSubtype="0" fill="hold" nodeType="afterEffect">
                                  <p:stCondLst>
                                    <p:cond delay="0"/>
                                  </p:stCondLst>
                                  <p:childTnLst>
                                    <p:set>
                                      <p:cBhvr>
                                        <p:cTn id="297" dur="1" fill="hold">
                                          <p:stCondLst>
                                            <p:cond delay="499"/>
                                          </p:stCondLst>
                                        </p:cTn>
                                        <p:tgtEl>
                                          <p:spTgt spid="229720"/>
                                        </p:tgtEl>
                                        <p:attrNameLst>
                                          <p:attrName>style.visibility</p:attrName>
                                        </p:attrNameLst>
                                      </p:cBhvr>
                                      <p:to>
                                        <p:strVal val="visible"/>
                                      </p:to>
                                    </p:set>
                                  </p:childTnLst>
                                </p:cTn>
                              </p:par>
                            </p:childTnLst>
                          </p:cTn>
                        </p:par>
                        <p:par>
                          <p:cTn id="298" fill="hold" nodeType="afterGroup">
                            <p:stCondLst>
                              <p:cond delay="1500"/>
                            </p:stCondLst>
                            <p:childTnLst>
                              <p:par>
                                <p:cTn id="299" presetID="4" presetClass="entr" presetSubtype="32" fill="hold" grpId="0" nodeType="afterEffect">
                                  <p:stCondLst>
                                    <p:cond delay="1000"/>
                                  </p:stCondLst>
                                  <p:childTnLst>
                                    <p:set>
                                      <p:cBhvr>
                                        <p:cTn id="300" dur="1" fill="hold">
                                          <p:stCondLst>
                                            <p:cond delay="0"/>
                                          </p:stCondLst>
                                        </p:cTn>
                                        <p:tgtEl>
                                          <p:spTgt spid="229790"/>
                                        </p:tgtEl>
                                        <p:attrNameLst>
                                          <p:attrName>style.visibility</p:attrName>
                                        </p:attrNameLst>
                                      </p:cBhvr>
                                      <p:to>
                                        <p:strVal val="visible"/>
                                      </p:to>
                                    </p:set>
                                    <p:animEffect transition="in" filter="box(out)">
                                      <p:cBhvr>
                                        <p:cTn id="301" dur="500"/>
                                        <p:tgtEl>
                                          <p:spTgt spid="229790"/>
                                        </p:tgtEl>
                                      </p:cBhvr>
                                    </p:animEffect>
                                  </p:childTnLst>
                                </p:cTn>
                              </p:par>
                            </p:childTnLst>
                          </p:cTn>
                        </p:par>
                        <p:par>
                          <p:cTn id="302" fill="hold" nodeType="afterGroup">
                            <p:stCondLst>
                              <p:cond delay="3000"/>
                            </p:stCondLst>
                            <p:childTnLst>
                              <p:par>
                                <p:cTn id="303" presetID="2" presetClass="entr" presetSubtype="2" fill="hold" grpId="0" nodeType="afterEffect">
                                  <p:stCondLst>
                                    <p:cond delay="1000"/>
                                  </p:stCondLst>
                                  <p:childTnLst>
                                    <p:set>
                                      <p:cBhvr>
                                        <p:cTn id="304" dur="1" fill="hold">
                                          <p:stCondLst>
                                            <p:cond delay="0"/>
                                          </p:stCondLst>
                                        </p:cTn>
                                        <p:tgtEl>
                                          <p:spTgt spid="229728"/>
                                        </p:tgtEl>
                                        <p:attrNameLst>
                                          <p:attrName>style.visibility</p:attrName>
                                        </p:attrNameLst>
                                      </p:cBhvr>
                                      <p:to>
                                        <p:strVal val="visible"/>
                                      </p:to>
                                    </p:set>
                                    <p:anim calcmode="lin" valueType="num">
                                      <p:cBhvr additive="base">
                                        <p:cTn id="305" dur="500" fill="hold"/>
                                        <p:tgtEl>
                                          <p:spTgt spid="229728"/>
                                        </p:tgtEl>
                                        <p:attrNameLst>
                                          <p:attrName>ppt_x</p:attrName>
                                        </p:attrNameLst>
                                      </p:cBhvr>
                                      <p:tavLst>
                                        <p:tav tm="0">
                                          <p:val>
                                            <p:strVal val="1+#ppt_w/2"/>
                                          </p:val>
                                        </p:tav>
                                        <p:tav tm="100000">
                                          <p:val>
                                            <p:strVal val="#ppt_x"/>
                                          </p:val>
                                        </p:tav>
                                      </p:tavLst>
                                    </p:anim>
                                    <p:anim calcmode="lin" valueType="num">
                                      <p:cBhvr additive="base">
                                        <p:cTn id="306" dur="500" fill="hold"/>
                                        <p:tgtEl>
                                          <p:spTgt spid="229728"/>
                                        </p:tgtEl>
                                        <p:attrNameLst>
                                          <p:attrName>ppt_y</p:attrName>
                                        </p:attrNameLst>
                                      </p:cBhvr>
                                      <p:tavLst>
                                        <p:tav tm="0">
                                          <p:val>
                                            <p:strVal val="#ppt_y"/>
                                          </p:val>
                                        </p:tav>
                                        <p:tav tm="100000">
                                          <p:val>
                                            <p:strVal val="#ppt_y"/>
                                          </p:val>
                                        </p:tav>
                                      </p:tavLst>
                                    </p:anim>
                                  </p:childTnLst>
                                </p:cTn>
                              </p:par>
                            </p:childTnLst>
                          </p:cTn>
                        </p:par>
                        <p:par>
                          <p:cTn id="307" fill="hold" nodeType="afterGroup">
                            <p:stCondLst>
                              <p:cond delay="4500"/>
                            </p:stCondLst>
                            <p:childTnLst>
                              <p:par>
                                <p:cTn id="308" presetID="1" presetClass="entr" presetSubtype="0" fill="hold" grpId="0" nodeType="afterEffect">
                                  <p:stCondLst>
                                    <p:cond delay="0"/>
                                  </p:stCondLst>
                                  <p:childTnLst>
                                    <p:set>
                                      <p:cBhvr>
                                        <p:cTn id="309" dur="1" fill="hold">
                                          <p:stCondLst>
                                            <p:cond delay="499"/>
                                          </p:stCondLst>
                                        </p:cTn>
                                        <p:tgtEl>
                                          <p:spTgt spid="229729"/>
                                        </p:tgtEl>
                                        <p:attrNameLst>
                                          <p:attrName>style.visibility</p:attrName>
                                        </p:attrNameLst>
                                      </p:cBhvr>
                                      <p:to>
                                        <p:strVal val="visible"/>
                                      </p:to>
                                    </p:set>
                                  </p:childTnLst>
                                </p:cTn>
                              </p:par>
                            </p:childTnLst>
                          </p:cTn>
                        </p:par>
                        <p:par>
                          <p:cTn id="310" fill="hold" nodeType="afterGroup">
                            <p:stCondLst>
                              <p:cond delay="5000"/>
                            </p:stCondLst>
                            <p:childTnLst>
                              <p:par>
                                <p:cTn id="311" presetID="1" presetClass="entr" presetSubtype="0" fill="hold" nodeType="afterEffect">
                                  <p:stCondLst>
                                    <p:cond delay="0"/>
                                  </p:stCondLst>
                                  <p:childTnLst>
                                    <p:set>
                                      <p:cBhvr>
                                        <p:cTn id="312" dur="1" fill="hold">
                                          <p:stCondLst>
                                            <p:cond delay="499"/>
                                          </p:stCondLst>
                                        </p:cTn>
                                        <p:tgtEl>
                                          <p:spTgt spid="229730"/>
                                        </p:tgtEl>
                                        <p:attrNameLst>
                                          <p:attrName>style.visibility</p:attrName>
                                        </p:attrNameLst>
                                      </p:cBhvr>
                                      <p:to>
                                        <p:strVal val="visible"/>
                                      </p:to>
                                    </p:set>
                                  </p:childTnLst>
                                </p:cTn>
                              </p:par>
                            </p:childTnLst>
                          </p:cTn>
                        </p:par>
                      </p:childTnLst>
                    </p:cTn>
                  </p:par>
                  <p:par>
                    <p:cTn id="313" fill="hold" nodeType="clickPar">
                      <p:stCondLst>
                        <p:cond delay="indefinite"/>
                      </p:stCondLst>
                      <p:childTnLst>
                        <p:par>
                          <p:cTn id="314" fill="hold" nodeType="withGroup">
                            <p:stCondLst>
                              <p:cond delay="0"/>
                            </p:stCondLst>
                            <p:childTnLst>
                              <p:par>
                                <p:cTn id="315" presetID="2" presetClass="entr" presetSubtype="2" fill="hold" grpId="0" nodeType="clickEffect">
                                  <p:stCondLst>
                                    <p:cond delay="0"/>
                                  </p:stCondLst>
                                  <p:childTnLst>
                                    <p:set>
                                      <p:cBhvr>
                                        <p:cTn id="316" dur="1" fill="hold">
                                          <p:stCondLst>
                                            <p:cond delay="0"/>
                                          </p:stCondLst>
                                        </p:cTn>
                                        <p:tgtEl>
                                          <p:spTgt spid="229734"/>
                                        </p:tgtEl>
                                        <p:attrNameLst>
                                          <p:attrName>style.visibility</p:attrName>
                                        </p:attrNameLst>
                                      </p:cBhvr>
                                      <p:to>
                                        <p:strVal val="visible"/>
                                      </p:to>
                                    </p:set>
                                    <p:anim calcmode="lin" valueType="num">
                                      <p:cBhvr additive="base">
                                        <p:cTn id="317" dur="500" fill="hold"/>
                                        <p:tgtEl>
                                          <p:spTgt spid="229734"/>
                                        </p:tgtEl>
                                        <p:attrNameLst>
                                          <p:attrName>ppt_x</p:attrName>
                                        </p:attrNameLst>
                                      </p:cBhvr>
                                      <p:tavLst>
                                        <p:tav tm="0">
                                          <p:val>
                                            <p:strVal val="1+#ppt_w/2"/>
                                          </p:val>
                                        </p:tav>
                                        <p:tav tm="100000">
                                          <p:val>
                                            <p:strVal val="#ppt_x"/>
                                          </p:val>
                                        </p:tav>
                                      </p:tavLst>
                                    </p:anim>
                                    <p:anim calcmode="lin" valueType="num">
                                      <p:cBhvr additive="base">
                                        <p:cTn id="318" dur="500" fill="hold"/>
                                        <p:tgtEl>
                                          <p:spTgt spid="229734"/>
                                        </p:tgtEl>
                                        <p:attrNameLst>
                                          <p:attrName>ppt_y</p:attrName>
                                        </p:attrNameLst>
                                      </p:cBhvr>
                                      <p:tavLst>
                                        <p:tav tm="0">
                                          <p:val>
                                            <p:strVal val="#ppt_y"/>
                                          </p:val>
                                        </p:tav>
                                        <p:tav tm="100000">
                                          <p:val>
                                            <p:strVal val="#ppt_y"/>
                                          </p:val>
                                        </p:tav>
                                      </p:tavLst>
                                    </p:anim>
                                  </p:childTnLst>
                                </p:cTn>
                              </p:par>
                            </p:childTnLst>
                          </p:cTn>
                        </p:par>
                        <p:par>
                          <p:cTn id="319" fill="hold" nodeType="afterGroup">
                            <p:stCondLst>
                              <p:cond delay="500"/>
                            </p:stCondLst>
                            <p:childTnLst>
                              <p:par>
                                <p:cTn id="320" presetID="1" presetClass="entr" presetSubtype="0" fill="hold" grpId="0" nodeType="afterEffect">
                                  <p:stCondLst>
                                    <p:cond delay="0"/>
                                  </p:stCondLst>
                                  <p:childTnLst>
                                    <p:set>
                                      <p:cBhvr>
                                        <p:cTn id="321" dur="1" fill="hold">
                                          <p:stCondLst>
                                            <p:cond delay="499"/>
                                          </p:stCondLst>
                                        </p:cTn>
                                        <p:tgtEl>
                                          <p:spTgt spid="229735"/>
                                        </p:tgtEl>
                                        <p:attrNameLst>
                                          <p:attrName>style.visibility</p:attrName>
                                        </p:attrNameLst>
                                      </p:cBhvr>
                                      <p:to>
                                        <p:strVal val="visible"/>
                                      </p:to>
                                    </p:set>
                                  </p:childTnLst>
                                </p:cTn>
                              </p:par>
                            </p:childTnLst>
                          </p:cTn>
                        </p:par>
                        <p:par>
                          <p:cTn id="322" fill="hold" nodeType="afterGroup">
                            <p:stCondLst>
                              <p:cond delay="1000"/>
                            </p:stCondLst>
                            <p:childTnLst>
                              <p:par>
                                <p:cTn id="323" presetID="1" presetClass="entr" presetSubtype="0" fill="hold" nodeType="afterEffect">
                                  <p:stCondLst>
                                    <p:cond delay="0"/>
                                  </p:stCondLst>
                                  <p:childTnLst>
                                    <p:set>
                                      <p:cBhvr>
                                        <p:cTn id="324" dur="1" fill="hold">
                                          <p:stCondLst>
                                            <p:cond delay="499"/>
                                          </p:stCondLst>
                                        </p:cTn>
                                        <p:tgtEl>
                                          <p:spTgt spid="229736"/>
                                        </p:tgtEl>
                                        <p:attrNameLst>
                                          <p:attrName>style.visibility</p:attrName>
                                        </p:attrNameLst>
                                      </p:cBhvr>
                                      <p:to>
                                        <p:strVal val="visible"/>
                                      </p:to>
                                    </p:set>
                                  </p:childTnLst>
                                </p:cTn>
                              </p:par>
                            </p:childTnLst>
                          </p:cTn>
                        </p:par>
                      </p:childTnLst>
                    </p:cTn>
                  </p:par>
                  <p:par>
                    <p:cTn id="325" fill="hold" nodeType="clickPar">
                      <p:stCondLst>
                        <p:cond delay="indefinite"/>
                      </p:stCondLst>
                      <p:childTnLst>
                        <p:par>
                          <p:cTn id="326" fill="hold" nodeType="withGroup">
                            <p:stCondLst>
                              <p:cond delay="0"/>
                            </p:stCondLst>
                            <p:childTnLst>
                              <p:par>
                                <p:cTn id="327" presetID="2" presetClass="entr" presetSubtype="2" fill="hold" grpId="0" nodeType="clickEffect">
                                  <p:stCondLst>
                                    <p:cond delay="0"/>
                                  </p:stCondLst>
                                  <p:childTnLst>
                                    <p:set>
                                      <p:cBhvr>
                                        <p:cTn id="328" dur="1" fill="hold">
                                          <p:stCondLst>
                                            <p:cond delay="0"/>
                                          </p:stCondLst>
                                        </p:cTn>
                                        <p:tgtEl>
                                          <p:spTgt spid="229785"/>
                                        </p:tgtEl>
                                        <p:attrNameLst>
                                          <p:attrName>style.visibility</p:attrName>
                                        </p:attrNameLst>
                                      </p:cBhvr>
                                      <p:to>
                                        <p:strVal val="visible"/>
                                      </p:to>
                                    </p:set>
                                    <p:anim calcmode="lin" valueType="num">
                                      <p:cBhvr additive="base">
                                        <p:cTn id="329" dur="500" fill="hold"/>
                                        <p:tgtEl>
                                          <p:spTgt spid="229785"/>
                                        </p:tgtEl>
                                        <p:attrNameLst>
                                          <p:attrName>ppt_x</p:attrName>
                                        </p:attrNameLst>
                                      </p:cBhvr>
                                      <p:tavLst>
                                        <p:tav tm="0">
                                          <p:val>
                                            <p:strVal val="1+#ppt_w/2"/>
                                          </p:val>
                                        </p:tav>
                                        <p:tav tm="100000">
                                          <p:val>
                                            <p:strVal val="#ppt_x"/>
                                          </p:val>
                                        </p:tav>
                                      </p:tavLst>
                                    </p:anim>
                                    <p:anim calcmode="lin" valueType="num">
                                      <p:cBhvr additive="base">
                                        <p:cTn id="330" dur="500" fill="hold"/>
                                        <p:tgtEl>
                                          <p:spTgt spid="229785"/>
                                        </p:tgtEl>
                                        <p:attrNameLst>
                                          <p:attrName>ppt_y</p:attrName>
                                        </p:attrNameLst>
                                      </p:cBhvr>
                                      <p:tavLst>
                                        <p:tav tm="0">
                                          <p:val>
                                            <p:strVal val="#ppt_y"/>
                                          </p:val>
                                        </p:tav>
                                        <p:tav tm="100000">
                                          <p:val>
                                            <p:strVal val="#ppt_y"/>
                                          </p:val>
                                        </p:tav>
                                      </p:tavLst>
                                    </p:anim>
                                  </p:childTnLst>
                                </p:cTn>
                              </p:par>
                            </p:childTnLst>
                          </p:cTn>
                        </p:par>
                        <p:par>
                          <p:cTn id="331" fill="hold" nodeType="afterGroup">
                            <p:stCondLst>
                              <p:cond delay="500"/>
                            </p:stCondLst>
                            <p:childTnLst>
                              <p:par>
                                <p:cTn id="332" presetID="2" presetClass="entr" presetSubtype="2" fill="hold" grpId="0" nodeType="afterEffect">
                                  <p:stCondLst>
                                    <p:cond delay="1000"/>
                                  </p:stCondLst>
                                  <p:childTnLst>
                                    <p:set>
                                      <p:cBhvr>
                                        <p:cTn id="333" dur="1" fill="hold">
                                          <p:stCondLst>
                                            <p:cond delay="0"/>
                                          </p:stCondLst>
                                        </p:cTn>
                                        <p:tgtEl>
                                          <p:spTgt spid="229739"/>
                                        </p:tgtEl>
                                        <p:attrNameLst>
                                          <p:attrName>style.visibility</p:attrName>
                                        </p:attrNameLst>
                                      </p:cBhvr>
                                      <p:to>
                                        <p:strVal val="visible"/>
                                      </p:to>
                                    </p:set>
                                    <p:anim calcmode="lin" valueType="num">
                                      <p:cBhvr additive="base">
                                        <p:cTn id="334" dur="500" fill="hold"/>
                                        <p:tgtEl>
                                          <p:spTgt spid="229739"/>
                                        </p:tgtEl>
                                        <p:attrNameLst>
                                          <p:attrName>ppt_x</p:attrName>
                                        </p:attrNameLst>
                                      </p:cBhvr>
                                      <p:tavLst>
                                        <p:tav tm="0">
                                          <p:val>
                                            <p:strVal val="1+#ppt_w/2"/>
                                          </p:val>
                                        </p:tav>
                                        <p:tav tm="100000">
                                          <p:val>
                                            <p:strVal val="#ppt_x"/>
                                          </p:val>
                                        </p:tav>
                                      </p:tavLst>
                                    </p:anim>
                                    <p:anim calcmode="lin" valueType="num">
                                      <p:cBhvr additive="base">
                                        <p:cTn id="335" dur="500" fill="hold"/>
                                        <p:tgtEl>
                                          <p:spTgt spid="229739"/>
                                        </p:tgtEl>
                                        <p:attrNameLst>
                                          <p:attrName>ppt_y</p:attrName>
                                        </p:attrNameLst>
                                      </p:cBhvr>
                                      <p:tavLst>
                                        <p:tav tm="0">
                                          <p:val>
                                            <p:strVal val="#ppt_y"/>
                                          </p:val>
                                        </p:tav>
                                        <p:tav tm="100000">
                                          <p:val>
                                            <p:strVal val="#ppt_y"/>
                                          </p:val>
                                        </p:tav>
                                      </p:tavLst>
                                    </p:anim>
                                  </p:childTnLst>
                                </p:cTn>
                              </p:par>
                            </p:childTnLst>
                          </p:cTn>
                        </p:par>
                        <p:par>
                          <p:cTn id="336" fill="hold" nodeType="afterGroup">
                            <p:stCondLst>
                              <p:cond delay="2000"/>
                            </p:stCondLst>
                            <p:childTnLst>
                              <p:par>
                                <p:cTn id="337" presetID="1" presetClass="entr" presetSubtype="0" fill="hold" grpId="0" nodeType="afterEffect">
                                  <p:stCondLst>
                                    <p:cond delay="1000"/>
                                  </p:stCondLst>
                                  <p:childTnLst>
                                    <p:set>
                                      <p:cBhvr>
                                        <p:cTn id="338" dur="1" fill="hold">
                                          <p:stCondLst>
                                            <p:cond delay="499"/>
                                          </p:stCondLst>
                                        </p:cTn>
                                        <p:tgtEl>
                                          <p:spTgt spid="229740"/>
                                        </p:tgtEl>
                                        <p:attrNameLst>
                                          <p:attrName>style.visibility</p:attrName>
                                        </p:attrNameLst>
                                      </p:cBhvr>
                                      <p:to>
                                        <p:strVal val="visible"/>
                                      </p:to>
                                    </p:set>
                                  </p:childTnLst>
                                </p:cTn>
                              </p:par>
                            </p:childTnLst>
                          </p:cTn>
                        </p:par>
                        <p:par>
                          <p:cTn id="339" fill="hold" nodeType="afterGroup">
                            <p:stCondLst>
                              <p:cond delay="3500"/>
                            </p:stCondLst>
                            <p:childTnLst>
                              <p:par>
                                <p:cTn id="340" presetID="1" presetClass="entr" presetSubtype="0" fill="hold" nodeType="afterEffect">
                                  <p:stCondLst>
                                    <p:cond delay="0"/>
                                  </p:stCondLst>
                                  <p:childTnLst>
                                    <p:set>
                                      <p:cBhvr>
                                        <p:cTn id="341" dur="1" fill="hold">
                                          <p:stCondLst>
                                            <p:cond delay="499"/>
                                          </p:stCondLst>
                                        </p:cTn>
                                        <p:tgtEl>
                                          <p:spTgt spid="229741"/>
                                        </p:tgtEl>
                                        <p:attrNameLst>
                                          <p:attrName>style.visibility</p:attrName>
                                        </p:attrNameLst>
                                      </p:cBhvr>
                                      <p:to>
                                        <p:strVal val="visible"/>
                                      </p:to>
                                    </p:set>
                                  </p:childTnLst>
                                </p:cTn>
                              </p:par>
                            </p:childTnLst>
                          </p:cTn>
                        </p:par>
                      </p:childTnLst>
                    </p:cTn>
                  </p:par>
                  <p:par>
                    <p:cTn id="342" fill="hold" nodeType="clickPar">
                      <p:stCondLst>
                        <p:cond delay="indefinite"/>
                      </p:stCondLst>
                      <p:childTnLst>
                        <p:par>
                          <p:cTn id="343" fill="hold" nodeType="withGroup">
                            <p:stCondLst>
                              <p:cond delay="0"/>
                            </p:stCondLst>
                            <p:childTnLst>
                              <p:par>
                                <p:cTn id="344" presetID="2" presetClass="entr" presetSubtype="2" fill="hold" grpId="0" nodeType="clickEffect">
                                  <p:stCondLst>
                                    <p:cond delay="0"/>
                                  </p:stCondLst>
                                  <p:childTnLst>
                                    <p:set>
                                      <p:cBhvr>
                                        <p:cTn id="345" dur="1" fill="hold">
                                          <p:stCondLst>
                                            <p:cond delay="0"/>
                                          </p:stCondLst>
                                        </p:cTn>
                                        <p:tgtEl>
                                          <p:spTgt spid="229786"/>
                                        </p:tgtEl>
                                        <p:attrNameLst>
                                          <p:attrName>style.visibility</p:attrName>
                                        </p:attrNameLst>
                                      </p:cBhvr>
                                      <p:to>
                                        <p:strVal val="visible"/>
                                      </p:to>
                                    </p:set>
                                    <p:anim calcmode="lin" valueType="num">
                                      <p:cBhvr additive="base">
                                        <p:cTn id="346" dur="500" fill="hold"/>
                                        <p:tgtEl>
                                          <p:spTgt spid="229786"/>
                                        </p:tgtEl>
                                        <p:attrNameLst>
                                          <p:attrName>ppt_x</p:attrName>
                                        </p:attrNameLst>
                                      </p:cBhvr>
                                      <p:tavLst>
                                        <p:tav tm="0">
                                          <p:val>
                                            <p:strVal val="1+#ppt_w/2"/>
                                          </p:val>
                                        </p:tav>
                                        <p:tav tm="100000">
                                          <p:val>
                                            <p:strVal val="#ppt_x"/>
                                          </p:val>
                                        </p:tav>
                                      </p:tavLst>
                                    </p:anim>
                                    <p:anim calcmode="lin" valueType="num">
                                      <p:cBhvr additive="base">
                                        <p:cTn id="347" dur="500" fill="hold"/>
                                        <p:tgtEl>
                                          <p:spTgt spid="229786"/>
                                        </p:tgtEl>
                                        <p:attrNameLst>
                                          <p:attrName>ppt_y</p:attrName>
                                        </p:attrNameLst>
                                      </p:cBhvr>
                                      <p:tavLst>
                                        <p:tav tm="0">
                                          <p:val>
                                            <p:strVal val="#ppt_y"/>
                                          </p:val>
                                        </p:tav>
                                        <p:tav tm="100000">
                                          <p:val>
                                            <p:strVal val="#ppt_y"/>
                                          </p:val>
                                        </p:tav>
                                      </p:tavLst>
                                    </p:anim>
                                  </p:childTnLst>
                                </p:cTn>
                              </p:par>
                            </p:childTnLst>
                          </p:cTn>
                        </p:par>
                        <p:par>
                          <p:cTn id="348" fill="hold" nodeType="afterGroup">
                            <p:stCondLst>
                              <p:cond delay="500"/>
                            </p:stCondLst>
                            <p:childTnLst>
                              <p:par>
                                <p:cTn id="349" presetID="1" presetClass="entr" presetSubtype="0" fill="hold" grpId="0" nodeType="afterEffect">
                                  <p:stCondLst>
                                    <p:cond delay="1000"/>
                                  </p:stCondLst>
                                  <p:childTnLst>
                                    <p:set>
                                      <p:cBhvr>
                                        <p:cTn id="350" dur="1" fill="hold">
                                          <p:stCondLst>
                                            <p:cond delay="499"/>
                                          </p:stCondLst>
                                        </p:cTn>
                                        <p:tgtEl>
                                          <p:spTgt spid="229744"/>
                                        </p:tgtEl>
                                        <p:attrNameLst>
                                          <p:attrName>style.visibility</p:attrName>
                                        </p:attrNameLst>
                                      </p:cBhvr>
                                      <p:to>
                                        <p:strVal val="visible"/>
                                      </p:to>
                                    </p:set>
                                  </p:childTnLst>
                                </p:cTn>
                              </p:par>
                            </p:childTnLst>
                          </p:cTn>
                        </p:par>
                        <p:par>
                          <p:cTn id="351" fill="hold" nodeType="afterGroup">
                            <p:stCondLst>
                              <p:cond delay="2000"/>
                            </p:stCondLst>
                            <p:childTnLst>
                              <p:par>
                                <p:cTn id="352" presetID="1" presetClass="entr" presetSubtype="0" fill="hold" grpId="0" nodeType="afterEffect">
                                  <p:stCondLst>
                                    <p:cond delay="0"/>
                                  </p:stCondLst>
                                  <p:childTnLst>
                                    <p:set>
                                      <p:cBhvr>
                                        <p:cTn id="353" dur="1" fill="hold">
                                          <p:stCondLst>
                                            <p:cond delay="499"/>
                                          </p:stCondLst>
                                        </p:cTn>
                                        <p:tgtEl>
                                          <p:spTgt spid="229745"/>
                                        </p:tgtEl>
                                        <p:attrNameLst>
                                          <p:attrName>style.visibility</p:attrName>
                                        </p:attrNameLst>
                                      </p:cBhvr>
                                      <p:to>
                                        <p:strVal val="visible"/>
                                      </p:to>
                                    </p:set>
                                  </p:childTnLst>
                                </p:cTn>
                              </p:par>
                            </p:childTnLst>
                          </p:cTn>
                        </p:par>
                        <p:par>
                          <p:cTn id="354" fill="hold" nodeType="afterGroup">
                            <p:stCondLst>
                              <p:cond delay="2500"/>
                            </p:stCondLst>
                            <p:childTnLst>
                              <p:par>
                                <p:cTn id="355" presetID="1" presetClass="entr" presetSubtype="0" fill="hold" nodeType="afterEffect">
                                  <p:stCondLst>
                                    <p:cond delay="0"/>
                                  </p:stCondLst>
                                  <p:childTnLst>
                                    <p:set>
                                      <p:cBhvr>
                                        <p:cTn id="356" dur="1" fill="hold">
                                          <p:stCondLst>
                                            <p:cond delay="499"/>
                                          </p:stCondLst>
                                        </p:cTn>
                                        <p:tgtEl>
                                          <p:spTgt spid="229746"/>
                                        </p:tgtEl>
                                        <p:attrNameLst>
                                          <p:attrName>style.visibility</p:attrName>
                                        </p:attrNameLst>
                                      </p:cBhvr>
                                      <p:to>
                                        <p:strVal val="visible"/>
                                      </p:to>
                                    </p:set>
                                  </p:childTnLst>
                                </p:cTn>
                              </p:par>
                            </p:childTnLst>
                          </p:cTn>
                        </p:par>
                      </p:childTnLst>
                    </p:cTn>
                  </p:par>
                  <p:par>
                    <p:cTn id="357" fill="hold" nodeType="clickPar">
                      <p:stCondLst>
                        <p:cond delay="indefinite"/>
                      </p:stCondLst>
                      <p:childTnLst>
                        <p:par>
                          <p:cTn id="358" fill="hold" nodeType="withGroup">
                            <p:stCondLst>
                              <p:cond delay="0"/>
                            </p:stCondLst>
                            <p:childTnLst>
                              <p:par>
                                <p:cTn id="359" presetID="1" presetClass="entr" presetSubtype="0" fill="hold" grpId="0" nodeType="clickEffect">
                                  <p:stCondLst>
                                    <p:cond delay="0"/>
                                  </p:stCondLst>
                                  <p:childTnLst>
                                    <p:set>
                                      <p:cBhvr>
                                        <p:cTn id="360" dur="1" fill="hold">
                                          <p:stCondLst>
                                            <p:cond delay="499"/>
                                          </p:stCondLst>
                                        </p:cTn>
                                        <p:tgtEl>
                                          <p:spTgt spid="229749"/>
                                        </p:tgtEl>
                                        <p:attrNameLst>
                                          <p:attrName>style.visibility</p:attrName>
                                        </p:attrNameLst>
                                      </p:cBhvr>
                                      <p:to>
                                        <p:strVal val="visible"/>
                                      </p:to>
                                    </p:set>
                                  </p:childTnLst>
                                </p:cTn>
                              </p:par>
                            </p:childTnLst>
                          </p:cTn>
                        </p:par>
                        <p:par>
                          <p:cTn id="361" fill="hold" nodeType="afterGroup">
                            <p:stCondLst>
                              <p:cond delay="500"/>
                            </p:stCondLst>
                            <p:childTnLst>
                              <p:par>
                                <p:cTn id="362" presetID="1" presetClass="entr" presetSubtype="0" fill="hold" grpId="0" nodeType="afterEffect">
                                  <p:stCondLst>
                                    <p:cond delay="0"/>
                                  </p:stCondLst>
                                  <p:childTnLst>
                                    <p:set>
                                      <p:cBhvr>
                                        <p:cTn id="363" dur="1" fill="hold">
                                          <p:stCondLst>
                                            <p:cond delay="499"/>
                                          </p:stCondLst>
                                        </p:cTn>
                                        <p:tgtEl>
                                          <p:spTgt spid="229750"/>
                                        </p:tgtEl>
                                        <p:attrNameLst>
                                          <p:attrName>style.visibility</p:attrName>
                                        </p:attrNameLst>
                                      </p:cBhvr>
                                      <p:to>
                                        <p:strVal val="visible"/>
                                      </p:to>
                                    </p:set>
                                  </p:childTnLst>
                                </p:cTn>
                              </p:par>
                            </p:childTnLst>
                          </p:cTn>
                        </p:par>
                        <p:par>
                          <p:cTn id="364" fill="hold" nodeType="afterGroup">
                            <p:stCondLst>
                              <p:cond delay="1000"/>
                            </p:stCondLst>
                            <p:childTnLst>
                              <p:par>
                                <p:cTn id="365" presetID="1" presetClass="entr" presetSubtype="0" fill="hold" nodeType="afterEffect">
                                  <p:stCondLst>
                                    <p:cond delay="0"/>
                                  </p:stCondLst>
                                  <p:childTnLst>
                                    <p:set>
                                      <p:cBhvr>
                                        <p:cTn id="366" dur="1" fill="hold">
                                          <p:stCondLst>
                                            <p:cond delay="499"/>
                                          </p:stCondLst>
                                        </p:cTn>
                                        <p:tgtEl>
                                          <p:spTgt spid="229751"/>
                                        </p:tgtEl>
                                        <p:attrNameLst>
                                          <p:attrName>style.visibility</p:attrName>
                                        </p:attrNameLst>
                                      </p:cBhvr>
                                      <p:to>
                                        <p:strVal val="visible"/>
                                      </p:to>
                                    </p:set>
                                  </p:childTnLst>
                                </p:cTn>
                              </p:par>
                            </p:childTnLst>
                          </p:cTn>
                        </p:par>
                      </p:childTnLst>
                    </p:cTn>
                  </p:par>
                  <p:par>
                    <p:cTn id="367" fill="hold" nodeType="clickPar">
                      <p:stCondLst>
                        <p:cond delay="indefinite"/>
                      </p:stCondLst>
                      <p:childTnLst>
                        <p:par>
                          <p:cTn id="368" fill="hold" nodeType="withGroup">
                            <p:stCondLst>
                              <p:cond delay="0"/>
                            </p:stCondLst>
                            <p:childTnLst>
                              <p:par>
                                <p:cTn id="369" presetID="1" presetClass="entr" presetSubtype="0" fill="hold" grpId="0" nodeType="clickEffect">
                                  <p:stCondLst>
                                    <p:cond delay="0"/>
                                  </p:stCondLst>
                                  <p:childTnLst>
                                    <p:set>
                                      <p:cBhvr>
                                        <p:cTn id="370" dur="1" fill="hold">
                                          <p:stCondLst>
                                            <p:cond delay="499"/>
                                          </p:stCondLst>
                                        </p:cTn>
                                        <p:tgtEl>
                                          <p:spTgt spid="229754"/>
                                        </p:tgtEl>
                                        <p:attrNameLst>
                                          <p:attrName>style.visibility</p:attrName>
                                        </p:attrNameLst>
                                      </p:cBhvr>
                                      <p:to>
                                        <p:strVal val="visible"/>
                                      </p:to>
                                    </p:set>
                                  </p:childTnLst>
                                </p:cTn>
                              </p:par>
                            </p:childTnLst>
                          </p:cTn>
                        </p:par>
                        <p:par>
                          <p:cTn id="371" fill="hold" nodeType="afterGroup">
                            <p:stCondLst>
                              <p:cond delay="500"/>
                            </p:stCondLst>
                            <p:childTnLst>
                              <p:par>
                                <p:cTn id="372" presetID="1" presetClass="entr" presetSubtype="0" fill="hold" grpId="0" nodeType="afterEffect">
                                  <p:stCondLst>
                                    <p:cond delay="0"/>
                                  </p:stCondLst>
                                  <p:childTnLst>
                                    <p:set>
                                      <p:cBhvr>
                                        <p:cTn id="373" dur="1" fill="hold">
                                          <p:stCondLst>
                                            <p:cond delay="499"/>
                                          </p:stCondLst>
                                        </p:cTn>
                                        <p:tgtEl>
                                          <p:spTgt spid="229755"/>
                                        </p:tgtEl>
                                        <p:attrNameLst>
                                          <p:attrName>style.visibility</p:attrName>
                                        </p:attrNameLst>
                                      </p:cBhvr>
                                      <p:to>
                                        <p:strVal val="visible"/>
                                      </p:to>
                                    </p:set>
                                  </p:childTnLst>
                                </p:cTn>
                              </p:par>
                            </p:childTnLst>
                          </p:cTn>
                        </p:par>
                        <p:par>
                          <p:cTn id="374" fill="hold" nodeType="afterGroup">
                            <p:stCondLst>
                              <p:cond delay="1000"/>
                            </p:stCondLst>
                            <p:childTnLst>
                              <p:par>
                                <p:cTn id="375" presetID="1" presetClass="entr" presetSubtype="0" fill="hold" nodeType="afterEffect">
                                  <p:stCondLst>
                                    <p:cond delay="0"/>
                                  </p:stCondLst>
                                  <p:childTnLst>
                                    <p:set>
                                      <p:cBhvr>
                                        <p:cTn id="376" dur="1" fill="hold">
                                          <p:stCondLst>
                                            <p:cond delay="499"/>
                                          </p:stCondLst>
                                        </p:cTn>
                                        <p:tgtEl>
                                          <p:spTgt spid="229756"/>
                                        </p:tgtEl>
                                        <p:attrNameLst>
                                          <p:attrName>style.visibility</p:attrName>
                                        </p:attrNameLst>
                                      </p:cBhvr>
                                      <p:to>
                                        <p:strVal val="visible"/>
                                      </p:to>
                                    </p:set>
                                  </p:childTnLst>
                                </p:cTn>
                              </p:par>
                            </p:childTnLst>
                          </p:cTn>
                        </p:par>
                        <p:par>
                          <p:cTn id="377" fill="hold" nodeType="afterGroup">
                            <p:stCondLst>
                              <p:cond delay="1500"/>
                            </p:stCondLst>
                            <p:childTnLst>
                              <p:par>
                                <p:cTn id="378" presetID="4" presetClass="entr" presetSubtype="32" fill="hold" grpId="0" nodeType="afterEffect">
                                  <p:stCondLst>
                                    <p:cond delay="1000"/>
                                  </p:stCondLst>
                                  <p:childTnLst>
                                    <p:set>
                                      <p:cBhvr>
                                        <p:cTn id="379" dur="1" fill="hold">
                                          <p:stCondLst>
                                            <p:cond delay="0"/>
                                          </p:stCondLst>
                                        </p:cTn>
                                        <p:tgtEl>
                                          <p:spTgt spid="229791"/>
                                        </p:tgtEl>
                                        <p:attrNameLst>
                                          <p:attrName>style.visibility</p:attrName>
                                        </p:attrNameLst>
                                      </p:cBhvr>
                                      <p:to>
                                        <p:strVal val="visible"/>
                                      </p:to>
                                    </p:set>
                                    <p:animEffect transition="in" filter="box(out)">
                                      <p:cBhvr>
                                        <p:cTn id="380" dur="500"/>
                                        <p:tgtEl>
                                          <p:spTgt spid="229791"/>
                                        </p:tgtEl>
                                      </p:cBhvr>
                                    </p:animEffect>
                                  </p:childTnLst>
                                </p:cTn>
                              </p:par>
                            </p:childTnLst>
                          </p:cTn>
                        </p:par>
                        <p:par>
                          <p:cTn id="381" fill="hold" nodeType="afterGroup">
                            <p:stCondLst>
                              <p:cond delay="3000"/>
                            </p:stCondLst>
                            <p:childTnLst>
                              <p:par>
                                <p:cTn id="382" presetID="2" presetClass="entr" presetSubtype="2" fill="hold" grpId="0" nodeType="afterEffect">
                                  <p:stCondLst>
                                    <p:cond delay="1000"/>
                                  </p:stCondLst>
                                  <p:childTnLst>
                                    <p:set>
                                      <p:cBhvr>
                                        <p:cTn id="383" dur="1" fill="hold">
                                          <p:stCondLst>
                                            <p:cond delay="0"/>
                                          </p:stCondLst>
                                        </p:cTn>
                                        <p:tgtEl>
                                          <p:spTgt spid="229759"/>
                                        </p:tgtEl>
                                        <p:attrNameLst>
                                          <p:attrName>style.visibility</p:attrName>
                                        </p:attrNameLst>
                                      </p:cBhvr>
                                      <p:to>
                                        <p:strVal val="visible"/>
                                      </p:to>
                                    </p:set>
                                    <p:anim calcmode="lin" valueType="num">
                                      <p:cBhvr additive="base">
                                        <p:cTn id="384" dur="500" fill="hold"/>
                                        <p:tgtEl>
                                          <p:spTgt spid="229759"/>
                                        </p:tgtEl>
                                        <p:attrNameLst>
                                          <p:attrName>ppt_x</p:attrName>
                                        </p:attrNameLst>
                                      </p:cBhvr>
                                      <p:tavLst>
                                        <p:tav tm="0">
                                          <p:val>
                                            <p:strVal val="1+#ppt_w/2"/>
                                          </p:val>
                                        </p:tav>
                                        <p:tav tm="100000">
                                          <p:val>
                                            <p:strVal val="#ppt_x"/>
                                          </p:val>
                                        </p:tav>
                                      </p:tavLst>
                                    </p:anim>
                                    <p:anim calcmode="lin" valueType="num">
                                      <p:cBhvr additive="base">
                                        <p:cTn id="385" dur="500" fill="hold"/>
                                        <p:tgtEl>
                                          <p:spTgt spid="229759"/>
                                        </p:tgtEl>
                                        <p:attrNameLst>
                                          <p:attrName>ppt_y</p:attrName>
                                        </p:attrNameLst>
                                      </p:cBhvr>
                                      <p:tavLst>
                                        <p:tav tm="0">
                                          <p:val>
                                            <p:strVal val="#ppt_y"/>
                                          </p:val>
                                        </p:tav>
                                        <p:tav tm="100000">
                                          <p:val>
                                            <p:strVal val="#ppt_y"/>
                                          </p:val>
                                        </p:tav>
                                      </p:tavLst>
                                    </p:anim>
                                  </p:childTnLst>
                                </p:cTn>
                              </p:par>
                            </p:childTnLst>
                          </p:cTn>
                        </p:par>
                        <p:par>
                          <p:cTn id="386" fill="hold" nodeType="afterGroup">
                            <p:stCondLst>
                              <p:cond delay="4500"/>
                            </p:stCondLst>
                            <p:childTnLst>
                              <p:par>
                                <p:cTn id="387" presetID="1" presetClass="entr" presetSubtype="0" fill="hold" grpId="0" nodeType="afterEffect">
                                  <p:stCondLst>
                                    <p:cond delay="0"/>
                                  </p:stCondLst>
                                  <p:childTnLst>
                                    <p:set>
                                      <p:cBhvr>
                                        <p:cTn id="388" dur="1" fill="hold">
                                          <p:stCondLst>
                                            <p:cond delay="499"/>
                                          </p:stCondLst>
                                        </p:cTn>
                                        <p:tgtEl>
                                          <p:spTgt spid="229760"/>
                                        </p:tgtEl>
                                        <p:attrNameLst>
                                          <p:attrName>style.visibility</p:attrName>
                                        </p:attrNameLst>
                                      </p:cBhvr>
                                      <p:to>
                                        <p:strVal val="visible"/>
                                      </p:to>
                                    </p:set>
                                  </p:childTnLst>
                                </p:cTn>
                              </p:par>
                            </p:childTnLst>
                          </p:cTn>
                        </p:par>
                        <p:par>
                          <p:cTn id="389" fill="hold" nodeType="afterGroup">
                            <p:stCondLst>
                              <p:cond delay="5000"/>
                            </p:stCondLst>
                            <p:childTnLst>
                              <p:par>
                                <p:cTn id="390" presetID="1" presetClass="entr" presetSubtype="0" fill="hold" nodeType="afterEffect">
                                  <p:stCondLst>
                                    <p:cond delay="0"/>
                                  </p:stCondLst>
                                  <p:childTnLst>
                                    <p:set>
                                      <p:cBhvr>
                                        <p:cTn id="391" dur="1" fill="hold">
                                          <p:stCondLst>
                                            <p:cond delay="499"/>
                                          </p:stCondLst>
                                        </p:cTn>
                                        <p:tgtEl>
                                          <p:spTgt spid="229761"/>
                                        </p:tgtEl>
                                        <p:attrNameLst>
                                          <p:attrName>style.visibility</p:attrName>
                                        </p:attrNameLst>
                                      </p:cBhvr>
                                      <p:to>
                                        <p:strVal val="visible"/>
                                      </p:to>
                                    </p:set>
                                  </p:childTnLst>
                                </p:cTn>
                              </p:par>
                            </p:childTnLst>
                          </p:cTn>
                        </p:par>
                      </p:childTnLst>
                    </p:cTn>
                  </p:par>
                  <p:par>
                    <p:cTn id="392" fill="hold" nodeType="clickPar">
                      <p:stCondLst>
                        <p:cond delay="indefinite"/>
                      </p:stCondLst>
                      <p:childTnLst>
                        <p:par>
                          <p:cTn id="393" fill="hold" nodeType="withGroup">
                            <p:stCondLst>
                              <p:cond delay="0"/>
                            </p:stCondLst>
                            <p:childTnLst>
                              <p:par>
                                <p:cTn id="394" presetID="1" presetClass="entr" presetSubtype="0" fill="hold" grpId="0" nodeType="clickEffect">
                                  <p:stCondLst>
                                    <p:cond delay="0"/>
                                  </p:stCondLst>
                                  <p:childTnLst>
                                    <p:set>
                                      <p:cBhvr>
                                        <p:cTn id="395" dur="1" fill="hold">
                                          <p:stCondLst>
                                            <p:cond delay="499"/>
                                          </p:stCondLst>
                                        </p:cTn>
                                        <p:tgtEl>
                                          <p:spTgt spid="229769"/>
                                        </p:tgtEl>
                                        <p:attrNameLst>
                                          <p:attrName>style.visibility</p:attrName>
                                        </p:attrNameLst>
                                      </p:cBhvr>
                                      <p:to>
                                        <p:strVal val="visible"/>
                                      </p:to>
                                    </p:set>
                                  </p:childTnLst>
                                </p:cTn>
                              </p:par>
                            </p:childTnLst>
                          </p:cTn>
                        </p:par>
                        <p:par>
                          <p:cTn id="396" fill="hold" nodeType="afterGroup">
                            <p:stCondLst>
                              <p:cond delay="500"/>
                            </p:stCondLst>
                            <p:childTnLst>
                              <p:par>
                                <p:cTn id="397" presetID="1" presetClass="entr" presetSubtype="0" fill="hold" grpId="0" nodeType="afterEffect">
                                  <p:stCondLst>
                                    <p:cond delay="0"/>
                                  </p:stCondLst>
                                  <p:childTnLst>
                                    <p:set>
                                      <p:cBhvr>
                                        <p:cTn id="398" dur="1" fill="hold">
                                          <p:stCondLst>
                                            <p:cond delay="499"/>
                                          </p:stCondLst>
                                        </p:cTn>
                                        <p:tgtEl>
                                          <p:spTgt spid="229770"/>
                                        </p:tgtEl>
                                        <p:attrNameLst>
                                          <p:attrName>style.visibility</p:attrName>
                                        </p:attrNameLst>
                                      </p:cBhvr>
                                      <p:to>
                                        <p:strVal val="visible"/>
                                      </p:to>
                                    </p:set>
                                  </p:childTnLst>
                                </p:cTn>
                              </p:par>
                            </p:childTnLst>
                          </p:cTn>
                        </p:par>
                        <p:par>
                          <p:cTn id="399" fill="hold" nodeType="afterGroup">
                            <p:stCondLst>
                              <p:cond delay="1000"/>
                            </p:stCondLst>
                            <p:childTnLst>
                              <p:par>
                                <p:cTn id="400" presetID="1" presetClass="entr" presetSubtype="0" fill="hold" nodeType="afterEffect">
                                  <p:stCondLst>
                                    <p:cond delay="0"/>
                                  </p:stCondLst>
                                  <p:childTnLst>
                                    <p:set>
                                      <p:cBhvr>
                                        <p:cTn id="401" dur="1" fill="hold">
                                          <p:stCondLst>
                                            <p:cond delay="499"/>
                                          </p:stCondLst>
                                        </p:cTn>
                                        <p:tgtEl>
                                          <p:spTgt spid="229771"/>
                                        </p:tgtEl>
                                        <p:attrNameLst>
                                          <p:attrName>style.visibility</p:attrName>
                                        </p:attrNameLst>
                                      </p:cBhvr>
                                      <p:to>
                                        <p:strVal val="visible"/>
                                      </p:to>
                                    </p:set>
                                  </p:childTnLst>
                                </p:cTn>
                              </p:par>
                            </p:childTnLst>
                          </p:cTn>
                        </p:par>
                      </p:childTnLst>
                    </p:cTn>
                  </p:par>
                  <p:par>
                    <p:cTn id="402" fill="hold" nodeType="clickPar">
                      <p:stCondLst>
                        <p:cond delay="indefinite"/>
                      </p:stCondLst>
                      <p:childTnLst>
                        <p:par>
                          <p:cTn id="403" fill="hold" nodeType="withGroup">
                            <p:stCondLst>
                              <p:cond delay="0"/>
                            </p:stCondLst>
                            <p:childTnLst>
                              <p:par>
                                <p:cTn id="404" presetID="1" presetClass="entr" presetSubtype="0" fill="hold" grpId="0" nodeType="clickEffect">
                                  <p:stCondLst>
                                    <p:cond delay="0"/>
                                  </p:stCondLst>
                                  <p:childTnLst>
                                    <p:set>
                                      <p:cBhvr>
                                        <p:cTn id="405" dur="1" fill="hold">
                                          <p:stCondLst>
                                            <p:cond delay="499"/>
                                          </p:stCondLst>
                                        </p:cTn>
                                        <p:tgtEl>
                                          <p:spTgt spid="229764"/>
                                        </p:tgtEl>
                                        <p:attrNameLst>
                                          <p:attrName>style.visibility</p:attrName>
                                        </p:attrNameLst>
                                      </p:cBhvr>
                                      <p:to>
                                        <p:strVal val="visible"/>
                                      </p:to>
                                    </p:set>
                                  </p:childTnLst>
                                </p:cTn>
                              </p:par>
                            </p:childTnLst>
                          </p:cTn>
                        </p:par>
                        <p:par>
                          <p:cTn id="406" fill="hold" nodeType="afterGroup">
                            <p:stCondLst>
                              <p:cond delay="500"/>
                            </p:stCondLst>
                            <p:childTnLst>
                              <p:par>
                                <p:cTn id="407" presetID="1" presetClass="entr" presetSubtype="0" fill="hold" grpId="0" nodeType="afterEffect">
                                  <p:stCondLst>
                                    <p:cond delay="0"/>
                                  </p:stCondLst>
                                  <p:childTnLst>
                                    <p:set>
                                      <p:cBhvr>
                                        <p:cTn id="408" dur="1" fill="hold">
                                          <p:stCondLst>
                                            <p:cond delay="499"/>
                                          </p:stCondLst>
                                        </p:cTn>
                                        <p:tgtEl>
                                          <p:spTgt spid="229765"/>
                                        </p:tgtEl>
                                        <p:attrNameLst>
                                          <p:attrName>style.visibility</p:attrName>
                                        </p:attrNameLst>
                                      </p:cBhvr>
                                      <p:to>
                                        <p:strVal val="visible"/>
                                      </p:to>
                                    </p:set>
                                  </p:childTnLst>
                                </p:cTn>
                              </p:par>
                            </p:childTnLst>
                          </p:cTn>
                        </p:par>
                        <p:par>
                          <p:cTn id="409" fill="hold" nodeType="afterGroup">
                            <p:stCondLst>
                              <p:cond delay="1000"/>
                            </p:stCondLst>
                            <p:childTnLst>
                              <p:par>
                                <p:cTn id="410" presetID="1" presetClass="entr" presetSubtype="0" fill="hold" nodeType="afterEffect">
                                  <p:stCondLst>
                                    <p:cond delay="0"/>
                                  </p:stCondLst>
                                  <p:childTnLst>
                                    <p:set>
                                      <p:cBhvr>
                                        <p:cTn id="411" dur="1" fill="hold">
                                          <p:stCondLst>
                                            <p:cond delay="499"/>
                                          </p:stCondLst>
                                        </p:cTn>
                                        <p:tgtEl>
                                          <p:spTgt spid="229766"/>
                                        </p:tgtEl>
                                        <p:attrNameLst>
                                          <p:attrName>style.visibility</p:attrName>
                                        </p:attrNameLst>
                                      </p:cBhvr>
                                      <p:to>
                                        <p:strVal val="visible"/>
                                      </p:to>
                                    </p:set>
                                  </p:childTnLst>
                                </p:cTn>
                              </p:par>
                            </p:childTnLst>
                          </p:cTn>
                        </p:par>
                        <p:par>
                          <p:cTn id="412" fill="hold" nodeType="afterGroup">
                            <p:stCondLst>
                              <p:cond delay="1500"/>
                            </p:stCondLst>
                            <p:childTnLst>
                              <p:par>
                                <p:cTn id="413" presetID="2" presetClass="entr" presetSubtype="2" fill="hold" grpId="0" nodeType="afterEffect">
                                  <p:stCondLst>
                                    <p:cond delay="1000"/>
                                  </p:stCondLst>
                                  <p:childTnLst>
                                    <p:set>
                                      <p:cBhvr>
                                        <p:cTn id="414" dur="1" fill="hold">
                                          <p:stCondLst>
                                            <p:cond delay="0"/>
                                          </p:stCondLst>
                                        </p:cTn>
                                        <p:tgtEl>
                                          <p:spTgt spid="229787"/>
                                        </p:tgtEl>
                                        <p:attrNameLst>
                                          <p:attrName>style.visibility</p:attrName>
                                        </p:attrNameLst>
                                      </p:cBhvr>
                                      <p:to>
                                        <p:strVal val="visible"/>
                                      </p:to>
                                    </p:set>
                                    <p:anim calcmode="lin" valueType="num">
                                      <p:cBhvr additive="base">
                                        <p:cTn id="415" dur="500" fill="hold"/>
                                        <p:tgtEl>
                                          <p:spTgt spid="229787"/>
                                        </p:tgtEl>
                                        <p:attrNameLst>
                                          <p:attrName>ppt_x</p:attrName>
                                        </p:attrNameLst>
                                      </p:cBhvr>
                                      <p:tavLst>
                                        <p:tav tm="0">
                                          <p:val>
                                            <p:strVal val="1+#ppt_w/2"/>
                                          </p:val>
                                        </p:tav>
                                        <p:tav tm="100000">
                                          <p:val>
                                            <p:strVal val="#ppt_x"/>
                                          </p:val>
                                        </p:tav>
                                      </p:tavLst>
                                    </p:anim>
                                    <p:anim calcmode="lin" valueType="num">
                                      <p:cBhvr additive="base">
                                        <p:cTn id="416" dur="500" fill="hold"/>
                                        <p:tgtEl>
                                          <p:spTgt spid="22978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9606" grpId="0" autoUpdateAnimBg="0"/>
      <p:bldP spid="229625" grpId="0" autoUpdateAnimBg="0"/>
      <p:bldP spid="229626" grpId="0" animBg="1"/>
      <p:bldP spid="229630" grpId="0" animBg="1"/>
      <p:bldP spid="229634" grpId="0" autoUpdateAnimBg="0"/>
      <p:bldP spid="229635" grpId="0" animBg="1"/>
      <p:bldP spid="229639" grpId="0" autoUpdateAnimBg="0"/>
      <p:bldP spid="229640" grpId="0" animBg="1"/>
      <p:bldP spid="229644" grpId="0" autoUpdateAnimBg="0"/>
      <p:bldP spid="229645" grpId="0" animBg="1"/>
      <p:bldP spid="229649" grpId="0" autoUpdateAnimBg="0"/>
      <p:bldP spid="229653" grpId="0" autoUpdateAnimBg="0"/>
      <p:bldP spid="229654" grpId="0" animBg="1"/>
      <p:bldP spid="229655" grpId="0" animBg="1"/>
      <p:bldP spid="229659" grpId="0" autoUpdateAnimBg="0"/>
      <p:bldP spid="229660" grpId="0" animBg="1"/>
      <p:bldP spid="229664" grpId="0" autoUpdateAnimBg="0"/>
      <p:bldP spid="229665" grpId="0" animBg="1"/>
      <p:bldP spid="229669" grpId="0" animBg="1"/>
      <p:bldP spid="229670" grpId="0" animBg="1"/>
      <p:bldP spid="229674" grpId="0" animBg="1"/>
      <p:bldP spid="229675" grpId="0" animBg="1"/>
      <p:bldP spid="229679" grpId="0" animBg="1"/>
      <p:bldP spid="229680" grpId="0" animBg="1"/>
      <p:bldP spid="229684" grpId="0" autoUpdateAnimBg="0"/>
      <p:bldP spid="229685" grpId="0" animBg="1"/>
      <p:bldP spid="229689" grpId="0" animBg="1"/>
      <p:bldP spid="229690" grpId="0" animBg="1"/>
      <p:bldP spid="229694" grpId="0" animBg="1"/>
      <p:bldP spid="229695" grpId="0" animBg="1"/>
      <p:bldP spid="229699" grpId="0" animBg="1"/>
      <p:bldP spid="229700" grpId="0" animBg="1"/>
      <p:bldP spid="229704" grpId="0" animBg="1"/>
      <p:bldP spid="229708" grpId="0" autoUpdateAnimBg="0"/>
      <p:bldP spid="229709" grpId="0" animBg="1"/>
      <p:bldP spid="229713" grpId="0" animBg="1"/>
      <p:bldP spid="229714" grpId="0" animBg="1"/>
      <p:bldP spid="229718" grpId="0" animBg="1"/>
      <p:bldP spid="229719" grpId="0" animBg="1"/>
      <p:bldP spid="229723" grpId="0" animBg="1"/>
      <p:bldP spid="229724" grpId="0" animBg="1"/>
      <p:bldP spid="229728" grpId="0" autoUpdateAnimBg="0"/>
      <p:bldP spid="229729" grpId="0" animBg="1"/>
      <p:bldP spid="229733" grpId="0" animBg="1"/>
      <p:bldP spid="229734" grpId="0" autoUpdateAnimBg="0"/>
      <p:bldP spid="229735" grpId="0" animBg="1"/>
      <p:bldP spid="229739" grpId="0" autoUpdateAnimBg="0"/>
      <p:bldP spid="229740" grpId="0" animBg="1"/>
      <p:bldP spid="229744" grpId="0" animBg="1"/>
      <p:bldP spid="229745" grpId="0" animBg="1"/>
      <p:bldP spid="229749" grpId="0" animBg="1"/>
      <p:bldP spid="229750" grpId="0" animBg="1"/>
      <p:bldP spid="229754" grpId="0" animBg="1"/>
      <p:bldP spid="229755" grpId="0" animBg="1"/>
      <p:bldP spid="229759" grpId="0" autoUpdateAnimBg="0"/>
      <p:bldP spid="229760" grpId="0" animBg="1"/>
      <p:bldP spid="229764" grpId="0" animBg="1"/>
      <p:bldP spid="229765" grpId="0" animBg="1"/>
      <p:bldP spid="229769" grpId="0" animBg="1"/>
      <p:bldP spid="229770" grpId="0" animBg="1"/>
      <p:bldP spid="229774" grpId="0" autoUpdateAnimBg="0"/>
      <p:bldP spid="229776" grpId="0" autoUpdateAnimBg="0"/>
      <p:bldP spid="229777" grpId="0" autoUpdateAnimBg="0"/>
      <p:bldP spid="229778" grpId="0" autoUpdateAnimBg="0"/>
      <p:bldP spid="229779" grpId="0" autoUpdateAnimBg="0"/>
      <p:bldP spid="229780" grpId="0" autoUpdateAnimBg="0"/>
      <p:bldP spid="229781" grpId="0" autoUpdateAnimBg="0"/>
      <p:bldP spid="229782" grpId="0" autoUpdateAnimBg="0"/>
      <p:bldP spid="229783" grpId="0" autoUpdateAnimBg="0"/>
      <p:bldP spid="229784" grpId="0" autoUpdateAnimBg="0"/>
      <p:bldP spid="229785" grpId="0" autoUpdateAnimBg="0"/>
      <p:bldP spid="229786" grpId="0" autoUpdateAnimBg="0"/>
      <p:bldP spid="229787" grpId="0" autoUpdateAnimBg="0"/>
      <p:bldP spid="229788" grpId="0" autoUpdateAnimBg="0"/>
      <p:bldP spid="229789" grpId="0" autoUpdateAnimBg="0"/>
      <p:bldP spid="229790" grpId="0" autoUpdateAnimBg="0"/>
      <p:bldP spid="229791" grpId="0"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44035" name="Text Box 6"/>
          <p:cNvSpPr txBox="1">
            <a:spLocks noChangeArrowheads="1"/>
          </p:cNvSpPr>
          <p:nvPr/>
        </p:nvSpPr>
        <p:spPr bwMode="auto">
          <a:xfrm>
            <a:off x="360363" y="1262945"/>
            <a:ext cx="8532812" cy="5478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000" b="1" dirty="0" err="1" smtClean="0">
                <a:latin typeface="Times New Roman" pitchFamily="18" charset="0"/>
                <a:ea typeface="宋体" pitchFamily="2" charset="-122"/>
              </a:rPr>
              <a:t>OperandType</a:t>
            </a:r>
            <a:r>
              <a:rPr kumimoji="1" lang="en-US" altLang="zh-CN" sz="2000" b="1" dirty="0" smtClean="0">
                <a:latin typeface="Times New Roman" pitchFamily="18" charset="0"/>
                <a:ea typeface="宋体" pitchFamily="2" charset="-122"/>
              </a:rPr>
              <a:t>  </a:t>
            </a:r>
            <a:r>
              <a:rPr kumimoji="1" lang="en-US" altLang="zh-CN" sz="2000" b="1" dirty="0" err="1">
                <a:latin typeface="Times New Roman" pitchFamily="18" charset="0"/>
                <a:ea typeface="宋体" pitchFamily="2" charset="-122"/>
              </a:rPr>
              <a:t>EvaluateExpression</a:t>
            </a:r>
            <a:r>
              <a:rPr kumimoji="1" lang="en-US" altLang="zh-CN" sz="2000" b="1" dirty="0">
                <a:latin typeface="Times New Roman" pitchFamily="18" charset="0"/>
                <a:ea typeface="宋体" pitchFamily="2" charset="-122"/>
              </a:rPr>
              <a:t>() {</a:t>
            </a:r>
          </a:p>
          <a:p>
            <a:pPr eaLnBrk="1" hangingPunct="1">
              <a:spcBef>
                <a:spcPct val="10000"/>
              </a:spcBef>
            </a:pPr>
            <a:r>
              <a:rPr kumimoji="1" lang="en-US" altLang="zh-CN" sz="2000" b="1" dirty="0" smtClean="0">
                <a:latin typeface="Times New Roman" pitchFamily="18" charset="0"/>
                <a:ea typeface="宋体" pitchFamily="2" charset="-122"/>
              </a:rPr>
              <a:t>    </a:t>
            </a:r>
            <a:r>
              <a:rPr kumimoji="1" lang="en-US" altLang="zh-CN" sz="2000" b="1" dirty="0" err="1" smtClean="0">
                <a:latin typeface="Times New Roman" pitchFamily="18" charset="0"/>
                <a:ea typeface="宋体" pitchFamily="2" charset="-122"/>
              </a:rPr>
              <a:t>InitStack</a:t>
            </a:r>
            <a:r>
              <a:rPr kumimoji="1" lang="en-US" altLang="zh-CN" sz="2000" b="1" dirty="0" smtClean="0">
                <a:latin typeface="Times New Roman" pitchFamily="18" charset="0"/>
                <a:ea typeface="宋体" pitchFamily="2" charset="-122"/>
              </a:rPr>
              <a:t>(</a:t>
            </a:r>
            <a:r>
              <a:rPr kumimoji="1" lang="en-US" altLang="zh-CN" sz="2000" b="1" dirty="0" err="1" smtClean="0">
                <a:latin typeface="Times New Roman" pitchFamily="18" charset="0"/>
                <a:ea typeface="宋体" pitchFamily="2" charset="-122"/>
              </a:rPr>
              <a:t>OPTR</a:t>
            </a:r>
            <a:r>
              <a:rPr kumimoji="1" lang="en-US" altLang="zh-CN" sz="2000" b="1" dirty="0">
                <a:latin typeface="Times New Roman" pitchFamily="18" charset="0"/>
                <a:ea typeface="宋体" pitchFamily="2" charset="-122"/>
              </a:rPr>
              <a:t>);</a:t>
            </a:r>
            <a:r>
              <a:rPr kumimoji="1" lang="en-US" altLang="zh-CN" sz="2000" b="1" dirty="0" smtClean="0">
                <a:latin typeface="Times New Roman" pitchFamily="18" charset="0"/>
                <a:ea typeface="宋体" pitchFamily="2" charset="-122"/>
              </a:rPr>
              <a:t>Push(</a:t>
            </a:r>
            <a:r>
              <a:rPr kumimoji="1" lang="en-US" altLang="zh-CN" sz="2000" b="1" dirty="0" err="1" smtClean="0">
                <a:latin typeface="Times New Roman" pitchFamily="18" charset="0"/>
                <a:ea typeface="宋体" pitchFamily="2" charset="-122"/>
              </a:rPr>
              <a:t>OPTR</a:t>
            </a:r>
            <a:r>
              <a:rPr kumimoji="1" lang="zh-CN" altLang="en-US" sz="2000" b="1" dirty="0" smtClean="0">
                <a:latin typeface="Times New Roman" pitchFamily="18" charset="0"/>
                <a:ea typeface="宋体" pitchFamily="2" charset="-122"/>
              </a:rPr>
              <a:t>，‘</a:t>
            </a:r>
            <a:r>
              <a:rPr kumimoji="1" lang="en-US" altLang="zh-CN" sz="2000" b="1" dirty="0" smtClean="0">
                <a:latin typeface="Times New Roman" pitchFamily="18" charset="0"/>
                <a:ea typeface="宋体" pitchFamily="2" charset="-122"/>
              </a:rPr>
              <a:t>#’); </a:t>
            </a:r>
            <a:r>
              <a:rPr kumimoji="1" lang="en-US" altLang="zh-CN" sz="2000" b="1" dirty="0" err="1" smtClean="0">
                <a:latin typeface="Times New Roman" pitchFamily="18" charset="0"/>
                <a:ea typeface="宋体" pitchFamily="2" charset="-122"/>
              </a:rPr>
              <a:t>InitStack</a:t>
            </a:r>
            <a:r>
              <a:rPr kumimoji="1" lang="en-US" altLang="zh-CN" sz="2000" b="1" dirty="0" smtClean="0">
                <a:latin typeface="Times New Roman" pitchFamily="18" charset="0"/>
                <a:ea typeface="宋体" pitchFamily="2" charset="-122"/>
              </a:rPr>
              <a:t>(</a:t>
            </a:r>
            <a:r>
              <a:rPr kumimoji="1" lang="en-US" altLang="zh-CN" sz="2000" b="1" dirty="0" err="1" smtClean="0">
                <a:latin typeface="Times New Roman" pitchFamily="18" charset="0"/>
                <a:ea typeface="宋体" pitchFamily="2" charset="-122"/>
              </a:rPr>
              <a:t>OPND</a:t>
            </a:r>
            <a:r>
              <a:rPr kumimoji="1" lang="en-US" altLang="zh-CN" sz="2000" b="1" dirty="0">
                <a:latin typeface="Times New Roman" pitchFamily="18" charset="0"/>
                <a:ea typeface="宋体" pitchFamily="2" charset="-122"/>
              </a:rPr>
              <a:t>); c=</a:t>
            </a:r>
            <a:r>
              <a:rPr kumimoji="1" lang="en-US" altLang="zh-CN" sz="2000" b="1" dirty="0" err="1">
                <a:latin typeface="Times New Roman" pitchFamily="18" charset="0"/>
                <a:ea typeface="宋体" pitchFamily="2" charset="-122"/>
              </a:rPr>
              <a:t>getchar</a:t>
            </a:r>
            <a:r>
              <a:rPr kumimoji="1" lang="en-US" altLang="zh-CN" sz="2000" b="1" dirty="0">
                <a:latin typeface="Times New Roman" pitchFamily="18" charset="0"/>
                <a:ea typeface="宋体" pitchFamily="2" charset="-122"/>
              </a:rPr>
              <a:t>()</a:t>
            </a:r>
            <a:r>
              <a:rPr kumimoji="1" lang="zh-CN" altLang="en-US" sz="2000" b="1" dirty="0">
                <a:latin typeface="Times New Roman" pitchFamily="18" charset="0"/>
                <a:ea typeface="宋体" pitchFamily="2" charset="-122"/>
              </a:rPr>
              <a:t>；</a:t>
            </a:r>
          </a:p>
          <a:p>
            <a:pPr eaLnBrk="1" hangingPunct="1">
              <a:spcBef>
                <a:spcPct val="10000"/>
              </a:spcBef>
            </a:pPr>
            <a:r>
              <a:rPr kumimoji="1" lang="zh-CN" altLang="en-US" sz="2000" b="1" dirty="0">
                <a:latin typeface="Times New Roman" pitchFamily="18" charset="0"/>
                <a:ea typeface="宋体" pitchFamily="2" charset="-122"/>
              </a:rPr>
              <a:t>    </a:t>
            </a:r>
            <a:r>
              <a:rPr kumimoji="1" lang="en-US" altLang="zh-CN" sz="2000" b="1" dirty="0" smtClean="0">
                <a:latin typeface="Times New Roman" pitchFamily="18" charset="0"/>
                <a:ea typeface="宋体" pitchFamily="2" charset="-122"/>
              </a:rPr>
              <a:t>while(c!= </a:t>
            </a:r>
            <a:r>
              <a:rPr kumimoji="1" lang="en-US" altLang="zh-CN" sz="2000" b="1" dirty="0">
                <a:latin typeface="Times New Roman" pitchFamily="18" charset="0"/>
                <a:ea typeface="宋体" pitchFamily="2" charset="-122"/>
              </a:rPr>
              <a:t>‘#’ ||  </a:t>
            </a:r>
            <a:r>
              <a:rPr kumimoji="1" lang="en-US" altLang="zh-CN" sz="2000" b="1" dirty="0" err="1">
                <a:latin typeface="Times New Roman" pitchFamily="18" charset="0"/>
                <a:ea typeface="宋体" pitchFamily="2" charset="-122"/>
              </a:rPr>
              <a:t>GetTop</a:t>
            </a:r>
            <a:r>
              <a:rPr kumimoji="1" lang="en-US" altLang="zh-CN" sz="2000" b="1" dirty="0">
                <a:latin typeface="Times New Roman" pitchFamily="18" charset="0"/>
                <a:ea typeface="宋体" pitchFamily="2" charset="-122"/>
              </a:rPr>
              <a:t>(</a:t>
            </a:r>
            <a:r>
              <a:rPr kumimoji="1" lang="en-US" altLang="zh-CN" sz="2000" b="1" dirty="0" err="1">
                <a:latin typeface="Times New Roman" pitchFamily="18" charset="0"/>
                <a:ea typeface="宋体" pitchFamily="2" charset="-122"/>
              </a:rPr>
              <a:t>OPTR</a:t>
            </a:r>
            <a:r>
              <a:rPr kumimoji="1" lang="en-US" altLang="zh-CN" sz="2000" b="1" dirty="0">
                <a:latin typeface="Times New Roman" pitchFamily="18" charset="0"/>
                <a:ea typeface="宋体" pitchFamily="2" charset="-122"/>
              </a:rPr>
              <a:t>)!= ‘#’)</a:t>
            </a:r>
          </a:p>
          <a:p>
            <a:pPr eaLnBrk="1" hangingPunct="1">
              <a:spcBef>
                <a:spcPct val="10000"/>
              </a:spcBef>
            </a:pPr>
            <a:r>
              <a:rPr kumimoji="1" lang="en-US" altLang="zh-CN" sz="2000" b="1" dirty="0">
                <a:latin typeface="Times New Roman" pitchFamily="18" charset="0"/>
                <a:ea typeface="宋体" pitchFamily="2" charset="-122"/>
              </a:rPr>
              <a:t>        </a:t>
            </a:r>
            <a:r>
              <a:rPr kumimoji="1" lang="en-US" altLang="zh-CN" sz="2000" b="1">
                <a:latin typeface="Times New Roman" pitchFamily="18" charset="0"/>
                <a:ea typeface="宋体" pitchFamily="2" charset="-122"/>
              </a:rPr>
              <a:t>{    </a:t>
            </a:r>
            <a:r>
              <a:rPr kumimoji="1" lang="en-US" altLang="zh-CN" sz="2000" b="1" smtClean="0">
                <a:latin typeface="Times New Roman" pitchFamily="18" charset="0"/>
                <a:ea typeface="宋体" pitchFamily="2" charset="-122"/>
              </a:rPr>
              <a:t>if(!</a:t>
            </a:r>
            <a:r>
              <a:rPr kumimoji="1" lang="en-US" altLang="zh-CN" sz="2000" b="1" dirty="0">
                <a:latin typeface="Times New Roman" pitchFamily="18" charset="0"/>
                <a:ea typeface="宋体" pitchFamily="2" charset="-122"/>
              </a:rPr>
              <a:t>In(c</a:t>
            </a:r>
            <a:r>
              <a:rPr kumimoji="1" lang="zh-CN" altLang="en-US" sz="2000" b="1" dirty="0">
                <a:latin typeface="Times New Roman" pitchFamily="18" charset="0"/>
                <a:ea typeface="宋体" pitchFamily="2" charset="-122"/>
              </a:rPr>
              <a:t>，</a:t>
            </a:r>
            <a:r>
              <a:rPr kumimoji="1" lang="en-US" altLang="zh-CN" sz="2000" b="1" dirty="0">
                <a:latin typeface="Times New Roman" pitchFamily="18" charset="0"/>
                <a:ea typeface="宋体" pitchFamily="2" charset="-122"/>
              </a:rPr>
              <a:t>OP)){Push((</a:t>
            </a:r>
            <a:r>
              <a:rPr kumimoji="1" lang="en-US" altLang="zh-CN" sz="2000" b="1" dirty="0" err="1">
                <a:latin typeface="Times New Roman" pitchFamily="18" charset="0"/>
                <a:ea typeface="宋体" pitchFamily="2" charset="-122"/>
              </a:rPr>
              <a:t>OPND</a:t>
            </a:r>
            <a:r>
              <a:rPr kumimoji="1" lang="zh-CN" altLang="en-US" sz="2000" b="1" dirty="0">
                <a:latin typeface="Times New Roman" pitchFamily="18" charset="0"/>
                <a:ea typeface="宋体" pitchFamily="2" charset="-122"/>
              </a:rPr>
              <a:t>，</a:t>
            </a:r>
            <a:r>
              <a:rPr kumimoji="1" lang="en-US" altLang="zh-CN" sz="2000" b="1" dirty="0">
                <a:latin typeface="Times New Roman" pitchFamily="18" charset="0"/>
                <a:ea typeface="宋体" pitchFamily="2" charset="-122"/>
              </a:rPr>
              <a:t>c)</a:t>
            </a:r>
            <a:r>
              <a:rPr kumimoji="1" lang="zh-CN" altLang="en-US" sz="2000" b="1" dirty="0">
                <a:latin typeface="Times New Roman" pitchFamily="18" charset="0"/>
                <a:ea typeface="宋体" pitchFamily="2" charset="-122"/>
              </a:rPr>
              <a:t>；</a:t>
            </a:r>
            <a:r>
              <a:rPr kumimoji="1" lang="en-US" altLang="zh-CN" sz="2000" b="1" dirty="0">
                <a:latin typeface="Times New Roman" pitchFamily="18" charset="0"/>
                <a:ea typeface="宋体" pitchFamily="2" charset="-122"/>
              </a:rPr>
              <a:t>c=</a:t>
            </a:r>
            <a:r>
              <a:rPr kumimoji="1" lang="en-US" altLang="zh-CN" sz="2000" b="1" dirty="0" err="1">
                <a:latin typeface="Times New Roman" pitchFamily="18" charset="0"/>
                <a:ea typeface="宋体" pitchFamily="2" charset="-122"/>
              </a:rPr>
              <a:t>getchar</a:t>
            </a:r>
            <a:r>
              <a:rPr kumimoji="1" lang="en-US" altLang="zh-CN" sz="2000" b="1" dirty="0">
                <a:latin typeface="Times New Roman" pitchFamily="18" charset="0"/>
                <a:ea typeface="宋体" pitchFamily="2" charset="-122"/>
              </a:rPr>
              <a:t>()</a:t>
            </a:r>
            <a:r>
              <a:rPr kumimoji="1" lang="zh-CN" altLang="en-US" sz="2000" b="1" dirty="0">
                <a:latin typeface="Times New Roman" pitchFamily="18" charset="0"/>
                <a:ea typeface="宋体" pitchFamily="2" charset="-122"/>
              </a:rPr>
              <a:t>；</a:t>
            </a:r>
            <a:r>
              <a:rPr kumimoji="1" lang="en-US" altLang="zh-CN" sz="2000" b="1" dirty="0">
                <a:latin typeface="Times New Roman" pitchFamily="18" charset="0"/>
                <a:ea typeface="宋体" pitchFamily="2" charset="-122"/>
              </a:rPr>
              <a:t>}    </a:t>
            </a:r>
          </a:p>
          <a:p>
            <a:pPr eaLnBrk="1" hangingPunct="1">
              <a:spcBef>
                <a:spcPct val="10000"/>
              </a:spcBef>
            </a:pPr>
            <a:r>
              <a:rPr kumimoji="1" lang="en-US" altLang="zh-CN" sz="2000" b="1" dirty="0">
                <a:latin typeface="Times New Roman" pitchFamily="18" charset="0"/>
                <a:ea typeface="宋体" pitchFamily="2" charset="-122"/>
              </a:rPr>
              <a:t>              else    switch(Precede(</a:t>
            </a:r>
            <a:r>
              <a:rPr kumimoji="1" lang="en-US" altLang="zh-CN" sz="2000" b="1" dirty="0" err="1">
                <a:latin typeface="Times New Roman" pitchFamily="18" charset="0"/>
                <a:ea typeface="宋体" pitchFamily="2" charset="-122"/>
              </a:rPr>
              <a:t>GetTop</a:t>
            </a:r>
            <a:r>
              <a:rPr kumimoji="1" lang="en-US" altLang="zh-CN" sz="2000" b="1" dirty="0">
                <a:latin typeface="Times New Roman" pitchFamily="18" charset="0"/>
                <a:ea typeface="宋体" pitchFamily="2" charset="-122"/>
              </a:rPr>
              <a:t>(</a:t>
            </a:r>
            <a:r>
              <a:rPr kumimoji="1" lang="en-US" altLang="zh-CN" sz="2000" b="1" dirty="0" err="1">
                <a:latin typeface="Times New Roman" pitchFamily="18" charset="0"/>
                <a:ea typeface="宋体" pitchFamily="2" charset="-122"/>
              </a:rPr>
              <a:t>OPTR</a:t>
            </a:r>
            <a:r>
              <a:rPr kumimoji="1" lang="en-US" altLang="zh-CN" sz="2000" b="1" dirty="0">
                <a:latin typeface="Times New Roman" pitchFamily="18" charset="0"/>
                <a:ea typeface="宋体" pitchFamily="2" charset="-122"/>
              </a:rPr>
              <a:t>)</a:t>
            </a:r>
            <a:r>
              <a:rPr kumimoji="1" lang="zh-CN" altLang="en-US" sz="2000" b="1" dirty="0">
                <a:latin typeface="Times New Roman" pitchFamily="18" charset="0"/>
                <a:ea typeface="宋体" pitchFamily="2" charset="-122"/>
              </a:rPr>
              <a:t>，</a:t>
            </a:r>
            <a:r>
              <a:rPr kumimoji="1" lang="en-US" altLang="zh-CN" sz="2000" b="1" dirty="0">
                <a:latin typeface="Times New Roman" pitchFamily="18" charset="0"/>
                <a:ea typeface="宋体" pitchFamily="2" charset="-122"/>
              </a:rPr>
              <a:t>c</a:t>
            </a:r>
            <a:r>
              <a:rPr kumimoji="1" lang="en-US" altLang="zh-CN" sz="2000" b="1" dirty="0" smtClean="0">
                <a:latin typeface="Times New Roman" pitchFamily="18" charset="0"/>
                <a:ea typeface="宋体" pitchFamily="2" charset="-122"/>
              </a:rPr>
              <a:t>))</a:t>
            </a:r>
            <a:endParaRPr kumimoji="1" lang="zh-CN" altLang="en-US" sz="2000" b="1" dirty="0">
              <a:latin typeface="Times New Roman" pitchFamily="18" charset="0"/>
              <a:ea typeface="宋体" pitchFamily="2" charset="-122"/>
            </a:endParaRPr>
          </a:p>
          <a:p>
            <a:pPr eaLnBrk="1" hangingPunct="1">
              <a:spcBef>
                <a:spcPct val="10000"/>
              </a:spcBef>
            </a:pPr>
            <a:r>
              <a:rPr kumimoji="1" lang="zh-CN" altLang="en-US" sz="2000" b="1" dirty="0">
                <a:latin typeface="Times New Roman" pitchFamily="18" charset="0"/>
                <a:ea typeface="宋体" pitchFamily="2" charset="-122"/>
              </a:rPr>
              <a:t>                  </a:t>
            </a:r>
            <a:r>
              <a:rPr kumimoji="1" lang="en-US" altLang="zh-CN" sz="2000" b="1" dirty="0">
                <a:latin typeface="Times New Roman" pitchFamily="18" charset="0"/>
                <a:ea typeface="宋体" pitchFamily="2" charset="-122"/>
              </a:rPr>
              <a:t>{    case ‘&lt;’ </a:t>
            </a:r>
            <a:r>
              <a:rPr kumimoji="1" lang="zh-CN" altLang="en-US" sz="2000" b="1" dirty="0">
                <a:latin typeface="Times New Roman" pitchFamily="18" charset="0"/>
                <a:ea typeface="宋体" pitchFamily="2" charset="-122"/>
              </a:rPr>
              <a:t>：  </a:t>
            </a:r>
            <a:r>
              <a:rPr kumimoji="1" lang="en-US" altLang="zh-CN" sz="2000" b="1" dirty="0" smtClean="0">
                <a:latin typeface="Times New Roman" pitchFamily="18" charset="0"/>
                <a:ea typeface="宋体" pitchFamily="2" charset="-122"/>
              </a:rPr>
              <a:t>	</a:t>
            </a:r>
            <a:r>
              <a:rPr kumimoji="1" lang="en-US" altLang="zh-CN" sz="2000" b="1" dirty="0" smtClean="0">
                <a:solidFill>
                  <a:srgbClr val="FFC000"/>
                </a:solidFill>
                <a:latin typeface="Times New Roman" pitchFamily="18" charset="0"/>
                <a:ea typeface="宋体" pitchFamily="2" charset="-122"/>
              </a:rPr>
              <a:t>//</a:t>
            </a:r>
            <a:r>
              <a:rPr kumimoji="1" lang="zh-CN" altLang="en-US" sz="2000" b="1" dirty="0" smtClean="0">
                <a:solidFill>
                  <a:srgbClr val="FFC000"/>
                </a:solidFill>
                <a:latin typeface="Times New Roman" pitchFamily="18" charset="0"/>
                <a:ea typeface="宋体" pitchFamily="2" charset="-122"/>
              </a:rPr>
              <a:t>栈</a:t>
            </a:r>
            <a:r>
              <a:rPr kumimoji="1" lang="zh-CN" altLang="en-US" sz="2000" b="1" dirty="0">
                <a:solidFill>
                  <a:srgbClr val="FFC000"/>
                </a:solidFill>
                <a:latin typeface="Times New Roman" pitchFamily="18" charset="0"/>
                <a:ea typeface="宋体" pitchFamily="2" charset="-122"/>
              </a:rPr>
              <a:t>顶元素优先权低</a:t>
            </a:r>
          </a:p>
          <a:p>
            <a:pPr eaLnBrk="1" hangingPunct="1">
              <a:spcBef>
                <a:spcPct val="10000"/>
              </a:spcBef>
            </a:pPr>
            <a:r>
              <a:rPr kumimoji="1" lang="zh-CN" altLang="en-US" sz="2000" b="1" dirty="0">
                <a:latin typeface="Times New Roman" pitchFamily="18" charset="0"/>
                <a:ea typeface="宋体" pitchFamily="2" charset="-122"/>
              </a:rPr>
              <a:t>                             </a:t>
            </a:r>
            <a:r>
              <a:rPr kumimoji="1" lang="en-US" altLang="zh-CN" sz="2000" b="1" dirty="0">
                <a:latin typeface="Times New Roman" pitchFamily="18" charset="0"/>
                <a:ea typeface="宋体" pitchFamily="2" charset="-122"/>
              </a:rPr>
              <a:t>Push(</a:t>
            </a:r>
            <a:r>
              <a:rPr kumimoji="1" lang="en-US" altLang="zh-CN" sz="2000" b="1" dirty="0" err="1">
                <a:latin typeface="Times New Roman" pitchFamily="18" charset="0"/>
                <a:ea typeface="宋体" pitchFamily="2" charset="-122"/>
              </a:rPr>
              <a:t>OPTR</a:t>
            </a:r>
            <a:r>
              <a:rPr kumimoji="1" lang="zh-CN" altLang="en-US" sz="2000" b="1" dirty="0">
                <a:latin typeface="Times New Roman" pitchFamily="18" charset="0"/>
                <a:ea typeface="宋体" pitchFamily="2" charset="-122"/>
              </a:rPr>
              <a:t>，</a:t>
            </a:r>
            <a:r>
              <a:rPr kumimoji="1" lang="en-US" altLang="zh-CN" sz="2000" b="1" dirty="0">
                <a:latin typeface="Times New Roman" pitchFamily="18" charset="0"/>
                <a:ea typeface="宋体" pitchFamily="2" charset="-122"/>
              </a:rPr>
              <a:t>c)</a:t>
            </a:r>
            <a:r>
              <a:rPr kumimoji="1" lang="zh-CN" altLang="en-US" sz="2000" b="1" dirty="0">
                <a:latin typeface="Times New Roman" pitchFamily="18" charset="0"/>
                <a:ea typeface="宋体" pitchFamily="2" charset="-122"/>
              </a:rPr>
              <a:t>；  </a:t>
            </a:r>
            <a:r>
              <a:rPr kumimoji="1" lang="en-US" altLang="zh-CN" sz="2000" b="1" dirty="0">
                <a:latin typeface="Times New Roman" pitchFamily="18" charset="0"/>
                <a:ea typeface="宋体" pitchFamily="2" charset="-122"/>
              </a:rPr>
              <a:t>c=</a:t>
            </a:r>
            <a:r>
              <a:rPr kumimoji="1" lang="en-US" altLang="zh-CN" sz="2000" b="1" dirty="0" err="1">
                <a:latin typeface="Times New Roman" pitchFamily="18" charset="0"/>
                <a:ea typeface="宋体" pitchFamily="2" charset="-122"/>
              </a:rPr>
              <a:t>getchar</a:t>
            </a:r>
            <a:r>
              <a:rPr kumimoji="1" lang="en-US" altLang="zh-CN" sz="2000" b="1" dirty="0">
                <a:latin typeface="Times New Roman" pitchFamily="18" charset="0"/>
                <a:ea typeface="宋体" pitchFamily="2" charset="-122"/>
              </a:rPr>
              <a:t>()</a:t>
            </a:r>
            <a:r>
              <a:rPr kumimoji="1" lang="zh-CN" altLang="en-US" sz="2000" b="1" dirty="0">
                <a:latin typeface="Times New Roman" pitchFamily="18" charset="0"/>
                <a:ea typeface="宋体" pitchFamily="2" charset="-122"/>
              </a:rPr>
              <a:t>；</a:t>
            </a:r>
            <a:r>
              <a:rPr kumimoji="1" lang="en-US" altLang="zh-CN" sz="2000" b="1" dirty="0">
                <a:latin typeface="Times New Roman" pitchFamily="18" charset="0"/>
                <a:ea typeface="宋体" pitchFamily="2" charset="-122"/>
              </a:rPr>
              <a:t>break</a:t>
            </a:r>
            <a:r>
              <a:rPr kumimoji="1" lang="zh-CN" altLang="en-US" sz="2000" b="1" dirty="0">
                <a:latin typeface="Times New Roman" pitchFamily="18" charset="0"/>
                <a:ea typeface="宋体" pitchFamily="2" charset="-122"/>
              </a:rPr>
              <a:t>；</a:t>
            </a:r>
          </a:p>
          <a:p>
            <a:pPr eaLnBrk="1" hangingPunct="1">
              <a:spcBef>
                <a:spcPct val="10000"/>
              </a:spcBef>
            </a:pPr>
            <a:r>
              <a:rPr kumimoji="1" lang="zh-CN" altLang="en-US" sz="2000" b="1" dirty="0">
                <a:latin typeface="Times New Roman" pitchFamily="18" charset="0"/>
                <a:ea typeface="宋体" pitchFamily="2" charset="-122"/>
              </a:rPr>
              <a:t>                        </a:t>
            </a:r>
            <a:r>
              <a:rPr kumimoji="1" lang="en-US" altLang="zh-CN" sz="2000" b="1" dirty="0">
                <a:latin typeface="Times New Roman" pitchFamily="18" charset="0"/>
                <a:ea typeface="宋体" pitchFamily="2" charset="-122"/>
              </a:rPr>
              <a:t>case ‘=’ </a:t>
            </a:r>
            <a:r>
              <a:rPr kumimoji="1" lang="zh-CN" altLang="en-US" sz="2000" b="1" dirty="0" smtClean="0">
                <a:latin typeface="Times New Roman" pitchFamily="18" charset="0"/>
                <a:ea typeface="宋体" pitchFamily="2" charset="-122"/>
              </a:rPr>
              <a:t>：</a:t>
            </a:r>
            <a:r>
              <a:rPr kumimoji="1" lang="en-US" altLang="zh-CN" sz="2000" b="1" dirty="0" smtClean="0">
                <a:latin typeface="Times New Roman" pitchFamily="18" charset="0"/>
                <a:ea typeface="宋体" pitchFamily="2" charset="-122"/>
              </a:rPr>
              <a:t>		</a:t>
            </a:r>
            <a:r>
              <a:rPr kumimoji="1" lang="en-US" altLang="zh-CN" sz="2000" b="1" dirty="0" smtClean="0">
                <a:solidFill>
                  <a:srgbClr val="FFC000"/>
                </a:solidFill>
                <a:latin typeface="Times New Roman" pitchFamily="18" charset="0"/>
                <a:ea typeface="宋体" pitchFamily="2" charset="-122"/>
              </a:rPr>
              <a:t>//</a:t>
            </a:r>
            <a:r>
              <a:rPr kumimoji="1" lang="zh-CN" altLang="en-US" sz="2000" b="1" dirty="0" smtClean="0">
                <a:solidFill>
                  <a:srgbClr val="FFC000"/>
                </a:solidFill>
                <a:latin typeface="Times New Roman" pitchFamily="18" charset="0"/>
                <a:ea typeface="宋体" pitchFamily="2" charset="-122"/>
              </a:rPr>
              <a:t>脱</a:t>
            </a:r>
            <a:r>
              <a:rPr kumimoji="1" lang="zh-CN" altLang="en-US" sz="2000" b="1" dirty="0">
                <a:solidFill>
                  <a:srgbClr val="FFC000"/>
                </a:solidFill>
                <a:latin typeface="Times New Roman" pitchFamily="18" charset="0"/>
                <a:ea typeface="宋体" pitchFamily="2" charset="-122"/>
              </a:rPr>
              <a:t>括号并接收下一字符</a:t>
            </a:r>
          </a:p>
          <a:p>
            <a:pPr eaLnBrk="1" hangingPunct="1">
              <a:spcBef>
                <a:spcPct val="10000"/>
              </a:spcBef>
            </a:pPr>
            <a:r>
              <a:rPr kumimoji="1" lang="zh-CN" altLang="en-US" sz="2000" b="1" dirty="0">
                <a:latin typeface="Times New Roman" pitchFamily="18" charset="0"/>
                <a:ea typeface="宋体" pitchFamily="2" charset="-122"/>
              </a:rPr>
              <a:t>                             </a:t>
            </a:r>
            <a:r>
              <a:rPr kumimoji="1" lang="en-US" altLang="zh-CN" sz="2000" b="1" dirty="0">
                <a:latin typeface="Times New Roman" pitchFamily="18" charset="0"/>
                <a:ea typeface="宋体" pitchFamily="2" charset="-122"/>
              </a:rPr>
              <a:t>Pop(</a:t>
            </a:r>
            <a:r>
              <a:rPr kumimoji="1" lang="en-US" altLang="zh-CN" sz="2000" b="1" dirty="0" err="1">
                <a:latin typeface="Times New Roman" pitchFamily="18" charset="0"/>
                <a:ea typeface="宋体" pitchFamily="2" charset="-122"/>
              </a:rPr>
              <a:t>OPTR</a:t>
            </a:r>
            <a:r>
              <a:rPr kumimoji="1" lang="zh-CN" altLang="en-US" sz="2000" b="1" dirty="0">
                <a:latin typeface="Times New Roman" pitchFamily="18" charset="0"/>
                <a:ea typeface="宋体" pitchFamily="2" charset="-122"/>
              </a:rPr>
              <a:t>，</a:t>
            </a:r>
            <a:r>
              <a:rPr kumimoji="1" lang="en-US" altLang="zh-CN" sz="2000" b="1" dirty="0">
                <a:latin typeface="Times New Roman" pitchFamily="18" charset="0"/>
                <a:ea typeface="宋体" pitchFamily="2" charset="-122"/>
              </a:rPr>
              <a:t>x)</a:t>
            </a:r>
            <a:r>
              <a:rPr kumimoji="1" lang="zh-CN" altLang="en-US" sz="2000" b="1" dirty="0">
                <a:latin typeface="Times New Roman" pitchFamily="18" charset="0"/>
                <a:ea typeface="宋体" pitchFamily="2" charset="-122"/>
              </a:rPr>
              <a:t>；  </a:t>
            </a:r>
            <a:r>
              <a:rPr kumimoji="1" lang="en-US" altLang="zh-CN" sz="2000" b="1" dirty="0">
                <a:latin typeface="Times New Roman" pitchFamily="18" charset="0"/>
                <a:ea typeface="宋体" pitchFamily="2" charset="-122"/>
              </a:rPr>
              <a:t>c=</a:t>
            </a:r>
            <a:r>
              <a:rPr kumimoji="1" lang="en-US" altLang="zh-CN" sz="2000" b="1" dirty="0" err="1">
                <a:latin typeface="Times New Roman" pitchFamily="18" charset="0"/>
                <a:ea typeface="宋体" pitchFamily="2" charset="-122"/>
              </a:rPr>
              <a:t>getchar</a:t>
            </a:r>
            <a:r>
              <a:rPr kumimoji="1" lang="en-US" altLang="zh-CN" sz="2000" b="1" dirty="0">
                <a:latin typeface="Times New Roman" pitchFamily="18" charset="0"/>
                <a:ea typeface="宋体" pitchFamily="2" charset="-122"/>
              </a:rPr>
              <a:t>()</a:t>
            </a:r>
            <a:r>
              <a:rPr kumimoji="1" lang="zh-CN" altLang="en-US" sz="2000" b="1" dirty="0">
                <a:latin typeface="Times New Roman" pitchFamily="18" charset="0"/>
                <a:ea typeface="宋体" pitchFamily="2" charset="-122"/>
              </a:rPr>
              <a:t>；</a:t>
            </a:r>
            <a:r>
              <a:rPr kumimoji="1" lang="en-US" altLang="zh-CN" sz="2000" b="1" dirty="0">
                <a:latin typeface="Times New Roman" pitchFamily="18" charset="0"/>
                <a:ea typeface="宋体" pitchFamily="2" charset="-122"/>
              </a:rPr>
              <a:t>break</a:t>
            </a:r>
            <a:r>
              <a:rPr kumimoji="1" lang="zh-CN" altLang="en-US" sz="2000" b="1" dirty="0">
                <a:latin typeface="Times New Roman" pitchFamily="18" charset="0"/>
                <a:ea typeface="宋体" pitchFamily="2" charset="-122"/>
              </a:rPr>
              <a:t>；</a:t>
            </a:r>
          </a:p>
          <a:p>
            <a:pPr eaLnBrk="1" hangingPunct="1">
              <a:spcBef>
                <a:spcPct val="10000"/>
              </a:spcBef>
            </a:pPr>
            <a:r>
              <a:rPr kumimoji="1" lang="zh-CN" altLang="en-US" sz="2000" b="1" dirty="0">
                <a:latin typeface="Times New Roman" pitchFamily="18" charset="0"/>
                <a:ea typeface="宋体" pitchFamily="2" charset="-122"/>
              </a:rPr>
              <a:t>                        </a:t>
            </a:r>
            <a:r>
              <a:rPr kumimoji="1" lang="en-US" altLang="zh-CN" sz="2000" b="1" dirty="0">
                <a:latin typeface="Times New Roman" pitchFamily="18" charset="0"/>
                <a:ea typeface="宋体" pitchFamily="2" charset="-122"/>
              </a:rPr>
              <a:t>case  ‘&gt;’ </a:t>
            </a:r>
            <a:r>
              <a:rPr kumimoji="1" lang="zh-CN" altLang="en-US" sz="2000" b="1" dirty="0">
                <a:latin typeface="Times New Roman" pitchFamily="18" charset="0"/>
                <a:ea typeface="宋体" pitchFamily="2" charset="-122"/>
              </a:rPr>
              <a:t>：  </a:t>
            </a:r>
            <a:r>
              <a:rPr kumimoji="1" lang="en-US" altLang="zh-CN" sz="2000" b="1" dirty="0" smtClean="0">
                <a:latin typeface="Times New Roman" pitchFamily="18" charset="0"/>
                <a:ea typeface="宋体" pitchFamily="2" charset="-122"/>
              </a:rPr>
              <a:t>	</a:t>
            </a:r>
            <a:r>
              <a:rPr kumimoji="1" lang="en-US" altLang="zh-CN" sz="2000" b="1" dirty="0" smtClean="0">
                <a:solidFill>
                  <a:srgbClr val="FFC000"/>
                </a:solidFill>
                <a:latin typeface="Times New Roman" pitchFamily="18" charset="0"/>
                <a:ea typeface="宋体" pitchFamily="2" charset="-122"/>
              </a:rPr>
              <a:t>//</a:t>
            </a:r>
            <a:r>
              <a:rPr kumimoji="1" lang="zh-CN" altLang="en-US" sz="2000" b="1" dirty="0" smtClean="0">
                <a:solidFill>
                  <a:srgbClr val="FFC000"/>
                </a:solidFill>
                <a:latin typeface="Times New Roman" pitchFamily="18" charset="0"/>
                <a:ea typeface="宋体" pitchFamily="2" charset="-122"/>
              </a:rPr>
              <a:t>退</a:t>
            </a:r>
            <a:r>
              <a:rPr kumimoji="1" lang="zh-CN" altLang="en-US" sz="2000" b="1" dirty="0">
                <a:solidFill>
                  <a:srgbClr val="FFC000"/>
                </a:solidFill>
                <a:latin typeface="Times New Roman" pitchFamily="18" charset="0"/>
                <a:ea typeface="宋体" pitchFamily="2" charset="-122"/>
              </a:rPr>
              <a:t>栈并将运算结果入栈</a:t>
            </a:r>
          </a:p>
          <a:p>
            <a:pPr eaLnBrk="1" hangingPunct="1">
              <a:spcBef>
                <a:spcPct val="10000"/>
              </a:spcBef>
            </a:pPr>
            <a:r>
              <a:rPr kumimoji="1" lang="zh-CN" altLang="en-US" sz="2000" b="1" dirty="0">
                <a:latin typeface="Times New Roman" pitchFamily="18" charset="0"/>
                <a:ea typeface="宋体" pitchFamily="2" charset="-122"/>
              </a:rPr>
              <a:t>                             </a:t>
            </a:r>
            <a:r>
              <a:rPr kumimoji="1" lang="en-US" altLang="zh-CN" sz="2000" b="1" dirty="0">
                <a:latin typeface="Times New Roman" pitchFamily="18" charset="0"/>
                <a:ea typeface="宋体" pitchFamily="2" charset="-122"/>
              </a:rPr>
              <a:t>Pop(</a:t>
            </a:r>
            <a:r>
              <a:rPr kumimoji="1" lang="en-US" altLang="zh-CN" sz="2000" b="1" dirty="0" err="1">
                <a:latin typeface="Times New Roman" pitchFamily="18" charset="0"/>
                <a:ea typeface="宋体" pitchFamily="2" charset="-122"/>
              </a:rPr>
              <a:t>OPTR</a:t>
            </a:r>
            <a:r>
              <a:rPr kumimoji="1" lang="zh-CN" altLang="en-US" sz="2000" b="1" dirty="0">
                <a:latin typeface="Times New Roman" pitchFamily="18" charset="0"/>
                <a:ea typeface="宋体" pitchFamily="2" charset="-122"/>
              </a:rPr>
              <a:t>，</a:t>
            </a:r>
            <a:r>
              <a:rPr kumimoji="1" lang="en-US" altLang="zh-CN" sz="2000" b="1" dirty="0">
                <a:latin typeface="Times New Roman" pitchFamily="18" charset="0"/>
                <a:ea typeface="宋体" pitchFamily="2" charset="-122"/>
              </a:rPr>
              <a:t>theta);Pop(</a:t>
            </a:r>
            <a:r>
              <a:rPr kumimoji="1" lang="en-US" altLang="zh-CN" sz="2000" b="1" dirty="0" err="1">
                <a:latin typeface="Times New Roman" pitchFamily="18" charset="0"/>
                <a:ea typeface="宋体" pitchFamily="2" charset="-122"/>
              </a:rPr>
              <a:t>OPND</a:t>
            </a:r>
            <a:r>
              <a:rPr kumimoji="1" lang="zh-CN" altLang="en-US" sz="2000" b="1" dirty="0">
                <a:latin typeface="Times New Roman" pitchFamily="18" charset="0"/>
                <a:ea typeface="宋体" pitchFamily="2" charset="-122"/>
              </a:rPr>
              <a:t>，</a:t>
            </a:r>
            <a:r>
              <a:rPr kumimoji="1" lang="en-US" altLang="zh-CN" sz="2000" b="1" dirty="0">
                <a:latin typeface="Times New Roman" pitchFamily="18" charset="0"/>
                <a:ea typeface="宋体" pitchFamily="2" charset="-122"/>
              </a:rPr>
              <a:t>b);Pop(</a:t>
            </a:r>
            <a:r>
              <a:rPr kumimoji="1" lang="en-US" altLang="zh-CN" sz="2000" b="1" dirty="0" err="1">
                <a:latin typeface="Times New Roman" pitchFamily="18" charset="0"/>
                <a:ea typeface="宋体" pitchFamily="2" charset="-122"/>
              </a:rPr>
              <a:t>OPND</a:t>
            </a:r>
            <a:r>
              <a:rPr kumimoji="1" lang="zh-CN" altLang="en-US" sz="2000" b="1" dirty="0">
                <a:latin typeface="Times New Roman" pitchFamily="18" charset="0"/>
                <a:ea typeface="宋体" pitchFamily="2" charset="-122"/>
              </a:rPr>
              <a:t>，</a:t>
            </a:r>
            <a:r>
              <a:rPr kumimoji="1" lang="en-US" altLang="zh-CN" sz="2000" b="1" dirty="0">
                <a:latin typeface="Times New Roman" pitchFamily="18" charset="0"/>
                <a:ea typeface="宋体" pitchFamily="2" charset="-122"/>
              </a:rPr>
              <a:t>a)</a:t>
            </a:r>
            <a:r>
              <a:rPr kumimoji="1" lang="zh-CN" altLang="en-US" sz="2000" b="1" dirty="0">
                <a:latin typeface="Times New Roman" pitchFamily="18" charset="0"/>
                <a:ea typeface="宋体" pitchFamily="2" charset="-122"/>
              </a:rPr>
              <a:t>；</a:t>
            </a:r>
          </a:p>
          <a:p>
            <a:pPr eaLnBrk="1" hangingPunct="1">
              <a:spcBef>
                <a:spcPct val="10000"/>
              </a:spcBef>
            </a:pPr>
            <a:r>
              <a:rPr kumimoji="1" lang="zh-CN" altLang="en-US" sz="2000" b="1" dirty="0">
                <a:latin typeface="Times New Roman" pitchFamily="18" charset="0"/>
                <a:ea typeface="宋体" pitchFamily="2" charset="-122"/>
              </a:rPr>
              <a:t>                             </a:t>
            </a:r>
            <a:r>
              <a:rPr kumimoji="1" lang="en-US" altLang="zh-CN" sz="2000" b="1" dirty="0">
                <a:latin typeface="Times New Roman" pitchFamily="18" charset="0"/>
                <a:ea typeface="宋体" pitchFamily="2" charset="-122"/>
              </a:rPr>
              <a:t>Push(</a:t>
            </a:r>
            <a:r>
              <a:rPr kumimoji="1" lang="en-US" altLang="zh-CN" sz="2000" b="1" dirty="0" err="1">
                <a:latin typeface="Times New Roman" pitchFamily="18" charset="0"/>
                <a:ea typeface="宋体" pitchFamily="2" charset="-122"/>
              </a:rPr>
              <a:t>OPND</a:t>
            </a:r>
            <a:r>
              <a:rPr kumimoji="1" lang="zh-CN" altLang="en-US" sz="2000" b="1" dirty="0">
                <a:latin typeface="Times New Roman" pitchFamily="18" charset="0"/>
                <a:ea typeface="宋体" pitchFamily="2" charset="-122"/>
              </a:rPr>
              <a:t>，</a:t>
            </a:r>
            <a:r>
              <a:rPr kumimoji="1" lang="en-US" altLang="zh-CN" sz="2000" b="1" dirty="0">
                <a:latin typeface="Times New Roman" pitchFamily="18" charset="0"/>
                <a:ea typeface="宋体" pitchFamily="2" charset="-122"/>
              </a:rPr>
              <a:t>Operate(a</a:t>
            </a:r>
            <a:r>
              <a:rPr kumimoji="1" lang="zh-CN" altLang="en-US" sz="2000" b="1" dirty="0">
                <a:latin typeface="Times New Roman" pitchFamily="18" charset="0"/>
                <a:ea typeface="宋体" pitchFamily="2" charset="-122"/>
              </a:rPr>
              <a:t>，</a:t>
            </a:r>
            <a:r>
              <a:rPr kumimoji="1" lang="en-US" altLang="zh-CN" sz="2000" b="1" dirty="0">
                <a:latin typeface="Times New Roman" pitchFamily="18" charset="0"/>
                <a:ea typeface="宋体" pitchFamily="2" charset="-122"/>
              </a:rPr>
              <a:t>theta</a:t>
            </a:r>
            <a:r>
              <a:rPr kumimoji="1" lang="zh-CN" altLang="en-US" sz="2000" b="1" dirty="0">
                <a:latin typeface="Times New Roman" pitchFamily="18" charset="0"/>
                <a:ea typeface="宋体" pitchFamily="2" charset="-122"/>
              </a:rPr>
              <a:t>，</a:t>
            </a:r>
            <a:r>
              <a:rPr kumimoji="1" lang="en-US" altLang="zh-CN" sz="2000" b="1" dirty="0">
                <a:latin typeface="Times New Roman" pitchFamily="18" charset="0"/>
                <a:ea typeface="宋体" pitchFamily="2" charset="-122"/>
              </a:rPr>
              <a:t>b))</a:t>
            </a:r>
            <a:r>
              <a:rPr kumimoji="1" lang="zh-CN" altLang="en-US" sz="2000" b="1" dirty="0">
                <a:latin typeface="Times New Roman" pitchFamily="18" charset="0"/>
                <a:ea typeface="宋体" pitchFamily="2" charset="-122"/>
              </a:rPr>
              <a:t>；</a:t>
            </a:r>
            <a:r>
              <a:rPr kumimoji="1" lang="en-US" altLang="zh-CN" sz="2000" b="1" dirty="0">
                <a:latin typeface="Times New Roman" pitchFamily="18" charset="0"/>
                <a:ea typeface="宋体" pitchFamily="2" charset="-122"/>
              </a:rPr>
              <a:t>break</a:t>
            </a:r>
            <a:r>
              <a:rPr kumimoji="1" lang="zh-CN" altLang="en-US" sz="2000" b="1" dirty="0">
                <a:latin typeface="Times New Roman" pitchFamily="18" charset="0"/>
                <a:ea typeface="宋体" pitchFamily="2" charset="-122"/>
              </a:rPr>
              <a:t>；</a:t>
            </a:r>
          </a:p>
          <a:p>
            <a:pPr eaLnBrk="1" hangingPunct="1">
              <a:spcBef>
                <a:spcPct val="10000"/>
              </a:spcBef>
            </a:pPr>
            <a:r>
              <a:rPr kumimoji="1" lang="zh-CN" altLang="en-US" sz="2000" b="1" dirty="0">
                <a:latin typeface="Times New Roman" pitchFamily="18" charset="0"/>
                <a:ea typeface="宋体" pitchFamily="2" charset="-122"/>
              </a:rPr>
              <a:t>                  </a:t>
            </a:r>
            <a:r>
              <a:rPr kumimoji="1" lang="en-US" altLang="zh-CN" sz="2000" b="1" dirty="0">
                <a:latin typeface="Times New Roman" pitchFamily="18" charset="0"/>
                <a:ea typeface="宋体" pitchFamily="2" charset="-122"/>
              </a:rPr>
              <a:t>} </a:t>
            </a:r>
            <a:endParaRPr kumimoji="1" lang="en-US" altLang="zh-CN" sz="2000" b="1" dirty="0">
              <a:solidFill>
                <a:schemeClr val="accent2"/>
              </a:solidFill>
              <a:latin typeface="Times New Roman" pitchFamily="18" charset="0"/>
              <a:ea typeface="宋体" pitchFamily="2" charset="-122"/>
            </a:endParaRPr>
          </a:p>
          <a:p>
            <a:pPr eaLnBrk="1" hangingPunct="1">
              <a:spcBef>
                <a:spcPct val="10000"/>
              </a:spcBef>
            </a:pPr>
            <a:r>
              <a:rPr kumimoji="1" lang="en-US" altLang="zh-CN" sz="2000" b="1" dirty="0">
                <a:latin typeface="Times New Roman" pitchFamily="18" charset="0"/>
                <a:ea typeface="宋体" pitchFamily="2" charset="-122"/>
              </a:rPr>
              <a:t>          </a:t>
            </a:r>
            <a:r>
              <a:rPr kumimoji="1" lang="en-US" altLang="zh-CN" sz="2000" b="1" dirty="0" smtClean="0">
                <a:latin typeface="Times New Roman" pitchFamily="18" charset="0"/>
                <a:ea typeface="宋体" pitchFamily="2" charset="-122"/>
              </a:rPr>
              <a:t>}</a:t>
            </a:r>
            <a:endParaRPr kumimoji="1" lang="en-US" altLang="zh-CN" sz="2000" b="1" dirty="0">
              <a:solidFill>
                <a:schemeClr val="accent2"/>
              </a:solidFill>
              <a:latin typeface="Times New Roman" pitchFamily="18" charset="0"/>
              <a:ea typeface="宋体" pitchFamily="2" charset="-122"/>
            </a:endParaRPr>
          </a:p>
          <a:p>
            <a:pPr eaLnBrk="1" hangingPunct="1">
              <a:spcBef>
                <a:spcPct val="10000"/>
              </a:spcBef>
            </a:pPr>
            <a:r>
              <a:rPr kumimoji="1" lang="en-US" altLang="zh-CN" sz="2000" b="1" dirty="0">
                <a:latin typeface="Times New Roman" pitchFamily="18" charset="0"/>
                <a:ea typeface="宋体" pitchFamily="2" charset="-122"/>
              </a:rPr>
              <a:t>      return  </a:t>
            </a:r>
            <a:r>
              <a:rPr kumimoji="1" lang="en-US" altLang="zh-CN" sz="2000" b="1" dirty="0" err="1">
                <a:latin typeface="Times New Roman" pitchFamily="18" charset="0"/>
                <a:ea typeface="宋体" pitchFamily="2" charset="-122"/>
              </a:rPr>
              <a:t>GetTop</a:t>
            </a:r>
            <a:r>
              <a:rPr kumimoji="1" lang="en-US" altLang="zh-CN" sz="2000" b="1" dirty="0">
                <a:latin typeface="Times New Roman" pitchFamily="18" charset="0"/>
                <a:ea typeface="宋体" pitchFamily="2" charset="-122"/>
              </a:rPr>
              <a:t>(</a:t>
            </a:r>
            <a:r>
              <a:rPr kumimoji="1" lang="en-US" altLang="zh-CN" sz="2000" b="1" dirty="0" err="1">
                <a:latin typeface="Times New Roman" pitchFamily="18" charset="0"/>
                <a:ea typeface="宋体" pitchFamily="2" charset="-122"/>
              </a:rPr>
              <a:t>OPND</a:t>
            </a:r>
            <a:r>
              <a:rPr kumimoji="1" lang="en-US" altLang="zh-CN" sz="2000" b="1" dirty="0">
                <a:latin typeface="Times New Roman" pitchFamily="18" charset="0"/>
                <a:ea typeface="宋体" pitchFamily="2" charset="-122"/>
              </a:rPr>
              <a:t>)</a:t>
            </a:r>
            <a:r>
              <a:rPr kumimoji="1" lang="zh-CN" altLang="en-US" sz="2000" b="1" dirty="0">
                <a:latin typeface="Times New Roman" pitchFamily="18" charset="0"/>
                <a:ea typeface="宋体" pitchFamily="2" charset="-122"/>
              </a:rPr>
              <a:t>；</a:t>
            </a:r>
          </a:p>
          <a:p>
            <a:pPr eaLnBrk="1" hangingPunct="1">
              <a:spcBef>
                <a:spcPct val="10000"/>
              </a:spcBef>
            </a:pPr>
            <a:r>
              <a:rPr kumimoji="1" lang="zh-CN" altLang="en-US" sz="2000" b="1" dirty="0">
                <a:latin typeface="Times New Roman" pitchFamily="18" charset="0"/>
                <a:ea typeface="宋体" pitchFamily="2" charset="-122"/>
              </a:rPr>
              <a:t> </a:t>
            </a:r>
            <a:r>
              <a:rPr kumimoji="1" lang="en-US" altLang="zh-CN" sz="2000" b="1" dirty="0" smtClean="0">
                <a:latin typeface="Times New Roman" pitchFamily="18" charset="0"/>
                <a:ea typeface="宋体" pitchFamily="2" charset="-122"/>
              </a:rPr>
              <a:t>}</a:t>
            </a:r>
            <a:endParaRPr kumimoji="1" lang="en-US" altLang="zh-CN" sz="2000" b="1" dirty="0">
              <a:solidFill>
                <a:schemeClr val="accent2"/>
              </a:solidFill>
              <a:latin typeface="Times New Roman" pitchFamily="18" charset="0"/>
              <a:ea typeface="宋体" pitchFamily="2" charset="-122"/>
            </a:endParaRPr>
          </a:p>
        </p:txBody>
      </p:sp>
      <p:sp>
        <p:nvSpPr>
          <p:cNvPr id="44036" name="AutoShape 7">
            <a:hlinkClick r:id="rId2" action="ppaction://hlinksldjump" highlightClick="1"/>
          </p:cNvPr>
          <p:cNvSpPr>
            <a:spLocks noChangeArrowheads="1"/>
          </p:cNvSpPr>
          <p:nvPr/>
        </p:nvSpPr>
        <p:spPr bwMode="auto">
          <a:xfrm>
            <a:off x="8101013" y="6165850"/>
            <a:ext cx="647700" cy="504825"/>
          </a:xfrm>
          <a:prstGeom prst="actionButtonBackPrevious">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 name="Rectangle 6"/>
          <p:cNvSpPr>
            <a:spLocks noChangeArrowheads="1"/>
          </p:cNvSpPr>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zh-CN" altLang="en-US" sz="4400" dirty="0">
                <a:solidFill>
                  <a:srgbClr val="FFFF00"/>
                </a:solidFill>
              </a:rPr>
              <a:t>算法</a:t>
            </a:r>
            <a:r>
              <a:rPr lang="en-US" altLang="zh-CN" sz="4400" dirty="0">
                <a:solidFill>
                  <a:srgbClr val="FFFF00"/>
                </a:solidFill>
              </a:rPr>
              <a:t>: </a:t>
            </a:r>
            <a:r>
              <a:rPr lang="zh-CN" altLang="en-US" sz="4400" dirty="0">
                <a:solidFill>
                  <a:srgbClr val="FFFF00"/>
                </a:solidFill>
              </a:rPr>
              <a:t>求中缀表达式值</a:t>
            </a:r>
            <a:endParaRPr lang="en-US" altLang="zh-CN" sz="4400" dirty="0">
              <a:solidFill>
                <a:srgbClr val="FFFF00"/>
              </a:solidFill>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46083" name="Rectangle 6"/>
          <p:cNvSpPr>
            <a:spLocks noChangeArrowheads="1"/>
          </p:cNvSpPr>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ltLang="zh-CN" sz="4400" dirty="0">
                <a:solidFill>
                  <a:srgbClr val="FFFF00"/>
                </a:solidFill>
              </a:rPr>
              <a:t>Application 3: Reverse Polish calculator</a:t>
            </a:r>
          </a:p>
        </p:txBody>
      </p:sp>
      <p:sp>
        <p:nvSpPr>
          <p:cNvPr id="46084" name="Rectangle 7"/>
          <p:cNvSpPr>
            <a:spLocks noChangeArrowheads="1"/>
          </p:cNvSpPr>
          <p:nvPr/>
        </p:nvSpPr>
        <p:spPr bwMode="auto">
          <a:xfrm>
            <a:off x="457200" y="1600200"/>
            <a:ext cx="8229600" cy="5068888"/>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spcBef>
                <a:spcPct val="20000"/>
              </a:spcBef>
              <a:buClr>
                <a:schemeClr val="hlink"/>
              </a:buClr>
              <a:buSzPct val="75000"/>
              <a:buFont typeface="Wingdings" pitchFamily="2" charset="2"/>
              <a:buChar char="l"/>
            </a:pPr>
            <a:r>
              <a:rPr lang="en-US" altLang="zh-CN" sz="3200" dirty="0"/>
              <a:t>Expression</a:t>
            </a:r>
          </a:p>
          <a:p>
            <a:pPr marL="742950" lvl="1" indent="-285750">
              <a:spcBef>
                <a:spcPct val="20000"/>
              </a:spcBef>
              <a:buClr>
                <a:schemeClr val="tx2"/>
              </a:buClr>
              <a:buSzPct val="75000"/>
              <a:buFont typeface="Wingdings" pitchFamily="2" charset="2"/>
              <a:buChar char="l"/>
            </a:pPr>
            <a:r>
              <a:rPr lang="en-US" altLang="zh-CN" sz="2800" dirty="0"/>
              <a:t>Infix: </a:t>
            </a:r>
            <a:r>
              <a:rPr lang="en-US" altLang="zh-CN" sz="2800" dirty="0" err="1"/>
              <a:t>a+b</a:t>
            </a:r>
            <a:r>
              <a:rPr lang="en-US" altLang="zh-CN" sz="2800" dirty="0"/>
              <a:t>*(c-d)-e/f</a:t>
            </a:r>
          </a:p>
          <a:p>
            <a:pPr marL="742950" lvl="1" indent="-285750">
              <a:spcBef>
                <a:spcPct val="20000"/>
              </a:spcBef>
              <a:buClr>
                <a:schemeClr val="tx2"/>
              </a:buClr>
              <a:buSzPct val="75000"/>
              <a:buFont typeface="Wingdings" pitchFamily="2" charset="2"/>
              <a:buChar char="l"/>
            </a:pPr>
            <a:r>
              <a:rPr lang="en-US" altLang="zh-CN" sz="2800" dirty="0"/>
              <a:t>Postfix (Reverse Polish Notation): </a:t>
            </a:r>
            <a:r>
              <a:rPr lang="en-US" altLang="zh-CN" sz="2800" dirty="0" err="1"/>
              <a:t>abcd</a:t>
            </a:r>
            <a:r>
              <a:rPr lang="en-US" altLang="zh-CN" sz="2800" dirty="0"/>
              <a:t>-*+</a:t>
            </a:r>
            <a:r>
              <a:rPr lang="en-US" altLang="zh-CN" sz="2800" dirty="0" err="1"/>
              <a:t>ef</a:t>
            </a:r>
            <a:r>
              <a:rPr lang="en-US" altLang="zh-CN" sz="2800" dirty="0"/>
              <a:t>/-</a:t>
            </a:r>
          </a:p>
          <a:p>
            <a:pPr marL="742950" lvl="1" indent="-285750">
              <a:spcBef>
                <a:spcPct val="20000"/>
              </a:spcBef>
              <a:buClr>
                <a:schemeClr val="tx2"/>
              </a:buClr>
              <a:buSzPct val="75000"/>
              <a:buFont typeface="Wingdings" pitchFamily="2" charset="2"/>
              <a:buChar char="l"/>
            </a:pPr>
            <a:r>
              <a:rPr lang="en-US" altLang="zh-CN" sz="2800" dirty="0"/>
              <a:t>Prefix (Polish Notation): -+a*b-cd/</a:t>
            </a:r>
            <a:r>
              <a:rPr lang="en-US" altLang="zh-CN" sz="2800" dirty="0" err="1"/>
              <a:t>ef</a:t>
            </a:r>
            <a:endParaRPr lang="en-US" altLang="zh-CN" sz="2800" dirty="0"/>
          </a:p>
          <a:p>
            <a:pPr marL="742950" lvl="1" indent="-285750">
              <a:spcBef>
                <a:spcPct val="20000"/>
              </a:spcBef>
              <a:buClr>
                <a:schemeClr val="tx2"/>
              </a:buClr>
              <a:buSzPct val="75000"/>
              <a:buFont typeface="Wingdings" pitchFamily="2" charset="2"/>
              <a:buChar char="l"/>
            </a:pPr>
            <a:endParaRPr lang="en-US" altLang="zh-CN" sz="2800" dirty="0"/>
          </a:p>
          <a:p>
            <a:pPr marL="342900" indent="-342900">
              <a:spcBef>
                <a:spcPct val="20000"/>
              </a:spcBef>
              <a:buClr>
                <a:schemeClr val="hlink"/>
              </a:buClr>
              <a:buSzPct val="75000"/>
              <a:buFont typeface="Wingdings" pitchFamily="2" charset="2"/>
              <a:buChar char="l"/>
            </a:pPr>
            <a:r>
              <a:rPr lang="en-US" altLang="zh-CN" sz="3200" dirty="0"/>
              <a:t>Operands: a, b, c, d, e, f</a:t>
            </a:r>
          </a:p>
          <a:p>
            <a:pPr marL="342900" indent="-342900">
              <a:spcBef>
                <a:spcPct val="20000"/>
              </a:spcBef>
              <a:buClr>
                <a:schemeClr val="hlink"/>
              </a:buClr>
              <a:buSzPct val="75000"/>
              <a:buFont typeface="Wingdings" pitchFamily="2" charset="2"/>
              <a:buChar char="l"/>
            </a:pPr>
            <a:r>
              <a:rPr lang="en-US" altLang="zh-CN" sz="3200" dirty="0"/>
              <a:t>Operators: +, -, *, /,</a:t>
            </a:r>
          </a:p>
          <a:p>
            <a:pPr marL="342900" indent="-342900">
              <a:spcBef>
                <a:spcPct val="20000"/>
              </a:spcBef>
              <a:buClr>
                <a:schemeClr val="hlink"/>
              </a:buClr>
              <a:buSzPct val="75000"/>
              <a:buFont typeface="Wingdings" pitchFamily="2" charset="2"/>
              <a:buChar char="l"/>
            </a:pPr>
            <a:r>
              <a:rPr lang="en-US" altLang="zh-CN" sz="3200" dirty="0"/>
              <a:t>Delimiter: (, )</a:t>
            </a:r>
          </a:p>
          <a:p>
            <a:pPr marL="342900" indent="-342900">
              <a:spcBef>
                <a:spcPct val="20000"/>
              </a:spcBef>
              <a:buClr>
                <a:schemeClr val="hlink"/>
              </a:buClr>
              <a:buSzPct val="75000"/>
              <a:buFont typeface="Wingdings" pitchFamily="2" charset="2"/>
              <a:buChar char="l"/>
            </a:pPr>
            <a:endParaRPr lang="en-US" altLang="zh-CN" sz="3200" dirty="0"/>
          </a:p>
        </p:txBody>
      </p:sp>
      <p:sp>
        <p:nvSpPr>
          <p:cNvPr id="46085" name="AutoShape 8">
            <a:hlinkClick r:id="rId2" action="ppaction://program" highlightClick="1"/>
          </p:cNvPr>
          <p:cNvSpPr>
            <a:spLocks noChangeArrowheads="1"/>
          </p:cNvSpPr>
          <p:nvPr/>
        </p:nvSpPr>
        <p:spPr bwMode="auto">
          <a:xfrm>
            <a:off x="6948488" y="5805488"/>
            <a:ext cx="863600" cy="576262"/>
          </a:xfrm>
          <a:prstGeom prst="actionButtonBlank">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b="1">
                <a:solidFill>
                  <a:schemeClr val="bg1"/>
                </a:solidFill>
              </a:rPr>
              <a:t>Demo</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47107" name="AutoShape 62" descr="再生纸"/>
          <p:cNvSpPr>
            <a:spLocks noChangeArrowheads="1"/>
          </p:cNvSpPr>
          <p:nvPr/>
        </p:nvSpPr>
        <p:spPr bwMode="auto">
          <a:xfrm>
            <a:off x="971550" y="6092825"/>
            <a:ext cx="2305050" cy="504825"/>
          </a:xfrm>
          <a:prstGeom prst="wedgeRectCallout">
            <a:avLst>
              <a:gd name="adj1" fmla="val 60468"/>
              <a:gd name="adj2" fmla="val -234907"/>
            </a:avLst>
          </a:prstGeom>
          <a:blipFill dpi="0" rotWithShape="1">
            <a:blip r:embed="rId2"/>
            <a:srcRect/>
            <a:tile tx="0" ty="0" sx="100000" sy="100000" flip="none" algn="tl"/>
          </a:blipFill>
          <a:ln w="9525">
            <a:solidFill>
              <a:srgbClr val="000000"/>
            </a:solidFill>
            <a:miter lim="800000"/>
            <a:headEnd/>
            <a:tailEnd/>
          </a:ln>
          <a:effectLst>
            <a:outerShdw dist="107763" dir="2700000" algn="ctr" rotWithShape="0">
              <a:schemeClr val="tx2">
                <a:alpha val="50000"/>
              </a:schemeClr>
            </a:outerShdw>
          </a:effectLst>
        </p:spPr>
        <p:txBody>
          <a:bodyPr/>
          <a:lstStyle/>
          <a:p>
            <a:pPr algn="ctr"/>
            <a:r>
              <a:rPr lang="en-US" altLang="zh-CN" b="1">
                <a:solidFill>
                  <a:srgbClr val="FF3300"/>
                </a:solidFill>
                <a:ea typeface="宋体" pitchFamily="2" charset="-122"/>
              </a:rPr>
              <a:t>Postfix expression</a:t>
            </a:r>
          </a:p>
        </p:txBody>
      </p:sp>
      <p:sp>
        <p:nvSpPr>
          <p:cNvPr id="47108" name="Rectangle 44"/>
          <p:cNvSpPr>
            <a:spLocks noGrp="1" noChangeArrowheads="1"/>
          </p:cNvSpPr>
          <p:nvPr>
            <p:ph type="title"/>
          </p:nvPr>
        </p:nvSpPr>
        <p:spPr>
          <a:xfrm>
            <a:off x="457200" y="274638"/>
            <a:ext cx="8229600" cy="1143000"/>
          </a:xfrm>
          <a:noFill/>
        </p:spPr>
        <p:txBody>
          <a:bodyPr anchorCtr="0"/>
          <a:lstStyle/>
          <a:p>
            <a:pPr eaLnBrk="1" hangingPunct="1"/>
            <a:r>
              <a:rPr lang="en-US" altLang="zh-CN" smtClean="0"/>
              <a:t>Expression Evaluation</a:t>
            </a:r>
          </a:p>
        </p:txBody>
      </p:sp>
      <p:sp>
        <p:nvSpPr>
          <p:cNvPr id="47109" name="Rectangle 45"/>
          <p:cNvSpPr>
            <a:spLocks noGrp="1" noChangeArrowheads="1"/>
          </p:cNvSpPr>
          <p:nvPr>
            <p:ph type="body" idx="1"/>
          </p:nvPr>
        </p:nvSpPr>
        <p:spPr>
          <a:xfrm>
            <a:off x="457200" y="1600200"/>
            <a:ext cx="8229600" cy="4525963"/>
          </a:xfrm>
          <a:noFill/>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zh-CN" smtClean="0">
                <a:solidFill>
                  <a:srgbClr val="FFFF00"/>
                </a:solidFill>
                <a:effectLst/>
              </a:rPr>
              <a:t>How to calculate the value of the expression?</a:t>
            </a:r>
          </a:p>
          <a:p>
            <a:pPr lvl="1" eaLnBrk="1" hangingPunct="1">
              <a:lnSpc>
                <a:spcPct val="40000"/>
              </a:lnSpc>
            </a:pPr>
            <a:endParaRPr lang="en-US" altLang="zh-CN" smtClean="0">
              <a:solidFill>
                <a:srgbClr val="FFFF00"/>
              </a:solidFill>
              <a:effectLst/>
            </a:endParaRPr>
          </a:p>
          <a:p>
            <a:pPr lvl="1" eaLnBrk="1" hangingPunct="1">
              <a:buFont typeface="Wingdings" pitchFamily="2" charset="2"/>
              <a:buNone/>
            </a:pPr>
            <a:r>
              <a:rPr lang="en-US" altLang="zh-CN" sz="4400" smtClean="0">
                <a:solidFill>
                  <a:srgbClr val="FFFF00"/>
                </a:solidFill>
                <a:effectLst/>
              </a:rPr>
              <a:t>a+b*(c-d)-e/f</a:t>
            </a:r>
            <a:r>
              <a:rPr lang="en-US" altLang="zh-CN" smtClean="0">
                <a:solidFill>
                  <a:srgbClr val="FFFF00"/>
                </a:solidFill>
                <a:effectLst/>
              </a:rPr>
              <a:t>	</a:t>
            </a:r>
            <a:br>
              <a:rPr lang="en-US" altLang="zh-CN" smtClean="0">
                <a:solidFill>
                  <a:srgbClr val="FFFF00"/>
                </a:solidFill>
                <a:effectLst/>
              </a:rPr>
            </a:br>
            <a:endParaRPr lang="en-US" altLang="zh-CN" smtClean="0">
              <a:solidFill>
                <a:srgbClr val="FFFF00"/>
              </a:solidFill>
              <a:effectLst/>
            </a:endParaRPr>
          </a:p>
          <a:p>
            <a:pPr lvl="1" eaLnBrk="1" hangingPunct="1">
              <a:lnSpc>
                <a:spcPct val="60000"/>
              </a:lnSpc>
              <a:buFont typeface="Wingdings" pitchFamily="2" charset="2"/>
              <a:buNone/>
            </a:pPr>
            <a:endParaRPr lang="en-US" altLang="zh-CN" smtClean="0">
              <a:solidFill>
                <a:srgbClr val="FFFF00"/>
              </a:solidFill>
              <a:effectLst/>
            </a:endParaRPr>
          </a:p>
          <a:p>
            <a:pPr lvl="1" eaLnBrk="1" hangingPunct="1">
              <a:buFont typeface="Wingdings" pitchFamily="2" charset="2"/>
              <a:buNone/>
            </a:pPr>
            <a:r>
              <a:rPr lang="en-US" altLang="zh-CN" sz="4400" smtClean="0">
                <a:solidFill>
                  <a:srgbClr val="FFFF00"/>
                </a:solidFill>
                <a:effectLst/>
              </a:rPr>
              <a:t>abcd-*+ef/-</a:t>
            </a:r>
            <a:r>
              <a:rPr lang="en-US" altLang="zh-CN" smtClean="0">
                <a:solidFill>
                  <a:srgbClr val="FFFF00"/>
                </a:solidFill>
                <a:effectLst/>
              </a:rPr>
              <a:t>		</a:t>
            </a:r>
            <a:r>
              <a:rPr lang="en-US" altLang="zh-CN" sz="4400" smtClean="0">
                <a:solidFill>
                  <a:srgbClr val="FFFF00"/>
                </a:solidFill>
                <a:effectLst/>
              </a:rPr>
              <a:t>-+a*b-cd/ef</a:t>
            </a:r>
          </a:p>
        </p:txBody>
      </p:sp>
      <p:sp>
        <p:nvSpPr>
          <p:cNvPr id="123950" name="Arc 46"/>
          <p:cNvSpPr>
            <a:spLocks/>
          </p:cNvSpPr>
          <p:nvPr/>
        </p:nvSpPr>
        <p:spPr bwMode="auto">
          <a:xfrm rot="10800000">
            <a:off x="1042988" y="3644900"/>
            <a:ext cx="3097212" cy="647700"/>
          </a:xfrm>
          <a:custGeom>
            <a:avLst/>
            <a:gdLst>
              <a:gd name="T0" fmla="*/ 28104 w 43200"/>
              <a:gd name="T1" fmla="*/ 647700 h 25696"/>
              <a:gd name="T2" fmla="*/ 3072334 w 43200"/>
              <a:gd name="T3" fmla="*/ 641726 h 25696"/>
              <a:gd name="T4" fmla="*/ 1548606 w 43200"/>
              <a:gd name="T5" fmla="*/ 544455 h 25696"/>
              <a:gd name="T6" fmla="*/ 0 60000 65536"/>
              <a:gd name="T7" fmla="*/ 0 60000 65536"/>
              <a:gd name="T8" fmla="*/ 0 60000 65536"/>
            </a:gdLst>
            <a:ahLst/>
            <a:cxnLst>
              <a:cxn ang="T6">
                <a:pos x="T0" y="T1"/>
              </a:cxn>
              <a:cxn ang="T7">
                <a:pos x="T2" y="T3"/>
              </a:cxn>
              <a:cxn ang="T8">
                <a:pos x="T4" y="T5"/>
              </a:cxn>
            </a:cxnLst>
            <a:rect l="0" t="0" r="r" b="b"/>
            <a:pathLst>
              <a:path w="43200" h="25696" fill="none" extrusionOk="0">
                <a:moveTo>
                  <a:pt x="391" y="25696"/>
                </a:moveTo>
                <a:cubicBezTo>
                  <a:pt x="131" y="24346"/>
                  <a:pt x="0" y="22974"/>
                  <a:pt x="0" y="21600"/>
                </a:cubicBezTo>
                <a:cubicBezTo>
                  <a:pt x="0" y="9670"/>
                  <a:pt x="9670" y="0"/>
                  <a:pt x="21600" y="0"/>
                </a:cubicBezTo>
                <a:cubicBezTo>
                  <a:pt x="33529" y="0"/>
                  <a:pt x="43200" y="9670"/>
                  <a:pt x="43200" y="21600"/>
                </a:cubicBezTo>
                <a:cubicBezTo>
                  <a:pt x="43199" y="22894"/>
                  <a:pt x="43083" y="24185"/>
                  <a:pt x="42852" y="25458"/>
                </a:cubicBezTo>
              </a:path>
              <a:path w="43200" h="25696" stroke="0" extrusionOk="0">
                <a:moveTo>
                  <a:pt x="391" y="25696"/>
                </a:moveTo>
                <a:cubicBezTo>
                  <a:pt x="131" y="24346"/>
                  <a:pt x="0" y="22974"/>
                  <a:pt x="0" y="21600"/>
                </a:cubicBezTo>
                <a:cubicBezTo>
                  <a:pt x="0" y="9670"/>
                  <a:pt x="9670" y="0"/>
                  <a:pt x="21600" y="0"/>
                </a:cubicBezTo>
                <a:cubicBezTo>
                  <a:pt x="33529" y="0"/>
                  <a:pt x="43200" y="9670"/>
                  <a:pt x="43200" y="21600"/>
                </a:cubicBezTo>
                <a:cubicBezTo>
                  <a:pt x="43199" y="22894"/>
                  <a:pt x="43083" y="24185"/>
                  <a:pt x="42852" y="25458"/>
                </a:cubicBezTo>
                <a:lnTo>
                  <a:pt x="21600" y="21600"/>
                </a:lnTo>
                <a:lnTo>
                  <a:pt x="391" y="25696"/>
                </a:lnTo>
                <a:close/>
              </a:path>
            </a:pathLst>
          </a:custGeom>
          <a:noFill/>
          <a:ln w="38100">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3951" name="Arc 47"/>
          <p:cNvSpPr>
            <a:spLocks/>
          </p:cNvSpPr>
          <p:nvPr/>
        </p:nvSpPr>
        <p:spPr bwMode="auto">
          <a:xfrm rot="10800000">
            <a:off x="2320925" y="3717925"/>
            <a:ext cx="882650" cy="71438"/>
          </a:xfrm>
          <a:custGeom>
            <a:avLst/>
            <a:gdLst>
              <a:gd name="T0" fmla="*/ 8009 w 43200"/>
              <a:gd name="T1" fmla="*/ 71438 h 25696"/>
              <a:gd name="T2" fmla="*/ 875560 w 43200"/>
              <a:gd name="T3" fmla="*/ 70779 h 25696"/>
              <a:gd name="T4" fmla="*/ 441325 w 43200"/>
              <a:gd name="T5" fmla="*/ 60051 h 25696"/>
              <a:gd name="T6" fmla="*/ 0 60000 65536"/>
              <a:gd name="T7" fmla="*/ 0 60000 65536"/>
              <a:gd name="T8" fmla="*/ 0 60000 65536"/>
            </a:gdLst>
            <a:ahLst/>
            <a:cxnLst>
              <a:cxn ang="T6">
                <a:pos x="T0" y="T1"/>
              </a:cxn>
              <a:cxn ang="T7">
                <a:pos x="T2" y="T3"/>
              </a:cxn>
              <a:cxn ang="T8">
                <a:pos x="T4" y="T5"/>
              </a:cxn>
            </a:cxnLst>
            <a:rect l="0" t="0" r="r" b="b"/>
            <a:pathLst>
              <a:path w="43200" h="25696" fill="none" extrusionOk="0">
                <a:moveTo>
                  <a:pt x="391" y="25696"/>
                </a:moveTo>
                <a:cubicBezTo>
                  <a:pt x="131" y="24346"/>
                  <a:pt x="0" y="22974"/>
                  <a:pt x="0" y="21600"/>
                </a:cubicBezTo>
                <a:cubicBezTo>
                  <a:pt x="0" y="9670"/>
                  <a:pt x="9670" y="0"/>
                  <a:pt x="21600" y="0"/>
                </a:cubicBezTo>
                <a:cubicBezTo>
                  <a:pt x="33529" y="0"/>
                  <a:pt x="43200" y="9670"/>
                  <a:pt x="43200" y="21600"/>
                </a:cubicBezTo>
                <a:cubicBezTo>
                  <a:pt x="43199" y="22894"/>
                  <a:pt x="43083" y="24185"/>
                  <a:pt x="42852" y="25458"/>
                </a:cubicBezTo>
              </a:path>
              <a:path w="43200" h="25696" stroke="0" extrusionOk="0">
                <a:moveTo>
                  <a:pt x="391" y="25696"/>
                </a:moveTo>
                <a:cubicBezTo>
                  <a:pt x="131" y="24346"/>
                  <a:pt x="0" y="22974"/>
                  <a:pt x="0" y="21600"/>
                </a:cubicBezTo>
                <a:cubicBezTo>
                  <a:pt x="0" y="9670"/>
                  <a:pt x="9670" y="0"/>
                  <a:pt x="21600" y="0"/>
                </a:cubicBezTo>
                <a:cubicBezTo>
                  <a:pt x="33529" y="0"/>
                  <a:pt x="43200" y="9670"/>
                  <a:pt x="43200" y="21600"/>
                </a:cubicBezTo>
                <a:cubicBezTo>
                  <a:pt x="43199" y="22894"/>
                  <a:pt x="43083" y="24185"/>
                  <a:pt x="42852" y="25458"/>
                </a:cubicBezTo>
                <a:lnTo>
                  <a:pt x="21600" y="21600"/>
                </a:lnTo>
                <a:lnTo>
                  <a:pt x="391" y="25696"/>
                </a:lnTo>
                <a:close/>
              </a:path>
            </a:pathLst>
          </a:custGeom>
          <a:noFill/>
          <a:ln w="38100">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3952" name="Arc 48"/>
          <p:cNvSpPr>
            <a:spLocks/>
          </p:cNvSpPr>
          <p:nvPr/>
        </p:nvSpPr>
        <p:spPr bwMode="auto">
          <a:xfrm rot="10800000">
            <a:off x="1774825" y="3716338"/>
            <a:ext cx="1428750" cy="185737"/>
          </a:xfrm>
          <a:custGeom>
            <a:avLst/>
            <a:gdLst>
              <a:gd name="T0" fmla="*/ 12965 w 43200"/>
              <a:gd name="T1" fmla="*/ 185737 h 25696"/>
              <a:gd name="T2" fmla="*/ 1417274 w 43200"/>
              <a:gd name="T3" fmla="*/ 184024 h 25696"/>
              <a:gd name="T4" fmla="*/ 714375 w 43200"/>
              <a:gd name="T5" fmla="*/ 156130 h 25696"/>
              <a:gd name="T6" fmla="*/ 0 60000 65536"/>
              <a:gd name="T7" fmla="*/ 0 60000 65536"/>
              <a:gd name="T8" fmla="*/ 0 60000 65536"/>
            </a:gdLst>
            <a:ahLst/>
            <a:cxnLst>
              <a:cxn ang="T6">
                <a:pos x="T0" y="T1"/>
              </a:cxn>
              <a:cxn ang="T7">
                <a:pos x="T2" y="T3"/>
              </a:cxn>
              <a:cxn ang="T8">
                <a:pos x="T4" y="T5"/>
              </a:cxn>
            </a:cxnLst>
            <a:rect l="0" t="0" r="r" b="b"/>
            <a:pathLst>
              <a:path w="43200" h="25696" fill="none" extrusionOk="0">
                <a:moveTo>
                  <a:pt x="391" y="25696"/>
                </a:moveTo>
                <a:cubicBezTo>
                  <a:pt x="131" y="24346"/>
                  <a:pt x="0" y="22974"/>
                  <a:pt x="0" y="21600"/>
                </a:cubicBezTo>
                <a:cubicBezTo>
                  <a:pt x="0" y="9670"/>
                  <a:pt x="9670" y="0"/>
                  <a:pt x="21600" y="0"/>
                </a:cubicBezTo>
                <a:cubicBezTo>
                  <a:pt x="33529" y="0"/>
                  <a:pt x="43200" y="9670"/>
                  <a:pt x="43200" y="21600"/>
                </a:cubicBezTo>
                <a:cubicBezTo>
                  <a:pt x="43199" y="22894"/>
                  <a:pt x="43083" y="24185"/>
                  <a:pt x="42852" y="25458"/>
                </a:cubicBezTo>
              </a:path>
              <a:path w="43200" h="25696" stroke="0" extrusionOk="0">
                <a:moveTo>
                  <a:pt x="391" y="25696"/>
                </a:moveTo>
                <a:cubicBezTo>
                  <a:pt x="131" y="24346"/>
                  <a:pt x="0" y="22974"/>
                  <a:pt x="0" y="21600"/>
                </a:cubicBezTo>
                <a:cubicBezTo>
                  <a:pt x="0" y="9670"/>
                  <a:pt x="9670" y="0"/>
                  <a:pt x="21600" y="0"/>
                </a:cubicBezTo>
                <a:cubicBezTo>
                  <a:pt x="33529" y="0"/>
                  <a:pt x="43200" y="9670"/>
                  <a:pt x="43200" y="21600"/>
                </a:cubicBezTo>
                <a:cubicBezTo>
                  <a:pt x="43199" y="22894"/>
                  <a:pt x="43083" y="24185"/>
                  <a:pt x="42852" y="25458"/>
                </a:cubicBezTo>
                <a:lnTo>
                  <a:pt x="21600" y="21600"/>
                </a:lnTo>
                <a:lnTo>
                  <a:pt x="391" y="25696"/>
                </a:lnTo>
                <a:close/>
              </a:path>
            </a:pathLst>
          </a:custGeom>
          <a:noFill/>
          <a:ln w="38100">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3953" name="Arc 49"/>
          <p:cNvSpPr>
            <a:spLocks/>
          </p:cNvSpPr>
          <p:nvPr/>
        </p:nvSpPr>
        <p:spPr bwMode="auto">
          <a:xfrm rot="10800000">
            <a:off x="1116013" y="3717925"/>
            <a:ext cx="2087562" cy="325438"/>
          </a:xfrm>
          <a:custGeom>
            <a:avLst/>
            <a:gdLst>
              <a:gd name="T0" fmla="*/ 11211 w 43200"/>
              <a:gd name="T1" fmla="*/ 316490 h 25459"/>
              <a:gd name="T2" fmla="*/ 2070794 w 43200"/>
              <a:gd name="T3" fmla="*/ 325438 h 25459"/>
              <a:gd name="T4" fmla="*/ 1043781 w 43200"/>
              <a:gd name="T5" fmla="*/ 276109 h 25459"/>
              <a:gd name="T6" fmla="*/ 0 60000 65536"/>
              <a:gd name="T7" fmla="*/ 0 60000 65536"/>
              <a:gd name="T8" fmla="*/ 0 60000 65536"/>
            </a:gdLst>
            <a:ahLst/>
            <a:cxnLst>
              <a:cxn ang="T6">
                <a:pos x="T0" y="T1"/>
              </a:cxn>
              <a:cxn ang="T7">
                <a:pos x="T2" y="T3"/>
              </a:cxn>
              <a:cxn ang="T8">
                <a:pos x="T4" y="T5"/>
              </a:cxn>
            </a:cxnLst>
            <a:rect l="0" t="0" r="r" b="b"/>
            <a:pathLst>
              <a:path w="43200" h="25459" fill="none" extrusionOk="0">
                <a:moveTo>
                  <a:pt x="232" y="24758"/>
                </a:moveTo>
                <a:cubicBezTo>
                  <a:pt x="77" y="23713"/>
                  <a:pt x="0" y="22657"/>
                  <a:pt x="0" y="21600"/>
                </a:cubicBezTo>
                <a:cubicBezTo>
                  <a:pt x="0" y="9670"/>
                  <a:pt x="9670" y="0"/>
                  <a:pt x="21600" y="0"/>
                </a:cubicBezTo>
                <a:cubicBezTo>
                  <a:pt x="33529" y="0"/>
                  <a:pt x="43200" y="9670"/>
                  <a:pt x="43200" y="21600"/>
                </a:cubicBezTo>
                <a:cubicBezTo>
                  <a:pt x="43199" y="22894"/>
                  <a:pt x="43083" y="24185"/>
                  <a:pt x="42852" y="25458"/>
                </a:cubicBezTo>
              </a:path>
              <a:path w="43200" h="25459" stroke="0" extrusionOk="0">
                <a:moveTo>
                  <a:pt x="232" y="24758"/>
                </a:moveTo>
                <a:cubicBezTo>
                  <a:pt x="77" y="23713"/>
                  <a:pt x="0" y="22657"/>
                  <a:pt x="0" y="21600"/>
                </a:cubicBezTo>
                <a:cubicBezTo>
                  <a:pt x="0" y="9670"/>
                  <a:pt x="9670" y="0"/>
                  <a:pt x="21600" y="0"/>
                </a:cubicBezTo>
                <a:cubicBezTo>
                  <a:pt x="33529" y="0"/>
                  <a:pt x="43200" y="9670"/>
                  <a:pt x="43200" y="21600"/>
                </a:cubicBezTo>
                <a:cubicBezTo>
                  <a:pt x="43199" y="22894"/>
                  <a:pt x="43083" y="24185"/>
                  <a:pt x="42852" y="25458"/>
                </a:cubicBezTo>
                <a:lnTo>
                  <a:pt x="21600" y="21600"/>
                </a:lnTo>
                <a:lnTo>
                  <a:pt x="232" y="24758"/>
                </a:lnTo>
                <a:close/>
              </a:path>
            </a:pathLst>
          </a:custGeom>
          <a:noFill/>
          <a:ln w="38100">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3954" name="Arc 50"/>
          <p:cNvSpPr>
            <a:spLocks/>
          </p:cNvSpPr>
          <p:nvPr/>
        </p:nvSpPr>
        <p:spPr bwMode="auto">
          <a:xfrm rot="10800000">
            <a:off x="3563938" y="3694113"/>
            <a:ext cx="549275" cy="114300"/>
          </a:xfrm>
          <a:custGeom>
            <a:avLst/>
            <a:gdLst>
              <a:gd name="T0" fmla="*/ 34241 w 43200"/>
              <a:gd name="T1" fmla="*/ 114300 h 32044"/>
              <a:gd name="T2" fmla="*/ 544863 w 43200"/>
              <a:gd name="T3" fmla="*/ 90811 h 32044"/>
              <a:gd name="T4" fmla="*/ 274638 w 43200"/>
              <a:gd name="T5" fmla="*/ 77047 h 32044"/>
              <a:gd name="T6" fmla="*/ 0 60000 65536"/>
              <a:gd name="T7" fmla="*/ 0 60000 65536"/>
              <a:gd name="T8" fmla="*/ 0 60000 65536"/>
            </a:gdLst>
            <a:ahLst/>
            <a:cxnLst>
              <a:cxn ang="T6">
                <a:pos x="T0" y="T1"/>
              </a:cxn>
              <a:cxn ang="T7">
                <a:pos x="T2" y="T3"/>
              </a:cxn>
              <a:cxn ang="T8">
                <a:pos x="T4" y="T5"/>
              </a:cxn>
            </a:cxnLst>
            <a:rect l="0" t="0" r="r" b="b"/>
            <a:pathLst>
              <a:path w="43200" h="32044" fill="none" extrusionOk="0">
                <a:moveTo>
                  <a:pt x="2692" y="32044"/>
                </a:moveTo>
                <a:cubicBezTo>
                  <a:pt x="926" y="28846"/>
                  <a:pt x="0" y="25253"/>
                  <a:pt x="0" y="21600"/>
                </a:cubicBezTo>
                <a:cubicBezTo>
                  <a:pt x="0" y="9670"/>
                  <a:pt x="9670" y="0"/>
                  <a:pt x="21600" y="0"/>
                </a:cubicBezTo>
                <a:cubicBezTo>
                  <a:pt x="33529" y="0"/>
                  <a:pt x="43200" y="9670"/>
                  <a:pt x="43200" y="21600"/>
                </a:cubicBezTo>
                <a:cubicBezTo>
                  <a:pt x="43199" y="22894"/>
                  <a:pt x="43083" y="24185"/>
                  <a:pt x="42852" y="25458"/>
                </a:cubicBezTo>
              </a:path>
              <a:path w="43200" h="32044" stroke="0" extrusionOk="0">
                <a:moveTo>
                  <a:pt x="2692" y="32044"/>
                </a:moveTo>
                <a:cubicBezTo>
                  <a:pt x="926" y="28846"/>
                  <a:pt x="0" y="25253"/>
                  <a:pt x="0" y="21600"/>
                </a:cubicBezTo>
                <a:cubicBezTo>
                  <a:pt x="0" y="9670"/>
                  <a:pt x="9670" y="0"/>
                  <a:pt x="21600" y="0"/>
                </a:cubicBezTo>
                <a:cubicBezTo>
                  <a:pt x="33529" y="0"/>
                  <a:pt x="43200" y="9670"/>
                  <a:pt x="43200" y="21600"/>
                </a:cubicBezTo>
                <a:cubicBezTo>
                  <a:pt x="43199" y="22894"/>
                  <a:pt x="43083" y="24185"/>
                  <a:pt x="42852" y="25458"/>
                </a:cubicBezTo>
                <a:lnTo>
                  <a:pt x="21600" y="21600"/>
                </a:lnTo>
                <a:lnTo>
                  <a:pt x="2692" y="32044"/>
                </a:lnTo>
                <a:close/>
              </a:path>
            </a:pathLst>
          </a:custGeom>
          <a:noFill/>
          <a:ln w="38100">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3955" name="Arc 51"/>
          <p:cNvSpPr>
            <a:spLocks/>
          </p:cNvSpPr>
          <p:nvPr/>
        </p:nvSpPr>
        <p:spPr bwMode="auto">
          <a:xfrm rot="10800000">
            <a:off x="1077913" y="5099050"/>
            <a:ext cx="2628900" cy="722313"/>
          </a:xfrm>
          <a:custGeom>
            <a:avLst/>
            <a:gdLst>
              <a:gd name="T0" fmla="*/ 23855 w 43200"/>
              <a:gd name="T1" fmla="*/ 722313 h 25696"/>
              <a:gd name="T2" fmla="*/ 2607784 w 43200"/>
              <a:gd name="T3" fmla="*/ 715651 h 25696"/>
              <a:gd name="T4" fmla="*/ 1314450 w 43200"/>
              <a:gd name="T5" fmla="*/ 607175 h 25696"/>
              <a:gd name="T6" fmla="*/ 0 60000 65536"/>
              <a:gd name="T7" fmla="*/ 0 60000 65536"/>
              <a:gd name="T8" fmla="*/ 0 60000 65536"/>
            </a:gdLst>
            <a:ahLst/>
            <a:cxnLst>
              <a:cxn ang="T6">
                <a:pos x="T0" y="T1"/>
              </a:cxn>
              <a:cxn ang="T7">
                <a:pos x="T2" y="T3"/>
              </a:cxn>
              <a:cxn ang="T8">
                <a:pos x="T4" y="T5"/>
              </a:cxn>
            </a:cxnLst>
            <a:rect l="0" t="0" r="r" b="b"/>
            <a:pathLst>
              <a:path w="43200" h="25696" fill="none" extrusionOk="0">
                <a:moveTo>
                  <a:pt x="391" y="25696"/>
                </a:moveTo>
                <a:cubicBezTo>
                  <a:pt x="131" y="24346"/>
                  <a:pt x="0" y="22974"/>
                  <a:pt x="0" y="21600"/>
                </a:cubicBezTo>
                <a:cubicBezTo>
                  <a:pt x="0" y="9670"/>
                  <a:pt x="9670" y="0"/>
                  <a:pt x="21600" y="0"/>
                </a:cubicBezTo>
                <a:cubicBezTo>
                  <a:pt x="33529" y="0"/>
                  <a:pt x="43200" y="9670"/>
                  <a:pt x="43200" y="21600"/>
                </a:cubicBezTo>
                <a:cubicBezTo>
                  <a:pt x="43199" y="22894"/>
                  <a:pt x="43083" y="24185"/>
                  <a:pt x="42852" y="25458"/>
                </a:cubicBezTo>
              </a:path>
              <a:path w="43200" h="25696" stroke="0" extrusionOk="0">
                <a:moveTo>
                  <a:pt x="391" y="25696"/>
                </a:moveTo>
                <a:cubicBezTo>
                  <a:pt x="131" y="24346"/>
                  <a:pt x="0" y="22974"/>
                  <a:pt x="0" y="21600"/>
                </a:cubicBezTo>
                <a:cubicBezTo>
                  <a:pt x="0" y="9670"/>
                  <a:pt x="9670" y="0"/>
                  <a:pt x="21600" y="0"/>
                </a:cubicBezTo>
                <a:cubicBezTo>
                  <a:pt x="33529" y="0"/>
                  <a:pt x="43200" y="9670"/>
                  <a:pt x="43200" y="21600"/>
                </a:cubicBezTo>
                <a:cubicBezTo>
                  <a:pt x="43199" y="22894"/>
                  <a:pt x="43083" y="24185"/>
                  <a:pt x="42852" y="25458"/>
                </a:cubicBezTo>
                <a:lnTo>
                  <a:pt x="21600" y="21600"/>
                </a:lnTo>
                <a:lnTo>
                  <a:pt x="391" y="25696"/>
                </a:lnTo>
                <a:close/>
              </a:path>
            </a:pathLst>
          </a:custGeom>
          <a:noFill/>
          <a:ln w="38100">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3956" name="Arc 52"/>
          <p:cNvSpPr>
            <a:spLocks/>
          </p:cNvSpPr>
          <p:nvPr/>
        </p:nvSpPr>
        <p:spPr bwMode="auto">
          <a:xfrm rot="10800000">
            <a:off x="1770063" y="5164138"/>
            <a:ext cx="569912" cy="80962"/>
          </a:xfrm>
          <a:custGeom>
            <a:avLst/>
            <a:gdLst>
              <a:gd name="T0" fmla="*/ 5171 w 43200"/>
              <a:gd name="T1" fmla="*/ 80962 h 25696"/>
              <a:gd name="T2" fmla="*/ 565334 w 43200"/>
              <a:gd name="T3" fmla="*/ 80215 h 25696"/>
              <a:gd name="T4" fmla="*/ 284956 w 43200"/>
              <a:gd name="T5" fmla="*/ 68056 h 25696"/>
              <a:gd name="T6" fmla="*/ 0 60000 65536"/>
              <a:gd name="T7" fmla="*/ 0 60000 65536"/>
              <a:gd name="T8" fmla="*/ 0 60000 65536"/>
            </a:gdLst>
            <a:ahLst/>
            <a:cxnLst>
              <a:cxn ang="T6">
                <a:pos x="T0" y="T1"/>
              </a:cxn>
              <a:cxn ang="T7">
                <a:pos x="T2" y="T3"/>
              </a:cxn>
              <a:cxn ang="T8">
                <a:pos x="T4" y="T5"/>
              </a:cxn>
            </a:cxnLst>
            <a:rect l="0" t="0" r="r" b="b"/>
            <a:pathLst>
              <a:path w="43200" h="25696" fill="none" extrusionOk="0">
                <a:moveTo>
                  <a:pt x="391" y="25696"/>
                </a:moveTo>
                <a:cubicBezTo>
                  <a:pt x="131" y="24346"/>
                  <a:pt x="0" y="22974"/>
                  <a:pt x="0" y="21600"/>
                </a:cubicBezTo>
                <a:cubicBezTo>
                  <a:pt x="0" y="9670"/>
                  <a:pt x="9670" y="0"/>
                  <a:pt x="21600" y="0"/>
                </a:cubicBezTo>
                <a:cubicBezTo>
                  <a:pt x="33529" y="0"/>
                  <a:pt x="43200" y="9670"/>
                  <a:pt x="43200" y="21600"/>
                </a:cubicBezTo>
                <a:cubicBezTo>
                  <a:pt x="43199" y="22894"/>
                  <a:pt x="43083" y="24185"/>
                  <a:pt x="42852" y="25458"/>
                </a:cubicBezTo>
              </a:path>
              <a:path w="43200" h="25696" stroke="0" extrusionOk="0">
                <a:moveTo>
                  <a:pt x="391" y="25696"/>
                </a:moveTo>
                <a:cubicBezTo>
                  <a:pt x="131" y="24346"/>
                  <a:pt x="0" y="22974"/>
                  <a:pt x="0" y="21600"/>
                </a:cubicBezTo>
                <a:cubicBezTo>
                  <a:pt x="0" y="9670"/>
                  <a:pt x="9670" y="0"/>
                  <a:pt x="21600" y="0"/>
                </a:cubicBezTo>
                <a:cubicBezTo>
                  <a:pt x="33529" y="0"/>
                  <a:pt x="43200" y="9670"/>
                  <a:pt x="43200" y="21600"/>
                </a:cubicBezTo>
                <a:cubicBezTo>
                  <a:pt x="43199" y="22894"/>
                  <a:pt x="43083" y="24185"/>
                  <a:pt x="42852" y="25458"/>
                </a:cubicBezTo>
                <a:lnTo>
                  <a:pt x="21600" y="21600"/>
                </a:lnTo>
                <a:lnTo>
                  <a:pt x="391" y="25696"/>
                </a:lnTo>
                <a:close/>
              </a:path>
            </a:pathLst>
          </a:custGeom>
          <a:noFill/>
          <a:ln w="38100">
            <a:solidFill>
              <a:schemeClr val="accent1"/>
            </a:solidFill>
            <a:round/>
            <a:headEnd/>
            <a:tailEnd/>
          </a:ln>
          <a:effectLst/>
          <a:extLst>
            <a:ext uri="{909E8E84-426E-40DD-AFC4-6F175D3DCCD1}">
              <a14:hiddenFill xmlns:a14="http://schemas.microsoft.com/office/drawing/2010/main">
                <a:solidFill>
                  <a:srgbClr val="BBE0E3"/>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3957" name="Arc 53"/>
          <p:cNvSpPr>
            <a:spLocks/>
          </p:cNvSpPr>
          <p:nvPr/>
        </p:nvSpPr>
        <p:spPr bwMode="auto">
          <a:xfrm rot="10800000">
            <a:off x="1476375" y="5149850"/>
            <a:ext cx="1079500" cy="223838"/>
          </a:xfrm>
          <a:custGeom>
            <a:avLst/>
            <a:gdLst>
              <a:gd name="T0" fmla="*/ 25 w 43200"/>
              <a:gd name="T1" fmla="*/ 191527 h 25459"/>
              <a:gd name="T2" fmla="*/ 1070829 w 43200"/>
              <a:gd name="T3" fmla="*/ 223838 h 25459"/>
              <a:gd name="T4" fmla="*/ 539750 w 43200"/>
              <a:gd name="T5" fmla="*/ 189909 h 25459"/>
              <a:gd name="T6" fmla="*/ 0 60000 65536"/>
              <a:gd name="T7" fmla="*/ 0 60000 65536"/>
              <a:gd name="T8" fmla="*/ 0 60000 65536"/>
            </a:gdLst>
            <a:ahLst/>
            <a:cxnLst>
              <a:cxn ang="T6">
                <a:pos x="T0" y="T1"/>
              </a:cxn>
              <a:cxn ang="T7">
                <a:pos x="T2" y="T3"/>
              </a:cxn>
              <a:cxn ang="T8">
                <a:pos x="T4" y="T5"/>
              </a:cxn>
            </a:cxnLst>
            <a:rect l="0" t="0" r="r" b="b"/>
            <a:pathLst>
              <a:path w="43200" h="25459" fill="none" extrusionOk="0">
                <a:moveTo>
                  <a:pt x="0" y="21784"/>
                </a:moveTo>
                <a:cubicBezTo>
                  <a:pt x="0" y="21722"/>
                  <a:pt x="0" y="21661"/>
                  <a:pt x="0" y="21600"/>
                </a:cubicBezTo>
                <a:cubicBezTo>
                  <a:pt x="0" y="9670"/>
                  <a:pt x="9670" y="0"/>
                  <a:pt x="21600" y="0"/>
                </a:cubicBezTo>
                <a:cubicBezTo>
                  <a:pt x="33529" y="0"/>
                  <a:pt x="43200" y="9670"/>
                  <a:pt x="43200" y="21600"/>
                </a:cubicBezTo>
                <a:cubicBezTo>
                  <a:pt x="43199" y="22894"/>
                  <a:pt x="43083" y="24185"/>
                  <a:pt x="42852" y="25458"/>
                </a:cubicBezTo>
              </a:path>
              <a:path w="43200" h="25459" stroke="0" extrusionOk="0">
                <a:moveTo>
                  <a:pt x="0" y="21784"/>
                </a:moveTo>
                <a:cubicBezTo>
                  <a:pt x="0" y="21722"/>
                  <a:pt x="0" y="21661"/>
                  <a:pt x="0" y="21600"/>
                </a:cubicBezTo>
                <a:cubicBezTo>
                  <a:pt x="0" y="9670"/>
                  <a:pt x="9670" y="0"/>
                  <a:pt x="21600" y="0"/>
                </a:cubicBezTo>
                <a:cubicBezTo>
                  <a:pt x="33529" y="0"/>
                  <a:pt x="43200" y="9670"/>
                  <a:pt x="43200" y="21600"/>
                </a:cubicBezTo>
                <a:cubicBezTo>
                  <a:pt x="43199" y="22894"/>
                  <a:pt x="43083" y="24185"/>
                  <a:pt x="42852" y="25458"/>
                </a:cubicBezTo>
                <a:lnTo>
                  <a:pt x="21600" y="21600"/>
                </a:lnTo>
                <a:lnTo>
                  <a:pt x="0" y="21784"/>
                </a:lnTo>
                <a:close/>
              </a:path>
            </a:pathLst>
          </a:custGeom>
          <a:noFill/>
          <a:ln w="38100">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3958" name="Arc 54"/>
          <p:cNvSpPr>
            <a:spLocks/>
          </p:cNvSpPr>
          <p:nvPr/>
        </p:nvSpPr>
        <p:spPr bwMode="auto">
          <a:xfrm rot="10800000">
            <a:off x="1117600" y="5132388"/>
            <a:ext cx="1706563" cy="401637"/>
          </a:xfrm>
          <a:custGeom>
            <a:avLst/>
            <a:gdLst>
              <a:gd name="T0" fmla="*/ 15485 w 43200"/>
              <a:gd name="T1" fmla="*/ 401637 h 25696"/>
              <a:gd name="T2" fmla="*/ 1692855 w 43200"/>
              <a:gd name="T3" fmla="*/ 397933 h 25696"/>
              <a:gd name="T4" fmla="*/ 853282 w 43200"/>
              <a:gd name="T5" fmla="*/ 337615 h 25696"/>
              <a:gd name="T6" fmla="*/ 0 60000 65536"/>
              <a:gd name="T7" fmla="*/ 0 60000 65536"/>
              <a:gd name="T8" fmla="*/ 0 60000 65536"/>
            </a:gdLst>
            <a:ahLst/>
            <a:cxnLst>
              <a:cxn ang="T6">
                <a:pos x="T0" y="T1"/>
              </a:cxn>
              <a:cxn ang="T7">
                <a:pos x="T2" y="T3"/>
              </a:cxn>
              <a:cxn ang="T8">
                <a:pos x="T4" y="T5"/>
              </a:cxn>
            </a:cxnLst>
            <a:rect l="0" t="0" r="r" b="b"/>
            <a:pathLst>
              <a:path w="43200" h="25696" fill="none" extrusionOk="0">
                <a:moveTo>
                  <a:pt x="391" y="25696"/>
                </a:moveTo>
                <a:cubicBezTo>
                  <a:pt x="131" y="24346"/>
                  <a:pt x="0" y="22974"/>
                  <a:pt x="0" y="21600"/>
                </a:cubicBezTo>
                <a:cubicBezTo>
                  <a:pt x="0" y="9670"/>
                  <a:pt x="9670" y="0"/>
                  <a:pt x="21600" y="0"/>
                </a:cubicBezTo>
                <a:cubicBezTo>
                  <a:pt x="33529" y="0"/>
                  <a:pt x="43200" y="9670"/>
                  <a:pt x="43200" y="21600"/>
                </a:cubicBezTo>
                <a:cubicBezTo>
                  <a:pt x="43199" y="22894"/>
                  <a:pt x="43083" y="24185"/>
                  <a:pt x="42852" y="25458"/>
                </a:cubicBezTo>
              </a:path>
              <a:path w="43200" h="25696" stroke="0" extrusionOk="0">
                <a:moveTo>
                  <a:pt x="391" y="25696"/>
                </a:moveTo>
                <a:cubicBezTo>
                  <a:pt x="131" y="24346"/>
                  <a:pt x="0" y="22974"/>
                  <a:pt x="0" y="21600"/>
                </a:cubicBezTo>
                <a:cubicBezTo>
                  <a:pt x="0" y="9670"/>
                  <a:pt x="9670" y="0"/>
                  <a:pt x="21600" y="0"/>
                </a:cubicBezTo>
                <a:cubicBezTo>
                  <a:pt x="33529" y="0"/>
                  <a:pt x="43200" y="9670"/>
                  <a:pt x="43200" y="21600"/>
                </a:cubicBezTo>
                <a:cubicBezTo>
                  <a:pt x="43199" y="22894"/>
                  <a:pt x="43083" y="24185"/>
                  <a:pt x="42852" y="25458"/>
                </a:cubicBezTo>
                <a:lnTo>
                  <a:pt x="21600" y="21600"/>
                </a:lnTo>
                <a:lnTo>
                  <a:pt x="391" y="25696"/>
                </a:lnTo>
                <a:close/>
              </a:path>
            </a:pathLst>
          </a:custGeom>
          <a:noFill/>
          <a:ln w="38100">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3959" name="Arc 55"/>
          <p:cNvSpPr>
            <a:spLocks/>
          </p:cNvSpPr>
          <p:nvPr/>
        </p:nvSpPr>
        <p:spPr bwMode="auto">
          <a:xfrm rot="10800000">
            <a:off x="2987675" y="5157788"/>
            <a:ext cx="512763" cy="160337"/>
          </a:xfrm>
          <a:custGeom>
            <a:avLst/>
            <a:gdLst>
              <a:gd name="T0" fmla="*/ 4653 w 43200"/>
              <a:gd name="T1" fmla="*/ 160337 h 25696"/>
              <a:gd name="T2" fmla="*/ 508644 w 43200"/>
              <a:gd name="T3" fmla="*/ 158858 h 25696"/>
              <a:gd name="T4" fmla="*/ 256382 w 43200"/>
              <a:gd name="T5" fmla="*/ 134779 h 25696"/>
              <a:gd name="T6" fmla="*/ 0 60000 65536"/>
              <a:gd name="T7" fmla="*/ 0 60000 65536"/>
              <a:gd name="T8" fmla="*/ 0 60000 65536"/>
            </a:gdLst>
            <a:ahLst/>
            <a:cxnLst>
              <a:cxn ang="T6">
                <a:pos x="T0" y="T1"/>
              </a:cxn>
              <a:cxn ang="T7">
                <a:pos x="T2" y="T3"/>
              </a:cxn>
              <a:cxn ang="T8">
                <a:pos x="T4" y="T5"/>
              </a:cxn>
            </a:cxnLst>
            <a:rect l="0" t="0" r="r" b="b"/>
            <a:pathLst>
              <a:path w="43200" h="25696" fill="none" extrusionOk="0">
                <a:moveTo>
                  <a:pt x="391" y="25696"/>
                </a:moveTo>
                <a:cubicBezTo>
                  <a:pt x="131" y="24346"/>
                  <a:pt x="0" y="22974"/>
                  <a:pt x="0" y="21600"/>
                </a:cubicBezTo>
                <a:cubicBezTo>
                  <a:pt x="0" y="9670"/>
                  <a:pt x="9670" y="0"/>
                  <a:pt x="21600" y="0"/>
                </a:cubicBezTo>
                <a:cubicBezTo>
                  <a:pt x="33529" y="0"/>
                  <a:pt x="43200" y="9670"/>
                  <a:pt x="43200" y="21600"/>
                </a:cubicBezTo>
                <a:cubicBezTo>
                  <a:pt x="43199" y="22894"/>
                  <a:pt x="43083" y="24185"/>
                  <a:pt x="42852" y="25458"/>
                </a:cubicBezTo>
              </a:path>
              <a:path w="43200" h="25696" stroke="0" extrusionOk="0">
                <a:moveTo>
                  <a:pt x="391" y="25696"/>
                </a:moveTo>
                <a:cubicBezTo>
                  <a:pt x="131" y="24346"/>
                  <a:pt x="0" y="22974"/>
                  <a:pt x="0" y="21600"/>
                </a:cubicBezTo>
                <a:cubicBezTo>
                  <a:pt x="0" y="9670"/>
                  <a:pt x="9670" y="0"/>
                  <a:pt x="21600" y="0"/>
                </a:cubicBezTo>
                <a:cubicBezTo>
                  <a:pt x="33529" y="0"/>
                  <a:pt x="43200" y="9670"/>
                  <a:pt x="43200" y="21600"/>
                </a:cubicBezTo>
                <a:cubicBezTo>
                  <a:pt x="43199" y="22894"/>
                  <a:pt x="43083" y="24185"/>
                  <a:pt x="42852" y="25458"/>
                </a:cubicBezTo>
                <a:lnTo>
                  <a:pt x="21600" y="21600"/>
                </a:lnTo>
                <a:lnTo>
                  <a:pt x="391" y="25696"/>
                </a:lnTo>
                <a:close/>
              </a:path>
            </a:pathLst>
          </a:custGeom>
          <a:noFill/>
          <a:ln w="38100">
            <a:solidFill>
              <a:schemeClr val="accent1"/>
            </a:solidFill>
            <a:round/>
            <a:headEnd/>
            <a:tailEnd/>
          </a:ln>
          <a:effectLst/>
          <a:extLst>
            <a:ext uri="{909E8E84-426E-40DD-AFC4-6F175D3DCCD1}">
              <a14:hiddenFill xmlns:a14="http://schemas.microsoft.com/office/drawing/2010/main">
                <a:solidFill>
                  <a:srgbClr val="BBE0E3"/>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endParaRPr lang="zh-CN" altLang="en-US"/>
          </a:p>
        </p:txBody>
      </p:sp>
      <p:sp>
        <p:nvSpPr>
          <p:cNvPr id="123960" name="Arc 56"/>
          <p:cNvSpPr>
            <a:spLocks/>
          </p:cNvSpPr>
          <p:nvPr/>
        </p:nvSpPr>
        <p:spPr bwMode="auto">
          <a:xfrm rot="10800000">
            <a:off x="5099050" y="5211763"/>
            <a:ext cx="2786063" cy="808037"/>
          </a:xfrm>
          <a:custGeom>
            <a:avLst/>
            <a:gdLst>
              <a:gd name="T0" fmla="*/ 25281 w 43200"/>
              <a:gd name="T1" fmla="*/ 753085 h 27571"/>
              <a:gd name="T2" fmla="*/ 2731761 w 43200"/>
              <a:gd name="T3" fmla="*/ 808037 h 27571"/>
              <a:gd name="T4" fmla="*/ 1393032 w 43200"/>
              <a:gd name="T5" fmla="*/ 633042 h 27571"/>
              <a:gd name="T6" fmla="*/ 0 60000 65536"/>
              <a:gd name="T7" fmla="*/ 0 60000 65536"/>
              <a:gd name="T8" fmla="*/ 0 60000 65536"/>
            </a:gdLst>
            <a:ahLst/>
            <a:cxnLst>
              <a:cxn ang="T6">
                <a:pos x="T0" y="T1"/>
              </a:cxn>
              <a:cxn ang="T7">
                <a:pos x="T2" y="T3"/>
              </a:cxn>
              <a:cxn ang="T8">
                <a:pos x="T4" y="T5"/>
              </a:cxn>
            </a:cxnLst>
            <a:rect l="0" t="0" r="r" b="b"/>
            <a:pathLst>
              <a:path w="43200" h="27571" fill="none" extrusionOk="0">
                <a:moveTo>
                  <a:pt x="391" y="25696"/>
                </a:moveTo>
                <a:cubicBezTo>
                  <a:pt x="131" y="24346"/>
                  <a:pt x="0" y="22974"/>
                  <a:pt x="0" y="21600"/>
                </a:cubicBezTo>
                <a:cubicBezTo>
                  <a:pt x="0" y="9670"/>
                  <a:pt x="9670" y="0"/>
                  <a:pt x="21600" y="0"/>
                </a:cubicBezTo>
                <a:cubicBezTo>
                  <a:pt x="33529" y="0"/>
                  <a:pt x="43200" y="9670"/>
                  <a:pt x="43200" y="21600"/>
                </a:cubicBezTo>
                <a:cubicBezTo>
                  <a:pt x="43199" y="23619"/>
                  <a:pt x="42916" y="25629"/>
                  <a:pt x="42358" y="27571"/>
                </a:cubicBezTo>
              </a:path>
              <a:path w="43200" h="27571" stroke="0" extrusionOk="0">
                <a:moveTo>
                  <a:pt x="391" y="25696"/>
                </a:moveTo>
                <a:cubicBezTo>
                  <a:pt x="131" y="24346"/>
                  <a:pt x="0" y="22974"/>
                  <a:pt x="0" y="21600"/>
                </a:cubicBezTo>
                <a:cubicBezTo>
                  <a:pt x="0" y="9670"/>
                  <a:pt x="9670" y="0"/>
                  <a:pt x="21600" y="0"/>
                </a:cubicBezTo>
                <a:cubicBezTo>
                  <a:pt x="33529" y="0"/>
                  <a:pt x="43200" y="9670"/>
                  <a:pt x="43200" y="21600"/>
                </a:cubicBezTo>
                <a:cubicBezTo>
                  <a:pt x="43199" y="23619"/>
                  <a:pt x="42916" y="25629"/>
                  <a:pt x="42358" y="27571"/>
                </a:cubicBezTo>
                <a:lnTo>
                  <a:pt x="21600" y="21600"/>
                </a:lnTo>
                <a:lnTo>
                  <a:pt x="391" y="25696"/>
                </a:lnTo>
                <a:close/>
              </a:path>
            </a:pathLst>
          </a:custGeom>
          <a:noFill/>
          <a:ln w="38100">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3961" name="Arc 57"/>
          <p:cNvSpPr>
            <a:spLocks/>
          </p:cNvSpPr>
          <p:nvPr/>
        </p:nvSpPr>
        <p:spPr bwMode="auto">
          <a:xfrm rot="10800000">
            <a:off x="6588125" y="5229225"/>
            <a:ext cx="581025" cy="93663"/>
          </a:xfrm>
          <a:custGeom>
            <a:avLst/>
            <a:gdLst>
              <a:gd name="T0" fmla="*/ 5272 w 43200"/>
              <a:gd name="T1" fmla="*/ 93663 h 25696"/>
              <a:gd name="T2" fmla="*/ 576358 w 43200"/>
              <a:gd name="T3" fmla="*/ 92799 h 25696"/>
              <a:gd name="T4" fmla="*/ 290513 w 43200"/>
              <a:gd name="T5" fmla="*/ 78733 h 25696"/>
              <a:gd name="T6" fmla="*/ 0 60000 65536"/>
              <a:gd name="T7" fmla="*/ 0 60000 65536"/>
              <a:gd name="T8" fmla="*/ 0 60000 65536"/>
            </a:gdLst>
            <a:ahLst/>
            <a:cxnLst>
              <a:cxn ang="T6">
                <a:pos x="T0" y="T1"/>
              </a:cxn>
              <a:cxn ang="T7">
                <a:pos x="T2" y="T3"/>
              </a:cxn>
              <a:cxn ang="T8">
                <a:pos x="T4" y="T5"/>
              </a:cxn>
            </a:cxnLst>
            <a:rect l="0" t="0" r="r" b="b"/>
            <a:pathLst>
              <a:path w="43200" h="25696" fill="none" extrusionOk="0">
                <a:moveTo>
                  <a:pt x="391" y="25696"/>
                </a:moveTo>
                <a:cubicBezTo>
                  <a:pt x="131" y="24346"/>
                  <a:pt x="0" y="22974"/>
                  <a:pt x="0" y="21600"/>
                </a:cubicBezTo>
                <a:cubicBezTo>
                  <a:pt x="0" y="9670"/>
                  <a:pt x="9670" y="0"/>
                  <a:pt x="21600" y="0"/>
                </a:cubicBezTo>
                <a:cubicBezTo>
                  <a:pt x="33529" y="0"/>
                  <a:pt x="43200" y="9670"/>
                  <a:pt x="43200" y="21600"/>
                </a:cubicBezTo>
                <a:cubicBezTo>
                  <a:pt x="43199" y="22894"/>
                  <a:pt x="43083" y="24185"/>
                  <a:pt x="42852" y="25458"/>
                </a:cubicBezTo>
              </a:path>
              <a:path w="43200" h="25696" stroke="0" extrusionOk="0">
                <a:moveTo>
                  <a:pt x="391" y="25696"/>
                </a:moveTo>
                <a:cubicBezTo>
                  <a:pt x="131" y="24346"/>
                  <a:pt x="0" y="22974"/>
                  <a:pt x="0" y="21600"/>
                </a:cubicBezTo>
                <a:cubicBezTo>
                  <a:pt x="0" y="9670"/>
                  <a:pt x="9670" y="0"/>
                  <a:pt x="21600" y="0"/>
                </a:cubicBezTo>
                <a:cubicBezTo>
                  <a:pt x="33529" y="0"/>
                  <a:pt x="43200" y="9670"/>
                  <a:pt x="43200" y="21600"/>
                </a:cubicBezTo>
                <a:cubicBezTo>
                  <a:pt x="43199" y="22894"/>
                  <a:pt x="43083" y="24185"/>
                  <a:pt x="42852" y="25458"/>
                </a:cubicBezTo>
                <a:lnTo>
                  <a:pt x="21600" y="21600"/>
                </a:lnTo>
                <a:lnTo>
                  <a:pt x="391" y="25696"/>
                </a:lnTo>
                <a:close/>
              </a:path>
            </a:pathLst>
          </a:custGeom>
          <a:noFill/>
          <a:ln w="38100">
            <a:solidFill>
              <a:schemeClr val="accent1"/>
            </a:solidFill>
            <a:round/>
            <a:headEnd/>
            <a:tailEnd/>
          </a:ln>
          <a:effectLst/>
          <a:extLst>
            <a:ext uri="{909E8E84-426E-40DD-AFC4-6F175D3DCCD1}">
              <a14:hiddenFill xmlns:a14="http://schemas.microsoft.com/office/drawing/2010/main">
                <a:solidFill>
                  <a:srgbClr val="BBE0E3"/>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3962" name="Arc 58"/>
          <p:cNvSpPr>
            <a:spLocks/>
          </p:cNvSpPr>
          <p:nvPr/>
        </p:nvSpPr>
        <p:spPr bwMode="auto">
          <a:xfrm rot="10800000">
            <a:off x="6011863" y="5229225"/>
            <a:ext cx="1162050" cy="273050"/>
          </a:xfrm>
          <a:custGeom>
            <a:avLst/>
            <a:gdLst>
              <a:gd name="T0" fmla="*/ 5487 w 43200"/>
              <a:gd name="T1" fmla="*/ 263451 h 25459"/>
              <a:gd name="T2" fmla="*/ 1152716 w 43200"/>
              <a:gd name="T3" fmla="*/ 273050 h 25459"/>
              <a:gd name="T4" fmla="*/ 581025 w 43200"/>
              <a:gd name="T5" fmla="*/ 231662 h 25459"/>
              <a:gd name="T6" fmla="*/ 0 60000 65536"/>
              <a:gd name="T7" fmla="*/ 0 60000 65536"/>
              <a:gd name="T8" fmla="*/ 0 60000 65536"/>
            </a:gdLst>
            <a:ahLst/>
            <a:cxnLst>
              <a:cxn ang="T6">
                <a:pos x="T0" y="T1"/>
              </a:cxn>
              <a:cxn ang="T7">
                <a:pos x="T2" y="T3"/>
              </a:cxn>
              <a:cxn ang="T8">
                <a:pos x="T4" y="T5"/>
              </a:cxn>
            </a:cxnLst>
            <a:rect l="0" t="0" r="r" b="b"/>
            <a:pathLst>
              <a:path w="43200" h="25459" fill="none" extrusionOk="0">
                <a:moveTo>
                  <a:pt x="204" y="24563"/>
                </a:moveTo>
                <a:cubicBezTo>
                  <a:pt x="68" y="23581"/>
                  <a:pt x="0" y="22591"/>
                  <a:pt x="0" y="21600"/>
                </a:cubicBezTo>
                <a:cubicBezTo>
                  <a:pt x="0" y="9670"/>
                  <a:pt x="9670" y="0"/>
                  <a:pt x="21600" y="0"/>
                </a:cubicBezTo>
                <a:cubicBezTo>
                  <a:pt x="33529" y="0"/>
                  <a:pt x="43200" y="9670"/>
                  <a:pt x="43200" y="21600"/>
                </a:cubicBezTo>
                <a:cubicBezTo>
                  <a:pt x="43199" y="22894"/>
                  <a:pt x="43083" y="24185"/>
                  <a:pt x="42852" y="25458"/>
                </a:cubicBezTo>
              </a:path>
              <a:path w="43200" h="25459" stroke="0" extrusionOk="0">
                <a:moveTo>
                  <a:pt x="204" y="24563"/>
                </a:moveTo>
                <a:cubicBezTo>
                  <a:pt x="68" y="23581"/>
                  <a:pt x="0" y="22591"/>
                  <a:pt x="0" y="21600"/>
                </a:cubicBezTo>
                <a:cubicBezTo>
                  <a:pt x="0" y="9670"/>
                  <a:pt x="9670" y="0"/>
                  <a:pt x="21600" y="0"/>
                </a:cubicBezTo>
                <a:cubicBezTo>
                  <a:pt x="33529" y="0"/>
                  <a:pt x="43200" y="9670"/>
                  <a:pt x="43200" y="21600"/>
                </a:cubicBezTo>
                <a:cubicBezTo>
                  <a:pt x="43199" y="22894"/>
                  <a:pt x="43083" y="24185"/>
                  <a:pt x="42852" y="25458"/>
                </a:cubicBezTo>
                <a:lnTo>
                  <a:pt x="21600" y="21600"/>
                </a:lnTo>
                <a:lnTo>
                  <a:pt x="204" y="24563"/>
                </a:lnTo>
                <a:close/>
              </a:path>
            </a:pathLst>
          </a:custGeom>
          <a:noFill/>
          <a:ln w="38100">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3963" name="Arc 59"/>
          <p:cNvSpPr>
            <a:spLocks/>
          </p:cNvSpPr>
          <p:nvPr/>
        </p:nvSpPr>
        <p:spPr bwMode="auto">
          <a:xfrm rot="10800000">
            <a:off x="5456238" y="5216525"/>
            <a:ext cx="1738312" cy="458788"/>
          </a:xfrm>
          <a:custGeom>
            <a:avLst/>
            <a:gdLst>
              <a:gd name="T0" fmla="*/ 15774 w 43200"/>
              <a:gd name="T1" fmla="*/ 458788 h 25696"/>
              <a:gd name="T2" fmla="*/ 1724349 w 43200"/>
              <a:gd name="T3" fmla="*/ 454556 h 25696"/>
              <a:gd name="T4" fmla="*/ 869156 w 43200"/>
              <a:gd name="T5" fmla="*/ 385656 h 25696"/>
              <a:gd name="T6" fmla="*/ 0 60000 65536"/>
              <a:gd name="T7" fmla="*/ 0 60000 65536"/>
              <a:gd name="T8" fmla="*/ 0 60000 65536"/>
            </a:gdLst>
            <a:ahLst/>
            <a:cxnLst>
              <a:cxn ang="T6">
                <a:pos x="T0" y="T1"/>
              </a:cxn>
              <a:cxn ang="T7">
                <a:pos x="T2" y="T3"/>
              </a:cxn>
              <a:cxn ang="T8">
                <a:pos x="T4" y="T5"/>
              </a:cxn>
            </a:cxnLst>
            <a:rect l="0" t="0" r="r" b="b"/>
            <a:pathLst>
              <a:path w="43200" h="25696" fill="none" extrusionOk="0">
                <a:moveTo>
                  <a:pt x="391" y="25696"/>
                </a:moveTo>
                <a:cubicBezTo>
                  <a:pt x="131" y="24346"/>
                  <a:pt x="0" y="22974"/>
                  <a:pt x="0" y="21600"/>
                </a:cubicBezTo>
                <a:cubicBezTo>
                  <a:pt x="0" y="9670"/>
                  <a:pt x="9670" y="0"/>
                  <a:pt x="21600" y="0"/>
                </a:cubicBezTo>
                <a:cubicBezTo>
                  <a:pt x="33529" y="0"/>
                  <a:pt x="43200" y="9670"/>
                  <a:pt x="43200" y="21600"/>
                </a:cubicBezTo>
                <a:cubicBezTo>
                  <a:pt x="43199" y="22894"/>
                  <a:pt x="43083" y="24185"/>
                  <a:pt x="42852" y="25458"/>
                </a:cubicBezTo>
              </a:path>
              <a:path w="43200" h="25696" stroke="0" extrusionOk="0">
                <a:moveTo>
                  <a:pt x="391" y="25696"/>
                </a:moveTo>
                <a:cubicBezTo>
                  <a:pt x="131" y="24346"/>
                  <a:pt x="0" y="22974"/>
                  <a:pt x="0" y="21600"/>
                </a:cubicBezTo>
                <a:cubicBezTo>
                  <a:pt x="0" y="9670"/>
                  <a:pt x="9670" y="0"/>
                  <a:pt x="21600" y="0"/>
                </a:cubicBezTo>
                <a:cubicBezTo>
                  <a:pt x="33529" y="0"/>
                  <a:pt x="43200" y="9670"/>
                  <a:pt x="43200" y="21600"/>
                </a:cubicBezTo>
                <a:cubicBezTo>
                  <a:pt x="43199" y="22894"/>
                  <a:pt x="43083" y="24185"/>
                  <a:pt x="42852" y="25458"/>
                </a:cubicBezTo>
                <a:lnTo>
                  <a:pt x="21600" y="21600"/>
                </a:lnTo>
                <a:lnTo>
                  <a:pt x="391" y="25696"/>
                </a:lnTo>
                <a:close/>
              </a:path>
            </a:pathLst>
          </a:custGeom>
          <a:noFill/>
          <a:ln w="38100">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3964" name="Arc 60"/>
          <p:cNvSpPr>
            <a:spLocks/>
          </p:cNvSpPr>
          <p:nvPr/>
        </p:nvSpPr>
        <p:spPr bwMode="auto">
          <a:xfrm rot="10800000">
            <a:off x="7289800" y="5262563"/>
            <a:ext cx="522288" cy="184150"/>
          </a:xfrm>
          <a:custGeom>
            <a:avLst/>
            <a:gdLst>
              <a:gd name="T0" fmla="*/ 4739 w 43200"/>
              <a:gd name="T1" fmla="*/ 184150 h 25696"/>
              <a:gd name="T2" fmla="*/ 518093 w 43200"/>
              <a:gd name="T3" fmla="*/ 182452 h 25696"/>
              <a:gd name="T4" fmla="*/ 261144 w 43200"/>
              <a:gd name="T5" fmla="*/ 154796 h 25696"/>
              <a:gd name="T6" fmla="*/ 0 60000 65536"/>
              <a:gd name="T7" fmla="*/ 0 60000 65536"/>
              <a:gd name="T8" fmla="*/ 0 60000 65536"/>
            </a:gdLst>
            <a:ahLst/>
            <a:cxnLst>
              <a:cxn ang="T6">
                <a:pos x="T0" y="T1"/>
              </a:cxn>
              <a:cxn ang="T7">
                <a:pos x="T2" y="T3"/>
              </a:cxn>
              <a:cxn ang="T8">
                <a:pos x="T4" y="T5"/>
              </a:cxn>
            </a:cxnLst>
            <a:rect l="0" t="0" r="r" b="b"/>
            <a:pathLst>
              <a:path w="43200" h="25696" fill="none" extrusionOk="0">
                <a:moveTo>
                  <a:pt x="391" y="25696"/>
                </a:moveTo>
                <a:cubicBezTo>
                  <a:pt x="131" y="24346"/>
                  <a:pt x="0" y="22974"/>
                  <a:pt x="0" y="21600"/>
                </a:cubicBezTo>
                <a:cubicBezTo>
                  <a:pt x="0" y="9670"/>
                  <a:pt x="9670" y="0"/>
                  <a:pt x="21600" y="0"/>
                </a:cubicBezTo>
                <a:cubicBezTo>
                  <a:pt x="33529" y="0"/>
                  <a:pt x="43200" y="9670"/>
                  <a:pt x="43200" y="21600"/>
                </a:cubicBezTo>
                <a:cubicBezTo>
                  <a:pt x="43199" y="22894"/>
                  <a:pt x="43083" y="24185"/>
                  <a:pt x="42852" y="25458"/>
                </a:cubicBezTo>
              </a:path>
              <a:path w="43200" h="25696" stroke="0" extrusionOk="0">
                <a:moveTo>
                  <a:pt x="391" y="25696"/>
                </a:moveTo>
                <a:cubicBezTo>
                  <a:pt x="131" y="24346"/>
                  <a:pt x="0" y="22974"/>
                  <a:pt x="0" y="21600"/>
                </a:cubicBezTo>
                <a:cubicBezTo>
                  <a:pt x="0" y="9670"/>
                  <a:pt x="9670" y="0"/>
                  <a:pt x="21600" y="0"/>
                </a:cubicBezTo>
                <a:cubicBezTo>
                  <a:pt x="33529" y="0"/>
                  <a:pt x="43200" y="9670"/>
                  <a:pt x="43200" y="21600"/>
                </a:cubicBezTo>
                <a:cubicBezTo>
                  <a:pt x="43199" y="22894"/>
                  <a:pt x="43083" y="24185"/>
                  <a:pt x="42852" y="25458"/>
                </a:cubicBezTo>
                <a:lnTo>
                  <a:pt x="21600" y="21600"/>
                </a:lnTo>
                <a:lnTo>
                  <a:pt x="391" y="25696"/>
                </a:lnTo>
                <a:close/>
              </a:path>
            </a:pathLst>
          </a:custGeom>
          <a:noFill/>
          <a:ln w="38100">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47125" name="AutoShape 61" descr="再生纸"/>
          <p:cNvSpPr>
            <a:spLocks noChangeArrowheads="1"/>
          </p:cNvSpPr>
          <p:nvPr/>
        </p:nvSpPr>
        <p:spPr bwMode="auto">
          <a:xfrm>
            <a:off x="6011863" y="3789363"/>
            <a:ext cx="2305050" cy="504825"/>
          </a:xfrm>
          <a:prstGeom prst="wedgeRectCallout">
            <a:avLst>
              <a:gd name="adj1" fmla="val -69560"/>
              <a:gd name="adj2" fmla="val 123583"/>
            </a:avLst>
          </a:prstGeom>
          <a:blipFill dpi="0" rotWithShape="1">
            <a:blip r:embed="rId2"/>
            <a:srcRect/>
            <a:tile tx="0" ty="0" sx="100000" sy="100000" flip="none" algn="tl"/>
          </a:blipFill>
          <a:ln w="9525">
            <a:solidFill>
              <a:srgbClr val="000000"/>
            </a:solidFill>
            <a:miter lim="800000"/>
            <a:headEnd/>
            <a:tailEnd/>
          </a:ln>
          <a:effectLst>
            <a:outerShdw dist="107763" dir="2700000" algn="ctr" rotWithShape="0">
              <a:schemeClr val="tx2">
                <a:alpha val="50000"/>
              </a:schemeClr>
            </a:outerShdw>
          </a:effectLst>
        </p:spPr>
        <p:txBody>
          <a:bodyPr/>
          <a:lstStyle/>
          <a:p>
            <a:pPr algn="ctr"/>
            <a:r>
              <a:rPr lang="en-US" altLang="zh-CN" b="1">
                <a:solidFill>
                  <a:srgbClr val="6600FF"/>
                </a:solidFill>
                <a:ea typeface="宋体" pitchFamily="2" charset="-122"/>
              </a:rPr>
              <a:t>Prefix expression</a:t>
            </a:r>
          </a:p>
        </p:txBody>
      </p:sp>
      <p:sp>
        <p:nvSpPr>
          <p:cNvPr id="47126" name="AutoShape 63" descr="再生纸"/>
          <p:cNvSpPr>
            <a:spLocks noChangeArrowheads="1"/>
          </p:cNvSpPr>
          <p:nvPr/>
        </p:nvSpPr>
        <p:spPr bwMode="auto">
          <a:xfrm>
            <a:off x="5076825" y="2205038"/>
            <a:ext cx="2305050" cy="504825"/>
          </a:xfrm>
          <a:prstGeom prst="wedgeRectCallout">
            <a:avLst>
              <a:gd name="adj1" fmla="val -80991"/>
              <a:gd name="adj2" fmla="val 153773"/>
            </a:avLst>
          </a:prstGeom>
          <a:blipFill dpi="0" rotWithShape="1">
            <a:blip r:embed="rId2"/>
            <a:srcRect/>
            <a:tile tx="0" ty="0" sx="100000" sy="100000" flip="none" algn="tl"/>
          </a:blipFill>
          <a:ln w="9525">
            <a:solidFill>
              <a:srgbClr val="000000"/>
            </a:solidFill>
            <a:miter lim="800000"/>
            <a:headEnd/>
            <a:tailEnd/>
          </a:ln>
          <a:effectLst>
            <a:outerShdw dist="107763" dir="2700000" algn="ctr" rotWithShape="0">
              <a:schemeClr val="tx2">
                <a:alpha val="50000"/>
              </a:schemeClr>
            </a:outerShdw>
          </a:effectLst>
        </p:spPr>
        <p:txBody>
          <a:bodyPr/>
          <a:lstStyle/>
          <a:p>
            <a:pPr algn="ctr"/>
            <a:r>
              <a:rPr lang="en-US" altLang="zh-CN" b="1">
                <a:solidFill>
                  <a:srgbClr val="6600FF"/>
                </a:solidFill>
                <a:ea typeface="宋体" pitchFamily="2" charset="-122"/>
              </a:rPr>
              <a:t>Infix expression</a:t>
            </a:r>
          </a:p>
        </p:txBody>
      </p:sp>
      <p:sp>
        <p:nvSpPr>
          <p:cNvPr id="47127" name="AutoShape 64">
            <a:hlinkClick r:id="rId3" action="ppaction://hlinksldjump" highlightClick="1"/>
          </p:cNvPr>
          <p:cNvSpPr>
            <a:spLocks noChangeArrowheads="1"/>
          </p:cNvSpPr>
          <p:nvPr/>
        </p:nvSpPr>
        <p:spPr bwMode="auto">
          <a:xfrm>
            <a:off x="8027988" y="6381750"/>
            <a:ext cx="504825" cy="476250"/>
          </a:xfrm>
          <a:prstGeom prst="actionButtonBlank">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dirty="0" smtClean="0"/>
              <a:t>Skip</a:t>
            </a:r>
            <a:endParaRPr lang="en-US" altLang="zh-CN"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3951"/>
                                        </p:tgtEl>
                                        <p:attrNameLst>
                                          <p:attrName>style.visibility</p:attrName>
                                        </p:attrNameLst>
                                      </p:cBhvr>
                                      <p:to>
                                        <p:strVal val="visible"/>
                                      </p:to>
                                    </p:set>
                                    <p:anim calcmode="lin" valueType="num">
                                      <p:cBhvr additive="base">
                                        <p:cTn id="7" dur="500" fill="hold"/>
                                        <p:tgtEl>
                                          <p:spTgt spid="123951"/>
                                        </p:tgtEl>
                                        <p:attrNameLst>
                                          <p:attrName>ppt_x</p:attrName>
                                        </p:attrNameLst>
                                      </p:cBhvr>
                                      <p:tavLst>
                                        <p:tav tm="0">
                                          <p:val>
                                            <p:strVal val="#ppt_x"/>
                                          </p:val>
                                        </p:tav>
                                        <p:tav tm="100000">
                                          <p:val>
                                            <p:strVal val="#ppt_x"/>
                                          </p:val>
                                        </p:tav>
                                      </p:tavLst>
                                    </p:anim>
                                    <p:anim calcmode="lin" valueType="num">
                                      <p:cBhvr additive="base">
                                        <p:cTn id="8" dur="500" fill="hold"/>
                                        <p:tgtEl>
                                          <p:spTgt spid="123951"/>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3952"/>
                                        </p:tgtEl>
                                        <p:attrNameLst>
                                          <p:attrName>style.visibility</p:attrName>
                                        </p:attrNameLst>
                                      </p:cBhvr>
                                      <p:to>
                                        <p:strVal val="visible"/>
                                      </p:to>
                                    </p:set>
                                    <p:anim calcmode="lin" valueType="num">
                                      <p:cBhvr additive="base">
                                        <p:cTn id="13" dur="500" fill="hold"/>
                                        <p:tgtEl>
                                          <p:spTgt spid="123952"/>
                                        </p:tgtEl>
                                        <p:attrNameLst>
                                          <p:attrName>ppt_x</p:attrName>
                                        </p:attrNameLst>
                                      </p:cBhvr>
                                      <p:tavLst>
                                        <p:tav tm="0">
                                          <p:val>
                                            <p:strVal val="#ppt_x"/>
                                          </p:val>
                                        </p:tav>
                                        <p:tav tm="100000">
                                          <p:val>
                                            <p:strVal val="#ppt_x"/>
                                          </p:val>
                                        </p:tav>
                                      </p:tavLst>
                                    </p:anim>
                                    <p:anim calcmode="lin" valueType="num">
                                      <p:cBhvr additive="base">
                                        <p:cTn id="14" dur="500" fill="hold"/>
                                        <p:tgtEl>
                                          <p:spTgt spid="123952"/>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3953"/>
                                        </p:tgtEl>
                                        <p:attrNameLst>
                                          <p:attrName>style.visibility</p:attrName>
                                        </p:attrNameLst>
                                      </p:cBhvr>
                                      <p:to>
                                        <p:strVal val="visible"/>
                                      </p:to>
                                    </p:set>
                                    <p:anim calcmode="lin" valueType="num">
                                      <p:cBhvr additive="base">
                                        <p:cTn id="19" dur="500" fill="hold"/>
                                        <p:tgtEl>
                                          <p:spTgt spid="123953"/>
                                        </p:tgtEl>
                                        <p:attrNameLst>
                                          <p:attrName>ppt_x</p:attrName>
                                        </p:attrNameLst>
                                      </p:cBhvr>
                                      <p:tavLst>
                                        <p:tav tm="0">
                                          <p:val>
                                            <p:strVal val="#ppt_x"/>
                                          </p:val>
                                        </p:tav>
                                        <p:tav tm="100000">
                                          <p:val>
                                            <p:strVal val="#ppt_x"/>
                                          </p:val>
                                        </p:tav>
                                      </p:tavLst>
                                    </p:anim>
                                    <p:anim calcmode="lin" valueType="num">
                                      <p:cBhvr additive="base">
                                        <p:cTn id="20" dur="500" fill="hold"/>
                                        <p:tgtEl>
                                          <p:spTgt spid="123953"/>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3954"/>
                                        </p:tgtEl>
                                        <p:attrNameLst>
                                          <p:attrName>style.visibility</p:attrName>
                                        </p:attrNameLst>
                                      </p:cBhvr>
                                      <p:to>
                                        <p:strVal val="visible"/>
                                      </p:to>
                                    </p:set>
                                    <p:anim calcmode="lin" valueType="num">
                                      <p:cBhvr additive="base">
                                        <p:cTn id="25" dur="500" fill="hold"/>
                                        <p:tgtEl>
                                          <p:spTgt spid="123954"/>
                                        </p:tgtEl>
                                        <p:attrNameLst>
                                          <p:attrName>ppt_x</p:attrName>
                                        </p:attrNameLst>
                                      </p:cBhvr>
                                      <p:tavLst>
                                        <p:tav tm="0">
                                          <p:val>
                                            <p:strVal val="#ppt_x"/>
                                          </p:val>
                                        </p:tav>
                                        <p:tav tm="100000">
                                          <p:val>
                                            <p:strVal val="#ppt_x"/>
                                          </p:val>
                                        </p:tav>
                                      </p:tavLst>
                                    </p:anim>
                                    <p:anim calcmode="lin" valueType="num">
                                      <p:cBhvr additive="base">
                                        <p:cTn id="26" dur="500" fill="hold"/>
                                        <p:tgtEl>
                                          <p:spTgt spid="123954"/>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3950"/>
                                        </p:tgtEl>
                                        <p:attrNameLst>
                                          <p:attrName>style.visibility</p:attrName>
                                        </p:attrNameLst>
                                      </p:cBhvr>
                                      <p:to>
                                        <p:strVal val="visible"/>
                                      </p:to>
                                    </p:set>
                                    <p:anim calcmode="lin" valueType="num">
                                      <p:cBhvr additive="base">
                                        <p:cTn id="31" dur="500" fill="hold"/>
                                        <p:tgtEl>
                                          <p:spTgt spid="123950"/>
                                        </p:tgtEl>
                                        <p:attrNameLst>
                                          <p:attrName>ppt_x</p:attrName>
                                        </p:attrNameLst>
                                      </p:cBhvr>
                                      <p:tavLst>
                                        <p:tav tm="0">
                                          <p:val>
                                            <p:strVal val="#ppt_x"/>
                                          </p:val>
                                        </p:tav>
                                        <p:tav tm="100000">
                                          <p:val>
                                            <p:strVal val="#ppt_x"/>
                                          </p:val>
                                        </p:tav>
                                      </p:tavLst>
                                    </p:anim>
                                    <p:anim calcmode="lin" valueType="num">
                                      <p:cBhvr additive="base">
                                        <p:cTn id="32" dur="500" fill="hold"/>
                                        <p:tgtEl>
                                          <p:spTgt spid="123950"/>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123956"/>
                                        </p:tgtEl>
                                        <p:attrNameLst>
                                          <p:attrName>style.visibility</p:attrName>
                                        </p:attrNameLst>
                                      </p:cBhvr>
                                      <p:to>
                                        <p:strVal val="visible"/>
                                      </p:to>
                                    </p:set>
                                    <p:animEffect transition="in" filter="checkerboard(across)">
                                      <p:cBhvr>
                                        <p:cTn id="37" dur="500"/>
                                        <p:tgtEl>
                                          <p:spTgt spid="123956"/>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123957"/>
                                        </p:tgtEl>
                                        <p:attrNameLst>
                                          <p:attrName>style.visibility</p:attrName>
                                        </p:attrNameLst>
                                      </p:cBhvr>
                                      <p:to>
                                        <p:strVal val="visible"/>
                                      </p:to>
                                    </p:set>
                                    <p:animEffect transition="in" filter="checkerboard(across)">
                                      <p:cBhvr>
                                        <p:cTn id="42" dur="500"/>
                                        <p:tgtEl>
                                          <p:spTgt spid="123957"/>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123958"/>
                                        </p:tgtEl>
                                        <p:attrNameLst>
                                          <p:attrName>style.visibility</p:attrName>
                                        </p:attrNameLst>
                                      </p:cBhvr>
                                      <p:to>
                                        <p:strVal val="visible"/>
                                      </p:to>
                                    </p:set>
                                    <p:animEffect transition="in" filter="checkerboard(across)">
                                      <p:cBhvr>
                                        <p:cTn id="47" dur="500"/>
                                        <p:tgtEl>
                                          <p:spTgt spid="123958"/>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5" presetClass="entr" presetSubtype="10" fill="hold" grpId="0" nodeType="clickEffect">
                                  <p:stCondLst>
                                    <p:cond delay="0"/>
                                  </p:stCondLst>
                                  <p:childTnLst>
                                    <p:set>
                                      <p:cBhvr>
                                        <p:cTn id="51" dur="1" fill="hold">
                                          <p:stCondLst>
                                            <p:cond delay="0"/>
                                          </p:stCondLst>
                                        </p:cTn>
                                        <p:tgtEl>
                                          <p:spTgt spid="123959"/>
                                        </p:tgtEl>
                                        <p:attrNameLst>
                                          <p:attrName>style.visibility</p:attrName>
                                        </p:attrNameLst>
                                      </p:cBhvr>
                                      <p:to>
                                        <p:strVal val="visible"/>
                                      </p:to>
                                    </p:set>
                                    <p:animEffect transition="in" filter="checkerboard(across)">
                                      <p:cBhvr>
                                        <p:cTn id="52" dur="500"/>
                                        <p:tgtEl>
                                          <p:spTgt spid="123959"/>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5" presetClass="entr" presetSubtype="10" fill="hold" grpId="0" nodeType="clickEffect">
                                  <p:stCondLst>
                                    <p:cond delay="0"/>
                                  </p:stCondLst>
                                  <p:childTnLst>
                                    <p:set>
                                      <p:cBhvr>
                                        <p:cTn id="56" dur="1" fill="hold">
                                          <p:stCondLst>
                                            <p:cond delay="0"/>
                                          </p:stCondLst>
                                        </p:cTn>
                                        <p:tgtEl>
                                          <p:spTgt spid="123955"/>
                                        </p:tgtEl>
                                        <p:attrNameLst>
                                          <p:attrName>style.visibility</p:attrName>
                                        </p:attrNameLst>
                                      </p:cBhvr>
                                      <p:to>
                                        <p:strVal val="visible"/>
                                      </p:to>
                                    </p:set>
                                    <p:animEffect transition="in" filter="checkerboard(across)">
                                      <p:cBhvr>
                                        <p:cTn id="57" dur="500"/>
                                        <p:tgtEl>
                                          <p:spTgt spid="123955"/>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5" presetClass="entr" presetSubtype="10" fill="hold" grpId="0" nodeType="clickEffect">
                                  <p:stCondLst>
                                    <p:cond delay="0"/>
                                  </p:stCondLst>
                                  <p:childTnLst>
                                    <p:set>
                                      <p:cBhvr>
                                        <p:cTn id="61" dur="1" fill="hold">
                                          <p:stCondLst>
                                            <p:cond delay="0"/>
                                          </p:stCondLst>
                                        </p:cTn>
                                        <p:tgtEl>
                                          <p:spTgt spid="123961"/>
                                        </p:tgtEl>
                                        <p:attrNameLst>
                                          <p:attrName>style.visibility</p:attrName>
                                        </p:attrNameLst>
                                      </p:cBhvr>
                                      <p:to>
                                        <p:strVal val="visible"/>
                                      </p:to>
                                    </p:set>
                                    <p:animEffect transition="in" filter="checkerboard(across)">
                                      <p:cBhvr>
                                        <p:cTn id="62" dur="500"/>
                                        <p:tgtEl>
                                          <p:spTgt spid="123961"/>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5" presetClass="entr" presetSubtype="10" fill="hold" grpId="0" nodeType="clickEffect">
                                  <p:stCondLst>
                                    <p:cond delay="0"/>
                                  </p:stCondLst>
                                  <p:childTnLst>
                                    <p:set>
                                      <p:cBhvr>
                                        <p:cTn id="66" dur="1" fill="hold">
                                          <p:stCondLst>
                                            <p:cond delay="0"/>
                                          </p:stCondLst>
                                        </p:cTn>
                                        <p:tgtEl>
                                          <p:spTgt spid="123962"/>
                                        </p:tgtEl>
                                        <p:attrNameLst>
                                          <p:attrName>style.visibility</p:attrName>
                                        </p:attrNameLst>
                                      </p:cBhvr>
                                      <p:to>
                                        <p:strVal val="visible"/>
                                      </p:to>
                                    </p:set>
                                    <p:animEffect transition="in" filter="checkerboard(across)">
                                      <p:cBhvr>
                                        <p:cTn id="67" dur="500"/>
                                        <p:tgtEl>
                                          <p:spTgt spid="123962"/>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5" presetClass="entr" presetSubtype="10" fill="hold" grpId="0" nodeType="clickEffect">
                                  <p:stCondLst>
                                    <p:cond delay="0"/>
                                  </p:stCondLst>
                                  <p:childTnLst>
                                    <p:set>
                                      <p:cBhvr>
                                        <p:cTn id="71" dur="1" fill="hold">
                                          <p:stCondLst>
                                            <p:cond delay="0"/>
                                          </p:stCondLst>
                                        </p:cTn>
                                        <p:tgtEl>
                                          <p:spTgt spid="123963"/>
                                        </p:tgtEl>
                                        <p:attrNameLst>
                                          <p:attrName>style.visibility</p:attrName>
                                        </p:attrNameLst>
                                      </p:cBhvr>
                                      <p:to>
                                        <p:strVal val="visible"/>
                                      </p:to>
                                    </p:set>
                                    <p:animEffect transition="in" filter="checkerboard(across)">
                                      <p:cBhvr>
                                        <p:cTn id="72" dur="500"/>
                                        <p:tgtEl>
                                          <p:spTgt spid="123963"/>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5" presetClass="entr" presetSubtype="10" fill="hold" grpId="0" nodeType="clickEffect">
                                  <p:stCondLst>
                                    <p:cond delay="0"/>
                                  </p:stCondLst>
                                  <p:childTnLst>
                                    <p:set>
                                      <p:cBhvr>
                                        <p:cTn id="76" dur="1" fill="hold">
                                          <p:stCondLst>
                                            <p:cond delay="0"/>
                                          </p:stCondLst>
                                        </p:cTn>
                                        <p:tgtEl>
                                          <p:spTgt spid="123964"/>
                                        </p:tgtEl>
                                        <p:attrNameLst>
                                          <p:attrName>style.visibility</p:attrName>
                                        </p:attrNameLst>
                                      </p:cBhvr>
                                      <p:to>
                                        <p:strVal val="visible"/>
                                      </p:to>
                                    </p:set>
                                    <p:animEffect transition="in" filter="checkerboard(across)">
                                      <p:cBhvr>
                                        <p:cTn id="77" dur="500"/>
                                        <p:tgtEl>
                                          <p:spTgt spid="123964"/>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5" presetClass="entr" presetSubtype="10" fill="hold" grpId="0" nodeType="clickEffect">
                                  <p:stCondLst>
                                    <p:cond delay="0"/>
                                  </p:stCondLst>
                                  <p:childTnLst>
                                    <p:set>
                                      <p:cBhvr>
                                        <p:cTn id="81" dur="1" fill="hold">
                                          <p:stCondLst>
                                            <p:cond delay="0"/>
                                          </p:stCondLst>
                                        </p:cTn>
                                        <p:tgtEl>
                                          <p:spTgt spid="123960"/>
                                        </p:tgtEl>
                                        <p:attrNameLst>
                                          <p:attrName>style.visibility</p:attrName>
                                        </p:attrNameLst>
                                      </p:cBhvr>
                                      <p:to>
                                        <p:strVal val="visible"/>
                                      </p:to>
                                    </p:set>
                                    <p:animEffect transition="in" filter="checkerboard(across)">
                                      <p:cBhvr>
                                        <p:cTn id="82" dur="500"/>
                                        <p:tgtEl>
                                          <p:spTgt spid="1239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50" grpId="0" animBg="1"/>
      <p:bldP spid="123951" grpId="0" animBg="1"/>
      <p:bldP spid="123952" grpId="0" animBg="1"/>
      <p:bldP spid="123953" grpId="0" animBg="1"/>
      <p:bldP spid="123954" grpId="0" animBg="1"/>
      <p:bldP spid="123955" grpId="0" animBg="1"/>
      <p:bldP spid="123956" grpId="0" animBg="1"/>
      <p:bldP spid="123957" grpId="0" animBg="1"/>
      <p:bldP spid="123958" grpId="0" animBg="1"/>
      <p:bldP spid="123959" grpId="0" animBg="1"/>
      <p:bldP spid="123960" grpId="0" animBg="1"/>
      <p:bldP spid="123961" grpId="0" animBg="1"/>
      <p:bldP spid="123962" grpId="0" animBg="1"/>
      <p:bldP spid="123963" grpId="0" animBg="1"/>
      <p:bldP spid="123964"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48131" name="Rectangle 4"/>
          <p:cNvSpPr>
            <a:spLocks noChangeArrowheads="1"/>
          </p:cNvSpPr>
          <p:nvPr/>
        </p:nvSpPr>
        <p:spPr bwMode="auto">
          <a:xfrm>
            <a:off x="685800" y="730250"/>
            <a:ext cx="7772400" cy="1006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p>
            <a:pPr>
              <a:buClr>
                <a:srgbClr val="FF3300"/>
              </a:buClr>
              <a:buFont typeface="Wingdings" pitchFamily="2" charset="2"/>
              <a:buChar char="v"/>
            </a:pPr>
            <a:r>
              <a:rPr kumimoji="1" lang="zh-CN" altLang="en-US" sz="4000" b="1">
                <a:solidFill>
                  <a:schemeClr val="hlink"/>
                </a:solidFill>
                <a:latin typeface="楷体_GB2312" pitchFamily="49" charset="-122"/>
                <a:ea typeface="楷体_GB2312" pitchFamily="49" charset="-122"/>
              </a:rPr>
              <a:t>后缀表达式求值</a:t>
            </a:r>
          </a:p>
        </p:txBody>
      </p:sp>
      <p:sp>
        <p:nvSpPr>
          <p:cNvPr id="231429" name="Rectangle 5"/>
          <p:cNvSpPr>
            <a:spLocks noChangeArrowheads="1"/>
          </p:cNvSpPr>
          <p:nvPr/>
        </p:nvSpPr>
        <p:spPr bwMode="auto">
          <a:xfrm>
            <a:off x="990600" y="1676400"/>
            <a:ext cx="6965950" cy="815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marL="342900" indent="-342900">
              <a:spcBef>
                <a:spcPct val="20000"/>
              </a:spcBef>
              <a:buClr>
                <a:srgbClr val="CC0000"/>
              </a:buClr>
              <a:buFont typeface="Wingdings" pitchFamily="2" charset="2"/>
              <a:buChar char="l"/>
            </a:pPr>
            <a:r>
              <a:rPr kumimoji="1" lang="zh-CN" altLang="en-US" sz="3600" b="1">
                <a:solidFill>
                  <a:srgbClr val="FFFF00"/>
                </a:solidFill>
                <a:latin typeface="Times New Roman" pitchFamily="18" charset="0"/>
                <a:ea typeface="楷体_GB2312" pitchFamily="49" charset="-122"/>
              </a:rPr>
              <a:t>先找运算符，再找操作数</a:t>
            </a:r>
            <a:endParaRPr kumimoji="1" lang="zh-CN" altLang="en-US" sz="3600">
              <a:solidFill>
                <a:srgbClr val="FFFF00"/>
              </a:solidFill>
              <a:latin typeface="Times New Roman" pitchFamily="18" charset="0"/>
              <a:ea typeface="宋体" pitchFamily="2" charset="-122"/>
            </a:endParaRPr>
          </a:p>
        </p:txBody>
      </p:sp>
      <p:sp>
        <p:nvSpPr>
          <p:cNvPr id="231430" name="Text Box 6"/>
          <p:cNvSpPr txBox="1">
            <a:spLocks noChangeArrowheads="1"/>
          </p:cNvSpPr>
          <p:nvPr/>
        </p:nvSpPr>
        <p:spPr bwMode="auto">
          <a:xfrm>
            <a:off x="838200" y="2852738"/>
            <a:ext cx="5813425" cy="1311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zh-CN" altLang="en-US" sz="4000" b="1">
                <a:solidFill>
                  <a:schemeClr val="hlink"/>
                </a:solidFill>
                <a:latin typeface="Times New Roman" pitchFamily="18" charset="0"/>
                <a:ea typeface="楷体_GB2312" pitchFamily="49" charset="-122"/>
              </a:rPr>
              <a:t>例如：</a:t>
            </a:r>
          </a:p>
          <a:p>
            <a:pPr eaLnBrk="1" hangingPunct="1"/>
            <a:r>
              <a:rPr kumimoji="1" lang="zh-CN" altLang="en-US" sz="4000" b="1">
                <a:solidFill>
                  <a:schemeClr val="hlink"/>
                </a:solidFill>
                <a:latin typeface="Times New Roman" pitchFamily="18" charset="0"/>
                <a:ea typeface="楷体_GB2312" pitchFamily="49" charset="-122"/>
              </a:rPr>
              <a:t>             </a:t>
            </a:r>
            <a:r>
              <a:rPr kumimoji="1" lang="en-US" altLang="zh-CN" sz="4000" b="1">
                <a:solidFill>
                  <a:schemeClr val="hlink"/>
                </a:solidFill>
                <a:latin typeface="Times New Roman" pitchFamily="18" charset="0"/>
                <a:ea typeface="楷体_GB2312" pitchFamily="49" charset="-122"/>
              </a:rPr>
              <a:t>a b </a:t>
            </a:r>
            <a:r>
              <a:rPr kumimoji="1" lang="en-US" altLang="zh-CN" sz="4000" b="1">
                <a:solidFill>
                  <a:schemeClr val="hlink"/>
                </a:solidFill>
                <a:latin typeface="Times New Roman" pitchFamily="18" charset="0"/>
                <a:ea typeface="楷体_GB2312" pitchFamily="49" charset="-122"/>
                <a:sym typeface="Symbol" pitchFamily="18" charset="2"/>
              </a:rPr>
              <a:t></a:t>
            </a:r>
            <a:r>
              <a:rPr kumimoji="1" lang="en-US" altLang="zh-CN" sz="4000" b="1">
                <a:solidFill>
                  <a:schemeClr val="hlink"/>
                </a:solidFill>
                <a:latin typeface="Times New Roman" pitchFamily="18" charset="0"/>
                <a:ea typeface="楷体_GB2312" pitchFamily="49" charset="-122"/>
              </a:rPr>
              <a:t> c d e / </a:t>
            </a:r>
            <a:r>
              <a:rPr kumimoji="1" lang="en-US" altLang="zh-CN" sz="4000" b="1">
                <a:solidFill>
                  <a:schemeClr val="hlink"/>
                </a:solidFill>
                <a:latin typeface="Times New Roman" pitchFamily="18" charset="0"/>
                <a:ea typeface="楷体_GB2312" pitchFamily="49" charset="-122"/>
                <a:sym typeface="Symbol" pitchFamily="18" charset="2"/>
              </a:rPr>
              <a:t></a:t>
            </a:r>
            <a:r>
              <a:rPr kumimoji="1" lang="en-US" altLang="zh-CN" sz="4000" b="1">
                <a:solidFill>
                  <a:schemeClr val="hlink"/>
                </a:solidFill>
                <a:latin typeface="Times New Roman" pitchFamily="18" charset="0"/>
                <a:ea typeface="楷体_GB2312" pitchFamily="49" charset="-122"/>
              </a:rPr>
              <a:t> f </a:t>
            </a:r>
            <a:r>
              <a:rPr kumimoji="1" lang="en-US" altLang="zh-CN" sz="4000" b="1">
                <a:solidFill>
                  <a:schemeClr val="hlink"/>
                </a:solidFill>
                <a:latin typeface="Times New Roman" pitchFamily="18" charset="0"/>
                <a:ea typeface="楷体_GB2312" pitchFamily="49" charset="-122"/>
                <a:sym typeface="Symbol" pitchFamily="18" charset="2"/>
              </a:rPr>
              <a:t></a:t>
            </a:r>
            <a:r>
              <a:rPr kumimoji="1" lang="en-US" altLang="zh-CN" sz="4000" b="1">
                <a:solidFill>
                  <a:schemeClr val="hlink"/>
                </a:solidFill>
                <a:latin typeface="Times New Roman" pitchFamily="18" charset="0"/>
                <a:ea typeface="楷体_GB2312" pitchFamily="49" charset="-122"/>
              </a:rPr>
              <a:t> +</a:t>
            </a:r>
          </a:p>
        </p:txBody>
      </p:sp>
      <p:sp>
        <p:nvSpPr>
          <p:cNvPr id="231431" name="Line 7"/>
          <p:cNvSpPr>
            <a:spLocks noChangeShapeType="1"/>
          </p:cNvSpPr>
          <p:nvPr/>
        </p:nvSpPr>
        <p:spPr bwMode="auto">
          <a:xfrm>
            <a:off x="2514600" y="4164013"/>
            <a:ext cx="1219200" cy="0"/>
          </a:xfrm>
          <a:prstGeom prst="line">
            <a:avLst/>
          </a:prstGeom>
          <a:noFill/>
          <a:ln w="38100">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31432" name="Line 8"/>
          <p:cNvSpPr>
            <a:spLocks noChangeShapeType="1"/>
          </p:cNvSpPr>
          <p:nvPr/>
        </p:nvSpPr>
        <p:spPr bwMode="auto">
          <a:xfrm>
            <a:off x="4114800" y="4392613"/>
            <a:ext cx="914400" cy="0"/>
          </a:xfrm>
          <a:prstGeom prst="line">
            <a:avLst/>
          </a:prstGeom>
          <a:noFill/>
          <a:ln w="38100">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31433" name="Line 9"/>
          <p:cNvSpPr>
            <a:spLocks noChangeShapeType="1"/>
          </p:cNvSpPr>
          <p:nvPr/>
        </p:nvSpPr>
        <p:spPr bwMode="auto">
          <a:xfrm>
            <a:off x="3810000" y="4849813"/>
            <a:ext cx="1676400" cy="0"/>
          </a:xfrm>
          <a:prstGeom prst="line">
            <a:avLst/>
          </a:prstGeom>
          <a:noFill/>
          <a:ln w="38100">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31434" name="Line 10"/>
          <p:cNvSpPr>
            <a:spLocks noChangeShapeType="1"/>
          </p:cNvSpPr>
          <p:nvPr/>
        </p:nvSpPr>
        <p:spPr bwMode="auto">
          <a:xfrm>
            <a:off x="2514600" y="4011613"/>
            <a:ext cx="0" cy="152400"/>
          </a:xfrm>
          <a:prstGeom prst="line">
            <a:avLst/>
          </a:prstGeom>
          <a:noFill/>
          <a:ln w="38100">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31435" name="Line 11"/>
          <p:cNvSpPr>
            <a:spLocks noChangeShapeType="1"/>
          </p:cNvSpPr>
          <p:nvPr/>
        </p:nvSpPr>
        <p:spPr bwMode="auto">
          <a:xfrm>
            <a:off x="3733800" y="4011613"/>
            <a:ext cx="0" cy="152400"/>
          </a:xfrm>
          <a:prstGeom prst="line">
            <a:avLst/>
          </a:prstGeom>
          <a:noFill/>
          <a:ln w="38100">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31436" name="Line 12"/>
          <p:cNvSpPr>
            <a:spLocks noChangeShapeType="1"/>
          </p:cNvSpPr>
          <p:nvPr/>
        </p:nvSpPr>
        <p:spPr bwMode="auto">
          <a:xfrm>
            <a:off x="4114800" y="4240213"/>
            <a:ext cx="0" cy="152400"/>
          </a:xfrm>
          <a:prstGeom prst="line">
            <a:avLst/>
          </a:prstGeom>
          <a:noFill/>
          <a:ln w="38100">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31437" name="Line 13"/>
          <p:cNvSpPr>
            <a:spLocks noChangeShapeType="1"/>
          </p:cNvSpPr>
          <p:nvPr/>
        </p:nvSpPr>
        <p:spPr bwMode="auto">
          <a:xfrm>
            <a:off x="5029200" y="4240213"/>
            <a:ext cx="0" cy="152400"/>
          </a:xfrm>
          <a:prstGeom prst="line">
            <a:avLst/>
          </a:prstGeom>
          <a:noFill/>
          <a:ln w="38100">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31438" name="Line 14"/>
          <p:cNvSpPr>
            <a:spLocks noChangeShapeType="1"/>
          </p:cNvSpPr>
          <p:nvPr/>
        </p:nvSpPr>
        <p:spPr bwMode="auto">
          <a:xfrm>
            <a:off x="3810000" y="4697413"/>
            <a:ext cx="0" cy="152400"/>
          </a:xfrm>
          <a:prstGeom prst="line">
            <a:avLst/>
          </a:prstGeom>
          <a:noFill/>
          <a:ln w="38100">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31439" name="Line 15"/>
          <p:cNvSpPr>
            <a:spLocks noChangeShapeType="1"/>
          </p:cNvSpPr>
          <p:nvPr/>
        </p:nvSpPr>
        <p:spPr bwMode="auto">
          <a:xfrm>
            <a:off x="5486400" y="4697413"/>
            <a:ext cx="0" cy="152400"/>
          </a:xfrm>
          <a:prstGeom prst="line">
            <a:avLst/>
          </a:prstGeom>
          <a:noFill/>
          <a:ln w="38100">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31440" name="Line 16"/>
          <p:cNvSpPr>
            <a:spLocks noChangeShapeType="1"/>
          </p:cNvSpPr>
          <p:nvPr/>
        </p:nvSpPr>
        <p:spPr bwMode="auto">
          <a:xfrm>
            <a:off x="3810000" y="5307013"/>
            <a:ext cx="2362200" cy="0"/>
          </a:xfrm>
          <a:prstGeom prst="line">
            <a:avLst/>
          </a:prstGeom>
          <a:noFill/>
          <a:ln w="38100">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31441" name="Line 17"/>
          <p:cNvSpPr>
            <a:spLocks noChangeShapeType="1"/>
          </p:cNvSpPr>
          <p:nvPr/>
        </p:nvSpPr>
        <p:spPr bwMode="auto">
          <a:xfrm>
            <a:off x="3810000" y="5154613"/>
            <a:ext cx="0" cy="152400"/>
          </a:xfrm>
          <a:prstGeom prst="line">
            <a:avLst/>
          </a:prstGeom>
          <a:noFill/>
          <a:ln w="38100">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31442" name="Line 18"/>
          <p:cNvSpPr>
            <a:spLocks noChangeShapeType="1"/>
          </p:cNvSpPr>
          <p:nvPr/>
        </p:nvSpPr>
        <p:spPr bwMode="auto">
          <a:xfrm>
            <a:off x="6172200" y="5154613"/>
            <a:ext cx="0" cy="152400"/>
          </a:xfrm>
          <a:prstGeom prst="line">
            <a:avLst/>
          </a:prstGeom>
          <a:noFill/>
          <a:ln w="38100">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31443" name="Line 19"/>
          <p:cNvSpPr>
            <a:spLocks noChangeShapeType="1"/>
          </p:cNvSpPr>
          <p:nvPr/>
        </p:nvSpPr>
        <p:spPr bwMode="auto">
          <a:xfrm>
            <a:off x="2514600" y="5764213"/>
            <a:ext cx="4191000" cy="0"/>
          </a:xfrm>
          <a:prstGeom prst="line">
            <a:avLst/>
          </a:prstGeom>
          <a:noFill/>
          <a:ln w="38100">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31444" name="Line 20"/>
          <p:cNvSpPr>
            <a:spLocks noChangeShapeType="1"/>
          </p:cNvSpPr>
          <p:nvPr/>
        </p:nvSpPr>
        <p:spPr bwMode="auto">
          <a:xfrm>
            <a:off x="2514600" y="5611813"/>
            <a:ext cx="0" cy="152400"/>
          </a:xfrm>
          <a:prstGeom prst="line">
            <a:avLst/>
          </a:prstGeom>
          <a:noFill/>
          <a:ln w="38100">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31445" name="Line 21"/>
          <p:cNvSpPr>
            <a:spLocks noChangeShapeType="1"/>
          </p:cNvSpPr>
          <p:nvPr/>
        </p:nvSpPr>
        <p:spPr bwMode="auto">
          <a:xfrm>
            <a:off x="6705600" y="5611813"/>
            <a:ext cx="0" cy="152400"/>
          </a:xfrm>
          <a:prstGeom prst="line">
            <a:avLst/>
          </a:prstGeom>
          <a:noFill/>
          <a:ln w="38100">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31446" name="AutoShape 22"/>
          <p:cNvSpPr>
            <a:spLocks noChangeArrowheads="1"/>
          </p:cNvSpPr>
          <p:nvPr/>
        </p:nvSpPr>
        <p:spPr bwMode="auto">
          <a:xfrm>
            <a:off x="1295400" y="4316413"/>
            <a:ext cx="685800" cy="381000"/>
          </a:xfrm>
          <a:prstGeom prst="wedgeRectCallout">
            <a:avLst>
              <a:gd name="adj1" fmla="val 219676"/>
              <a:gd name="adj2" fmla="val -83333"/>
            </a:avLst>
          </a:prstGeom>
          <a:solidFill>
            <a:srgbClr val="FFFFCC"/>
          </a:solidFill>
          <a:ln w="9525">
            <a:solidFill>
              <a:srgbClr val="CC9900"/>
            </a:solidFill>
            <a:miter lim="800000"/>
            <a:headEnd/>
            <a:tailEnd/>
          </a:ln>
        </p:spPr>
        <p:txBody>
          <a:bodyPr wrap="none" anchor="ctr"/>
          <a:lstStyle/>
          <a:p>
            <a:pPr algn="ctr"/>
            <a:r>
              <a:rPr kumimoji="1" lang="en-US" altLang="zh-CN" sz="3200">
                <a:solidFill>
                  <a:srgbClr val="CC6600"/>
                </a:solidFill>
                <a:latin typeface="Times New Roman" pitchFamily="18" charset="0"/>
                <a:ea typeface="宋体" pitchFamily="2" charset="-122"/>
              </a:rPr>
              <a:t>a</a:t>
            </a:r>
            <a:r>
              <a:rPr kumimoji="1" lang="en-US" altLang="zh-CN" sz="3200" b="1">
                <a:solidFill>
                  <a:srgbClr val="006666"/>
                </a:solidFill>
                <a:latin typeface="Times New Roman" pitchFamily="18" charset="0"/>
                <a:ea typeface="宋体" pitchFamily="2" charset="-122"/>
                <a:sym typeface="Symbol" pitchFamily="18" charset="2"/>
              </a:rPr>
              <a:t></a:t>
            </a:r>
            <a:r>
              <a:rPr kumimoji="1" lang="en-US" altLang="zh-CN" sz="3200">
                <a:solidFill>
                  <a:srgbClr val="CC6600"/>
                </a:solidFill>
                <a:latin typeface="Times New Roman" pitchFamily="18" charset="0"/>
                <a:ea typeface="宋体" pitchFamily="2" charset="-122"/>
                <a:sym typeface="Symbol" pitchFamily="18" charset="2"/>
              </a:rPr>
              <a:t>b</a:t>
            </a:r>
            <a:endParaRPr kumimoji="1" lang="en-US" altLang="zh-CN" sz="4000">
              <a:latin typeface="Times New Roman" pitchFamily="18" charset="0"/>
              <a:ea typeface="宋体" pitchFamily="2" charset="-122"/>
            </a:endParaRPr>
          </a:p>
        </p:txBody>
      </p:sp>
      <p:sp>
        <p:nvSpPr>
          <p:cNvPr id="231447" name="AutoShape 23"/>
          <p:cNvSpPr>
            <a:spLocks noChangeArrowheads="1"/>
          </p:cNvSpPr>
          <p:nvPr/>
        </p:nvSpPr>
        <p:spPr bwMode="auto">
          <a:xfrm>
            <a:off x="5867400" y="4468813"/>
            <a:ext cx="838200" cy="457200"/>
          </a:xfrm>
          <a:prstGeom prst="wedgeRectCallout">
            <a:avLst>
              <a:gd name="adj1" fmla="val -205870"/>
              <a:gd name="adj2" fmla="val -64583"/>
            </a:avLst>
          </a:prstGeom>
          <a:solidFill>
            <a:srgbClr val="FFFFCC"/>
          </a:solidFill>
          <a:ln w="9525">
            <a:solidFill>
              <a:srgbClr val="CC9900"/>
            </a:solidFill>
            <a:miter lim="800000"/>
            <a:headEnd/>
            <a:tailEnd/>
          </a:ln>
        </p:spPr>
        <p:txBody>
          <a:bodyPr wrap="none" anchor="ctr"/>
          <a:lstStyle/>
          <a:p>
            <a:pPr algn="ctr"/>
            <a:r>
              <a:rPr kumimoji="1" lang="en-US" altLang="zh-CN" sz="3200">
                <a:solidFill>
                  <a:srgbClr val="CC6600"/>
                </a:solidFill>
                <a:latin typeface="Times New Roman" pitchFamily="18" charset="0"/>
                <a:ea typeface="宋体" pitchFamily="2" charset="-122"/>
              </a:rPr>
              <a:t>d</a:t>
            </a:r>
            <a:r>
              <a:rPr kumimoji="1" lang="en-US" altLang="zh-CN" sz="3200" b="1">
                <a:solidFill>
                  <a:srgbClr val="006666"/>
                </a:solidFill>
                <a:latin typeface="Times New Roman" pitchFamily="18" charset="0"/>
                <a:ea typeface="宋体" pitchFamily="2" charset="-122"/>
              </a:rPr>
              <a:t>/</a:t>
            </a:r>
            <a:r>
              <a:rPr kumimoji="1" lang="en-US" altLang="zh-CN" sz="3200">
                <a:solidFill>
                  <a:srgbClr val="CC6600"/>
                </a:solidFill>
                <a:latin typeface="Times New Roman" pitchFamily="18" charset="0"/>
                <a:ea typeface="宋体" pitchFamily="2" charset="-122"/>
              </a:rPr>
              <a:t>e</a:t>
            </a:r>
            <a:endParaRPr kumimoji="1" lang="en-US" altLang="zh-CN" sz="4000">
              <a:latin typeface="Times New Roman" pitchFamily="18" charset="0"/>
              <a:ea typeface="宋体" pitchFamily="2" charset="-122"/>
            </a:endParaRPr>
          </a:p>
        </p:txBody>
      </p:sp>
      <p:sp>
        <p:nvSpPr>
          <p:cNvPr id="231448" name="AutoShape 24"/>
          <p:cNvSpPr>
            <a:spLocks noChangeArrowheads="1"/>
          </p:cNvSpPr>
          <p:nvPr/>
        </p:nvSpPr>
        <p:spPr bwMode="auto">
          <a:xfrm>
            <a:off x="2362200" y="4926013"/>
            <a:ext cx="1219200" cy="381000"/>
          </a:xfrm>
          <a:prstGeom prst="wedgeRectCallout">
            <a:avLst>
              <a:gd name="adj1" fmla="val 133722"/>
              <a:gd name="adj2" fmla="val -62500"/>
            </a:avLst>
          </a:prstGeom>
          <a:solidFill>
            <a:srgbClr val="FFFFCC"/>
          </a:solidFill>
          <a:ln w="9525">
            <a:solidFill>
              <a:srgbClr val="CC9900"/>
            </a:solidFill>
            <a:miter lim="800000"/>
            <a:headEnd/>
            <a:tailEnd/>
          </a:ln>
        </p:spPr>
        <p:txBody>
          <a:bodyPr wrap="none" anchor="ctr"/>
          <a:lstStyle/>
          <a:p>
            <a:pPr algn="ctr"/>
            <a:r>
              <a:rPr kumimoji="1" lang="en-US" altLang="zh-CN" sz="4000">
                <a:solidFill>
                  <a:srgbClr val="CC6600"/>
                </a:solidFill>
                <a:latin typeface="Times New Roman" pitchFamily="18" charset="0"/>
                <a:ea typeface="宋体" pitchFamily="2" charset="-122"/>
              </a:rPr>
              <a:t>c</a:t>
            </a:r>
            <a:r>
              <a:rPr kumimoji="1" lang="en-US" altLang="zh-CN" sz="4000" b="1">
                <a:solidFill>
                  <a:srgbClr val="006666"/>
                </a:solidFill>
                <a:latin typeface="Times New Roman" pitchFamily="18" charset="0"/>
                <a:ea typeface="宋体" pitchFamily="2" charset="-122"/>
              </a:rPr>
              <a:t>-</a:t>
            </a:r>
            <a:r>
              <a:rPr kumimoji="1" lang="en-US" altLang="zh-CN" sz="4000">
                <a:solidFill>
                  <a:srgbClr val="CC6600"/>
                </a:solidFill>
                <a:latin typeface="Times New Roman" pitchFamily="18" charset="0"/>
                <a:ea typeface="宋体" pitchFamily="2" charset="-122"/>
              </a:rPr>
              <a:t>d/e</a:t>
            </a:r>
            <a:endParaRPr kumimoji="1" lang="en-US" altLang="zh-CN" sz="4000">
              <a:latin typeface="Times New Roman" pitchFamily="18" charset="0"/>
              <a:ea typeface="宋体" pitchFamily="2" charset="-122"/>
            </a:endParaRPr>
          </a:p>
        </p:txBody>
      </p:sp>
      <p:sp>
        <p:nvSpPr>
          <p:cNvPr id="231449" name="AutoShape 25"/>
          <p:cNvSpPr>
            <a:spLocks noChangeArrowheads="1"/>
          </p:cNvSpPr>
          <p:nvPr/>
        </p:nvSpPr>
        <p:spPr bwMode="auto">
          <a:xfrm>
            <a:off x="7010400" y="5307013"/>
            <a:ext cx="1828800" cy="533400"/>
          </a:xfrm>
          <a:prstGeom prst="wedgeRectCallout">
            <a:avLst>
              <a:gd name="adj1" fmla="val -161546"/>
              <a:gd name="adj2" fmla="val -49106"/>
            </a:avLst>
          </a:prstGeom>
          <a:solidFill>
            <a:srgbClr val="FFFFCC"/>
          </a:solidFill>
          <a:ln w="9525">
            <a:solidFill>
              <a:srgbClr val="CC9900"/>
            </a:solidFill>
            <a:miter lim="800000"/>
            <a:headEnd/>
            <a:tailEnd/>
          </a:ln>
        </p:spPr>
        <p:txBody>
          <a:bodyPr wrap="none" anchor="ctr"/>
          <a:lstStyle/>
          <a:p>
            <a:pPr algn="ctr"/>
            <a:r>
              <a:rPr kumimoji="1" lang="en-US" altLang="zh-CN" sz="3200">
                <a:solidFill>
                  <a:srgbClr val="CC6600"/>
                </a:solidFill>
                <a:latin typeface="Times New Roman" pitchFamily="18" charset="0"/>
                <a:ea typeface="宋体" pitchFamily="2" charset="-122"/>
              </a:rPr>
              <a:t>(c-d/e)</a:t>
            </a:r>
            <a:r>
              <a:rPr kumimoji="1" lang="en-US" altLang="zh-CN" sz="3200" b="1">
                <a:solidFill>
                  <a:srgbClr val="006666"/>
                </a:solidFill>
                <a:latin typeface="Times New Roman" pitchFamily="18" charset="0"/>
                <a:ea typeface="宋体" pitchFamily="2" charset="-122"/>
                <a:sym typeface="Symbol" pitchFamily="18" charset="2"/>
              </a:rPr>
              <a:t></a:t>
            </a:r>
            <a:r>
              <a:rPr kumimoji="1" lang="en-US" altLang="zh-CN" sz="3200">
                <a:solidFill>
                  <a:srgbClr val="CC6600"/>
                </a:solidFill>
                <a:latin typeface="Times New Roman" pitchFamily="18" charset="0"/>
                <a:ea typeface="宋体" pitchFamily="2" charset="-122"/>
                <a:sym typeface="Symbol" pitchFamily="18" charset="2"/>
              </a:rPr>
              <a:t>f</a:t>
            </a:r>
            <a:endParaRPr kumimoji="1" lang="en-US" altLang="zh-CN" sz="4000">
              <a:latin typeface="Times New Roman" pitchFamily="18" charset="0"/>
              <a:ea typeface="宋体" pitchFamily="2" charset="-122"/>
            </a:endParaRPr>
          </a:p>
        </p:txBody>
      </p:sp>
      <p:sp>
        <p:nvSpPr>
          <p:cNvPr id="231450" name="AutoShape 26"/>
          <p:cNvSpPr>
            <a:spLocks noChangeArrowheads="1"/>
          </p:cNvSpPr>
          <p:nvPr/>
        </p:nvSpPr>
        <p:spPr bwMode="auto">
          <a:xfrm>
            <a:off x="3429000" y="3249613"/>
            <a:ext cx="152400" cy="381000"/>
          </a:xfrm>
          <a:prstGeom prst="downArrow">
            <a:avLst>
              <a:gd name="adj1" fmla="val 50000"/>
              <a:gd name="adj2" fmla="val 62500"/>
            </a:avLst>
          </a:prstGeom>
          <a:solidFill>
            <a:srgbClr val="FFCC99"/>
          </a:solidFill>
          <a:ln w="9525">
            <a:solidFill>
              <a:schemeClr val="tx1"/>
            </a:solidFill>
            <a:miter lim="800000"/>
            <a:headEnd/>
            <a:tailEnd/>
          </a:ln>
        </p:spPr>
        <p:txBody>
          <a:bodyPr vert="eaVert" wrap="none" anchor="ctr"/>
          <a:lstStyle/>
          <a:p>
            <a:endParaRPr lang="zh-CN" altLang="en-US"/>
          </a:p>
        </p:txBody>
      </p:sp>
      <p:sp>
        <p:nvSpPr>
          <p:cNvPr id="231451" name="AutoShape 27"/>
          <p:cNvSpPr>
            <a:spLocks noChangeArrowheads="1"/>
          </p:cNvSpPr>
          <p:nvPr/>
        </p:nvSpPr>
        <p:spPr bwMode="auto">
          <a:xfrm>
            <a:off x="4876800" y="3249613"/>
            <a:ext cx="152400" cy="381000"/>
          </a:xfrm>
          <a:prstGeom prst="downArrow">
            <a:avLst>
              <a:gd name="adj1" fmla="val 50000"/>
              <a:gd name="adj2" fmla="val 62500"/>
            </a:avLst>
          </a:prstGeom>
          <a:solidFill>
            <a:srgbClr val="FFCC99"/>
          </a:solidFill>
          <a:ln w="9525">
            <a:solidFill>
              <a:schemeClr val="tx1"/>
            </a:solidFill>
            <a:miter lim="800000"/>
            <a:headEnd/>
            <a:tailEnd/>
          </a:ln>
        </p:spPr>
        <p:txBody>
          <a:bodyPr vert="eaVert" wrap="none" anchor="ctr"/>
          <a:lstStyle/>
          <a:p>
            <a:endParaRPr lang="zh-CN" altLang="en-US"/>
          </a:p>
        </p:txBody>
      </p:sp>
      <p:sp>
        <p:nvSpPr>
          <p:cNvPr id="231452" name="AutoShape 28"/>
          <p:cNvSpPr>
            <a:spLocks noChangeArrowheads="1"/>
          </p:cNvSpPr>
          <p:nvPr/>
        </p:nvSpPr>
        <p:spPr bwMode="auto">
          <a:xfrm>
            <a:off x="5257800" y="3249613"/>
            <a:ext cx="152400" cy="381000"/>
          </a:xfrm>
          <a:prstGeom prst="downArrow">
            <a:avLst>
              <a:gd name="adj1" fmla="val 50000"/>
              <a:gd name="adj2" fmla="val 62500"/>
            </a:avLst>
          </a:prstGeom>
          <a:solidFill>
            <a:srgbClr val="FFCC99"/>
          </a:solidFill>
          <a:ln w="9525">
            <a:solidFill>
              <a:schemeClr val="tx1"/>
            </a:solidFill>
            <a:miter lim="800000"/>
            <a:headEnd/>
            <a:tailEnd/>
          </a:ln>
        </p:spPr>
        <p:txBody>
          <a:bodyPr vert="eaVert" wrap="none" anchor="ctr"/>
          <a:lstStyle/>
          <a:p>
            <a:endParaRPr lang="zh-CN" altLang="en-US"/>
          </a:p>
        </p:txBody>
      </p:sp>
      <p:sp>
        <p:nvSpPr>
          <p:cNvPr id="231453" name="AutoShape 29"/>
          <p:cNvSpPr>
            <a:spLocks noChangeArrowheads="1"/>
          </p:cNvSpPr>
          <p:nvPr/>
        </p:nvSpPr>
        <p:spPr bwMode="auto">
          <a:xfrm>
            <a:off x="5943600" y="3249613"/>
            <a:ext cx="152400" cy="381000"/>
          </a:xfrm>
          <a:prstGeom prst="downArrow">
            <a:avLst>
              <a:gd name="adj1" fmla="val 50000"/>
              <a:gd name="adj2" fmla="val 62500"/>
            </a:avLst>
          </a:prstGeom>
          <a:solidFill>
            <a:srgbClr val="FFCC99"/>
          </a:solidFill>
          <a:ln w="9525">
            <a:solidFill>
              <a:schemeClr val="tx1"/>
            </a:solidFill>
            <a:miter lim="800000"/>
            <a:headEnd/>
            <a:tailEnd/>
          </a:ln>
        </p:spPr>
        <p:txBody>
          <a:bodyPr vert="eaVert" wrap="none" anchor="ctr"/>
          <a:lstStyle/>
          <a:p>
            <a:endParaRPr lang="zh-CN" altLang="en-US"/>
          </a:p>
        </p:txBody>
      </p:sp>
      <p:sp>
        <p:nvSpPr>
          <p:cNvPr id="231454" name="AutoShape 30"/>
          <p:cNvSpPr>
            <a:spLocks noChangeArrowheads="1"/>
          </p:cNvSpPr>
          <p:nvPr/>
        </p:nvSpPr>
        <p:spPr bwMode="auto">
          <a:xfrm>
            <a:off x="6324600" y="3249613"/>
            <a:ext cx="152400" cy="381000"/>
          </a:xfrm>
          <a:prstGeom prst="downArrow">
            <a:avLst>
              <a:gd name="adj1" fmla="val 50000"/>
              <a:gd name="adj2" fmla="val 62500"/>
            </a:avLst>
          </a:prstGeom>
          <a:solidFill>
            <a:srgbClr val="FFCC99"/>
          </a:solidFill>
          <a:ln w="9525">
            <a:solidFill>
              <a:schemeClr val="tx1"/>
            </a:solidFill>
            <a:miter lim="800000"/>
            <a:headEnd/>
            <a:tailEnd/>
          </a:ln>
        </p:spPr>
        <p:txBody>
          <a:bodyPr vert="eaVert" wrap="none" anchor="ctr"/>
          <a:lstStyle/>
          <a:p>
            <a:endParaRPr lang="zh-CN" altLang="en-US"/>
          </a:p>
        </p:txBody>
      </p:sp>
      <p:sp useBgFill="1">
        <p:nvSpPr>
          <p:cNvPr id="231455" name="Rectangle 31"/>
          <p:cNvSpPr>
            <a:spLocks noChangeArrowheads="1"/>
          </p:cNvSpPr>
          <p:nvPr/>
        </p:nvSpPr>
        <p:spPr bwMode="auto">
          <a:xfrm>
            <a:off x="3352800" y="3240088"/>
            <a:ext cx="304800" cy="457200"/>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useBgFill="1">
        <p:nvSpPr>
          <p:cNvPr id="231456" name="Rectangle 32"/>
          <p:cNvSpPr>
            <a:spLocks noChangeArrowheads="1"/>
          </p:cNvSpPr>
          <p:nvPr/>
        </p:nvSpPr>
        <p:spPr bwMode="auto">
          <a:xfrm>
            <a:off x="4800600" y="3240088"/>
            <a:ext cx="304800" cy="457200"/>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useBgFill="1">
        <p:nvSpPr>
          <p:cNvPr id="231457" name="Rectangle 33"/>
          <p:cNvSpPr>
            <a:spLocks noChangeArrowheads="1"/>
          </p:cNvSpPr>
          <p:nvPr/>
        </p:nvSpPr>
        <p:spPr bwMode="auto">
          <a:xfrm>
            <a:off x="5181600" y="3240088"/>
            <a:ext cx="304800" cy="457200"/>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useBgFill="1">
        <p:nvSpPr>
          <p:cNvPr id="231458" name="Rectangle 34"/>
          <p:cNvSpPr>
            <a:spLocks noChangeArrowheads="1"/>
          </p:cNvSpPr>
          <p:nvPr/>
        </p:nvSpPr>
        <p:spPr bwMode="auto">
          <a:xfrm>
            <a:off x="5867400" y="3240088"/>
            <a:ext cx="304800" cy="457200"/>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1429">
                                            <p:txEl>
                                              <p:pRg st="0" end="0"/>
                                            </p:txEl>
                                          </p:spTgt>
                                        </p:tgtEl>
                                        <p:attrNameLst>
                                          <p:attrName>style.visibility</p:attrName>
                                        </p:attrNameLst>
                                      </p:cBhvr>
                                      <p:to>
                                        <p:strVal val="visible"/>
                                      </p:to>
                                    </p:set>
                                    <p:animEffect transition="in" filter="wipe(left)">
                                      <p:cBhvr>
                                        <p:cTn id="7" dur="500"/>
                                        <p:tgtEl>
                                          <p:spTgt spid="23142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31430"/>
                                        </p:tgtEl>
                                        <p:attrNameLst>
                                          <p:attrName>style.visibility</p:attrName>
                                        </p:attrNameLst>
                                      </p:cBhvr>
                                      <p:to>
                                        <p:strVal val="visible"/>
                                      </p:to>
                                    </p:set>
                                    <p:animEffect transition="in" filter="dissolve">
                                      <p:cBhvr>
                                        <p:cTn id="12" dur="500"/>
                                        <p:tgtEl>
                                          <p:spTgt spid="23143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8" fill="hold" grpId="0" nodeType="clickEffect">
                                  <p:stCondLst>
                                    <p:cond delay="0"/>
                                  </p:stCondLst>
                                  <p:childTnLst>
                                    <p:set>
                                      <p:cBhvr>
                                        <p:cTn id="16" dur="1" fill="hold">
                                          <p:stCondLst>
                                            <p:cond delay="0"/>
                                          </p:stCondLst>
                                        </p:cTn>
                                        <p:tgtEl>
                                          <p:spTgt spid="231450"/>
                                        </p:tgtEl>
                                        <p:attrNameLst>
                                          <p:attrName>style.visibility</p:attrName>
                                        </p:attrNameLst>
                                      </p:cBhvr>
                                      <p:to>
                                        <p:strVal val="visible"/>
                                      </p:to>
                                    </p:set>
                                    <p:animEffect transition="in" filter="slide(fromLeft)">
                                      <p:cBhvr>
                                        <p:cTn id="17" dur="500"/>
                                        <p:tgtEl>
                                          <p:spTgt spid="23145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231435"/>
                                        </p:tgtEl>
                                        <p:attrNameLst>
                                          <p:attrName>style.visibility</p:attrName>
                                        </p:attrNameLst>
                                      </p:cBhvr>
                                      <p:to>
                                        <p:strVal val="visible"/>
                                      </p:to>
                                    </p:set>
                                    <p:animEffect transition="in" filter="wipe(up)">
                                      <p:cBhvr>
                                        <p:cTn id="22" dur="500"/>
                                        <p:tgtEl>
                                          <p:spTgt spid="231435"/>
                                        </p:tgtEl>
                                      </p:cBhvr>
                                    </p:animEffect>
                                  </p:childTnLst>
                                </p:cTn>
                              </p:par>
                            </p:childTnLst>
                          </p:cTn>
                        </p:par>
                        <p:par>
                          <p:cTn id="23" fill="hold" nodeType="afterGroup">
                            <p:stCondLst>
                              <p:cond delay="500"/>
                            </p:stCondLst>
                            <p:childTnLst>
                              <p:par>
                                <p:cTn id="24" presetID="17" presetClass="entr" presetSubtype="2" fill="hold" grpId="0" nodeType="afterEffect">
                                  <p:stCondLst>
                                    <p:cond delay="0"/>
                                  </p:stCondLst>
                                  <p:childTnLst>
                                    <p:set>
                                      <p:cBhvr>
                                        <p:cTn id="25" dur="1" fill="hold">
                                          <p:stCondLst>
                                            <p:cond delay="0"/>
                                          </p:stCondLst>
                                        </p:cTn>
                                        <p:tgtEl>
                                          <p:spTgt spid="231431"/>
                                        </p:tgtEl>
                                        <p:attrNameLst>
                                          <p:attrName>style.visibility</p:attrName>
                                        </p:attrNameLst>
                                      </p:cBhvr>
                                      <p:to>
                                        <p:strVal val="visible"/>
                                      </p:to>
                                    </p:set>
                                    <p:anim calcmode="lin" valueType="num">
                                      <p:cBhvr>
                                        <p:cTn id="26" dur="500" fill="hold"/>
                                        <p:tgtEl>
                                          <p:spTgt spid="231431"/>
                                        </p:tgtEl>
                                        <p:attrNameLst>
                                          <p:attrName>ppt_x</p:attrName>
                                        </p:attrNameLst>
                                      </p:cBhvr>
                                      <p:tavLst>
                                        <p:tav tm="0">
                                          <p:val>
                                            <p:strVal val="#ppt_x+#ppt_w/2"/>
                                          </p:val>
                                        </p:tav>
                                        <p:tav tm="100000">
                                          <p:val>
                                            <p:strVal val="#ppt_x"/>
                                          </p:val>
                                        </p:tav>
                                      </p:tavLst>
                                    </p:anim>
                                    <p:anim calcmode="lin" valueType="num">
                                      <p:cBhvr>
                                        <p:cTn id="27" dur="500" fill="hold"/>
                                        <p:tgtEl>
                                          <p:spTgt spid="231431"/>
                                        </p:tgtEl>
                                        <p:attrNameLst>
                                          <p:attrName>ppt_y</p:attrName>
                                        </p:attrNameLst>
                                      </p:cBhvr>
                                      <p:tavLst>
                                        <p:tav tm="0">
                                          <p:val>
                                            <p:strVal val="#ppt_y"/>
                                          </p:val>
                                        </p:tav>
                                        <p:tav tm="100000">
                                          <p:val>
                                            <p:strVal val="#ppt_y"/>
                                          </p:val>
                                        </p:tav>
                                      </p:tavLst>
                                    </p:anim>
                                    <p:anim calcmode="lin" valueType="num">
                                      <p:cBhvr>
                                        <p:cTn id="28" dur="500" fill="hold"/>
                                        <p:tgtEl>
                                          <p:spTgt spid="231431"/>
                                        </p:tgtEl>
                                        <p:attrNameLst>
                                          <p:attrName>ppt_w</p:attrName>
                                        </p:attrNameLst>
                                      </p:cBhvr>
                                      <p:tavLst>
                                        <p:tav tm="0">
                                          <p:val>
                                            <p:fltVal val="0"/>
                                          </p:val>
                                        </p:tav>
                                        <p:tav tm="100000">
                                          <p:val>
                                            <p:strVal val="#ppt_w"/>
                                          </p:val>
                                        </p:tav>
                                      </p:tavLst>
                                    </p:anim>
                                    <p:anim calcmode="lin" valueType="num">
                                      <p:cBhvr>
                                        <p:cTn id="29" dur="500" fill="hold"/>
                                        <p:tgtEl>
                                          <p:spTgt spid="231431"/>
                                        </p:tgtEl>
                                        <p:attrNameLst>
                                          <p:attrName>ppt_h</p:attrName>
                                        </p:attrNameLst>
                                      </p:cBhvr>
                                      <p:tavLst>
                                        <p:tav tm="0">
                                          <p:val>
                                            <p:strVal val="#ppt_h"/>
                                          </p:val>
                                        </p:tav>
                                        <p:tav tm="100000">
                                          <p:val>
                                            <p:strVal val="#ppt_h"/>
                                          </p:val>
                                        </p:tav>
                                      </p:tavLst>
                                    </p:anim>
                                  </p:childTnLst>
                                </p:cTn>
                              </p:par>
                            </p:childTnLst>
                          </p:cTn>
                        </p:par>
                        <p:par>
                          <p:cTn id="30" fill="hold" nodeType="afterGroup">
                            <p:stCondLst>
                              <p:cond delay="1000"/>
                            </p:stCondLst>
                            <p:childTnLst>
                              <p:par>
                                <p:cTn id="31" presetID="22" presetClass="entr" presetSubtype="4" fill="hold" grpId="0" nodeType="afterEffect">
                                  <p:stCondLst>
                                    <p:cond delay="0"/>
                                  </p:stCondLst>
                                  <p:childTnLst>
                                    <p:set>
                                      <p:cBhvr>
                                        <p:cTn id="32" dur="1" fill="hold">
                                          <p:stCondLst>
                                            <p:cond delay="0"/>
                                          </p:stCondLst>
                                        </p:cTn>
                                        <p:tgtEl>
                                          <p:spTgt spid="231434"/>
                                        </p:tgtEl>
                                        <p:attrNameLst>
                                          <p:attrName>style.visibility</p:attrName>
                                        </p:attrNameLst>
                                      </p:cBhvr>
                                      <p:to>
                                        <p:strVal val="visible"/>
                                      </p:to>
                                    </p:set>
                                    <p:animEffect transition="in" filter="wipe(down)">
                                      <p:cBhvr>
                                        <p:cTn id="33" dur="500"/>
                                        <p:tgtEl>
                                          <p:spTgt spid="231434"/>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 presetClass="entr" presetSubtype="8" fill="hold" grpId="0" nodeType="clickEffect">
                                  <p:stCondLst>
                                    <p:cond delay="0"/>
                                  </p:stCondLst>
                                  <p:childTnLst>
                                    <p:set>
                                      <p:cBhvr>
                                        <p:cTn id="37" dur="1" fill="hold">
                                          <p:stCondLst>
                                            <p:cond delay="0"/>
                                          </p:stCondLst>
                                        </p:cTn>
                                        <p:tgtEl>
                                          <p:spTgt spid="231446"/>
                                        </p:tgtEl>
                                        <p:attrNameLst>
                                          <p:attrName>style.visibility</p:attrName>
                                        </p:attrNameLst>
                                      </p:cBhvr>
                                      <p:to>
                                        <p:strVal val="visible"/>
                                      </p:to>
                                    </p:set>
                                    <p:anim calcmode="lin" valueType="num">
                                      <p:cBhvr additive="base">
                                        <p:cTn id="38" dur="500" fill="hold"/>
                                        <p:tgtEl>
                                          <p:spTgt spid="231446"/>
                                        </p:tgtEl>
                                        <p:attrNameLst>
                                          <p:attrName>ppt_x</p:attrName>
                                        </p:attrNameLst>
                                      </p:cBhvr>
                                      <p:tavLst>
                                        <p:tav tm="0">
                                          <p:val>
                                            <p:strVal val="0-#ppt_w/2"/>
                                          </p:val>
                                        </p:tav>
                                        <p:tav tm="100000">
                                          <p:val>
                                            <p:strVal val="#ppt_x"/>
                                          </p:val>
                                        </p:tav>
                                      </p:tavLst>
                                    </p:anim>
                                    <p:anim calcmode="lin" valueType="num">
                                      <p:cBhvr additive="base">
                                        <p:cTn id="39" dur="500" fill="hold"/>
                                        <p:tgtEl>
                                          <p:spTgt spid="231446"/>
                                        </p:tgtEl>
                                        <p:attrNameLst>
                                          <p:attrName>ppt_y</p:attrName>
                                        </p:attrNameLst>
                                      </p:cBhvr>
                                      <p:tavLst>
                                        <p:tav tm="0">
                                          <p:val>
                                            <p:strVal val="#ppt_y"/>
                                          </p:val>
                                        </p:tav>
                                        <p:tav tm="100000">
                                          <p:val>
                                            <p:strVal val="#ppt_y"/>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8" fill="hold" grpId="0" nodeType="clickEffect">
                                  <p:stCondLst>
                                    <p:cond delay="0"/>
                                  </p:stCondLst>
                                  <p:childTnLst>
                                    <p:set>
                                      <p:cBhvr>
                                        <p:cTn id="43" dur="1" fill="hold">
                                          <p:stCondLst>
                                            <p:cond delay="0"/>
                                          </p:stCondLst>
                                        </p:cTn>
                                        <p:tgtEl>
                                          <p:spTgt spid="231455"/>
                                        </p:tgtEl>
                                        <p:attrNameLst>
                                          <p:attrName>style.visibility</p:attrName>
                                        </p:attrNameLst>
                                      </p:cBhvr>
                                      <p:to>
                                        <p:strVal val="visible"/>
                                      </p:to>
                                    </p:set>
                                    <p:animEffect transition="in" filter="wipe(left)">
                                      <p:cBhvr>
                                        <p:cTn id="44" dur="500"/>
                                        <p:tgtEl>
                                          <p:spTgt spid="231455"/>
                                        </p:tgtEl>
                                      </p:cBhvr>
                                    </p:animEffect>
                                  </p:childTnLst>
                                </p:cTn>
                              </p:par>
                            </p:childTnLst>
                          </p:cTn>
                        </p:par>
                        <p:par>
                          <p:cTn id="45" fill="hold" nodeType="afterGroup">
                            <p:stCondLst>
                              <p:cond delay="500"/>
                            </p:stCondLst>
                            <p:childTnLst>
                              <p:par>
                                <p:cTn id="46" presetID="12" presetClass="entr" presetSubtype="8" fill="hold" grpId="0" nodeType="afterEffect">
                                  <p:stCondLst>
                                    <p:cond delay="0"/>
                                  </p:stCondLst>
                                  <p:childTnLst>
                                    <p:set>
                                      <p:cBhvr>
                                        <p:cTn id="47" dur="1" fill="hold">
                                          <p:stCondLst>
                                            <p:cond delay="0"/>
                                          </p:stCondLst>
                                        </p:cTn>
                                        <p:tgtEl>
                                          <p:spTgt spid="231451"/>
                                        </p:tgtEl>
                                        <p:attrNameLst>
                                          <p:attrName>style.visibility</p:attrName>
                                        </p:attrNameLst>
                                      </p:cBhvr>
                                      <p:to>
                                        <p:strVal val="visible"/>
                                      </p:to>
                                    </p:set>
                                    <p:animEffect transition="in" filter="slide(fromLeft)">
                                      <p:cBhvr>
                                        <p:cTn id="48" dur="500"/>
                                        <p:tgtEl>
                                          <p:spTgt spid="231451"/>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1" fill="hold" grpId="0" nodeType="clickEffect">
                                  <p:stCondLst>
                                    <p:cond delay="0"/>
                                  </p:stCondLst>
                                  <p:childTnLst>
                                    <p:set>
                                      <p:cBhvr>
                                        <p:cTn id="52" dur="1" fill="hold">
                                          <p:stCondLst>
                                            <p:cond delay="0"/>
                                          </p:stCondLst>
                                        </p:cTn>
                                        <p:tgtEl>
                                          <p:spTgt spid="231437"/>
                                        </p:tgtEl>
                                        <p:attrNameLst>
                                          <p:attrName>style.visibility</p:attrName>
                                        </p:attrNameLst>
                                      </p:cBhvr>
                                      <p:to>
                                        <p:strVal val="visible"/>
                                      </p:to>
                                    </p:set>
                                    <p:animEffect transition="in" filter="wipe(up)">
                                      <p:cBhvr>
                                        <p:cTn id="53" dur="500"/>
                                        <p:tgtEl>
                                          <p:spTgt spid="231437"/>
                                        </p:tgtEl>
                                      </p:cBhvr>
                                    </p:animEffect>
                                  </p:childTnLst>
                                </p:cTn>
                              </p:par>
                            </p:childTnLst>
                          </p:cTn>
                        </p:par>
                        <p:par>
                          <p:cTn id="54" fill="hold" nodeType="afterGroup">
                            <p:stCondLst>
                              <p:cond delay="500"/>
                            </p:stCondLst>
                            <p:childTnLst>
                              <p:par>
                                <p:cTn id="55" presetID="17" presetClass="entr" presetSubtype="2" fill="hold" grpId="0" nodeType="afterEffect">
                                  <p:stCondLst>
                                    <p:cond delay="0"/>
                                  </p:stCondLst>
                                  <p:childTnLst>
                                    <p:set>
                                      <p:cBhvr>
                                        <p:cTn id="56" dur="1" fill="hold">
                                          <p:stCondLst>
                                            <p:cond delay="0"/>
                                          </p:stCondLst>
                                        </p:cTn>
                                        <p:tgtEl>
                                          <p:spTgt spid="231432"/>
                                        </p:tgtEl>
                                        <p:attrNameLst>
                                          <p:attrName>style.visibility</p:attrName>
                                        </p:attrNameLst>
                                      </p:cBhvr>
                                      <p:to>
                                        <p:strVal val="visible"/>
                                      </p:to>
                                    </p:set>
                                    <p:anim calcmode="lin" valueType="num">
                                      <p:cBhvr>
                                        <p:cTn id="57" dur="500" fill="hold"/>
                                        <p:tgtEl>
                                          <p:spTgt spid="231432"/>
                                        </p:tgtEl>
                                        <p:attrNameLst>
                                          <p:attrName>ppt_x</p:attrName>
                                        </p:attrNameLst>
                                      </p:cBhvr>
                                      <p:tavLst>
                                        <p:tav tm="0">
                                          <p:val>
                                            <p:strVal val="#ppt_x+#ppt_w/2"/>
                                          </p:val>
                                        </p:tav>
                                        <p:tav tm="100000">
                                          <p:val>
                                            <p:strVal val="#ppt_x"/>
                                          </p:val>
                                        </p:tav>
                                      </p:tavLst>
                                    </p:anim>
                                    <p:anim calcmode="lin" valueType="num">
                                      <p:cBhvr>
                                        <p:cTn id="58" dur="500" fill="hold"/>
                                        <p:tgtEl>
                                          <p:spTgt spid="231432"/>
                                        </p:tgtEl>
                                        <p:attrNameLst>
                                          <p:attrName>ppt_y</p:attrName>
                                        </p:attrNameLst>
                                      </p:cBhvr>
                                      <p:tavLst>
                                        <p:tav tm="0">
                                          <p:val>
                                            <p:strVal val="#ppt_y"/>
                                          </p:val>
                                        </p:tav>
                                        <p:tav tm="100000">
                                          <p:val>
                                            <p:strVal val="#ppt_y"/>
                                          </p:val>
                                        </p:tav>
                                      </p:tavLst>
                                    </p:anim>
                                    <p:anim calcmode="lin" valueType="num">
                                      <p:cBhvr>
                                        <p:cTn id="59" dur="500" fill="hold"/>
                                        <p:tgtEl>
                                          <p:spTgt spid="231432"/>
                                        </p:tgtEl>
                                        <p:attrNameLst>
                                          <p:attrName>ppt_w</p:attrName>
                                        </p:attrNameLst>
                                      </p:cBhvr>
                                      <p:tavLst>
                                        <p:tav tm="0">
                                          <p:val>
                                            <p:fltVal val="0"/>
                                          </p:val>
                                        </p:tav>
                                        <p:tav tm="100000">
                                          <p:val>
                                            <p:strVal val="#ppt_w"/>
                                          </p:val>
                                        </p:tav>
                                      </p:tavLst>
                                    </p:anim>
                                    <p:anim calcmode="lin" valueType="num">
                                      <p:cBhvr>
                                        <p:cTn id="60" dur="500" fill="hold"/>
                                        <p:tgtEl>
                                          <p:spTgt spid="231432"/>
                                        </p:tgtEl>
                                        <p:attrNameLst>
                                          <p:attrName>ppt_h</p:attrName>
                                        </p:attrNameLst>
                                      </p:cBhvr>
                                      <p:tavLst>
                                        <p:tav tm="0">
                                          <p:val>
                                            <p:strVal val="#ppt_h"/>
                                          </p:val>
                                        </p:tav>
                                        <p:tav tm="100000">
                                          <p:val>
                                            <p:strVal val="#ppt_h"/>
                                          </p:val>
                                        </p:tav>
                                      </p:tavLst>
                                    </p:anim>
                                  </p:childTnLst>
                                </p:cTn>
                              </p:par>
                            </p:childTnLst>
                          </p:cTn>
                        </p:par>
                        <p:par>
                          <p:cTn id="61" fill="hold" nodeType="afterGroup">
                            <p:stCondLst>
                              <p:cond delay="1000"/>
                            </p:stCondLst>
                            <p:childTnLst>
                              <p:par>
                                <p:cTn id="62" presetID="22" presetClass="entr" presetSubtype="4" fill="hold" grpId="0" nodeType="afterEffect">
                                  <p:stCondLst>
                                    <p:cond delay="0"/>
                                  </p:stCondLst>
                                  <p:childTnLst>
                                    <p:set>
                                      <p:cBhvr>
                                        <p:cTn id="63" dur="1" fill="hold">
                                          <p:stCondLst>
                                            <p:cond delay="0"/>
                                          </p:stCondLst>
                                        </p:cTn>
                                        <p:tgtEl>
                                          <p:spTgt spid="231436"/>
                                        </p:tgtEl>
                                        <p:attrNameLst>
                                          <p:attrName>style.visibility</p:attrName>
                                        </p:attrNameLst>
                                      </p:cBhvr>
                                      <p:to>
                                        <p:strVal val="visible"/>
                                      </p:to>
                                    </p:set>
                                    <p:animEffect transition="in" filter="wipe(down)">
                                      <p:cBhvr>
                                        <p:cTn id="64" dur="500"/>
                                        <p:tgtEl>
                                          <p:spTgt spid="231436"/>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2" presetClass="entr" presetSubtype="2" fill="hold" grpId="0" nodeType="clickEffect">
                                  <p:stCondLst>
                                    <p:cond delay="0"/>
                                  </p:stCondLst>
                                  <p:childTnLst>
                                    <p:set>
                                      <p:cBhvr>
                                        <p:cTn id="68" dur="1" fill="hold">
                                          <p:stCondLst>
                                            <p:cond delay="0"/>
                                          </p:stCondLst>
                                        </p:cTn>
                                        <p:tgtEl>
                                          <p:spTgt spid="231447"/>
                                        </p:tgtEl>
                                        <p:attrNameLst>
                                          <p:attrName>style.visibility</p:attrName>
                                        </p:attrNameLst>
                                      </p:cBhvr>
                                      <p:to>
                                        <p:strVal val="visible"/>
                                      </p:to>
                                    </p:set>
                                    <p:anim calcmode="lin" valueType="num">
                                      <p:cBhvr additive="base">
                                        <p:cTn id="69" dur="500" fill="hold"/>
                                        <p:tgtEl>
                                          <p:spTgt spid="231447"/>
                                        </p:tgtEl>
                                        <p:attrNameLst>
                                          <p:attrName>ppt_x</p:attrName>
                                        </p:attrNameLst>
                                      </p:cBhvr>
                                      <p:tavLst>
                                        <p:tav tm="0">
                                          <p:val>
                                            <p:strVal val="1+#ppt_w/2"/>
                                          </p:val>
                                        </p:tav>
                                        <p:tav tm="100000">
                                          <p:val>
                                            <p:strVal val="#ppt_x"/>
                                          </p:val>
                                        </p:tav>
                                      </p:tavLst>
                                    </p:anim>
                                    <p:anim calcmode="lin" valueType="num">
                                      <p:cBhvr additive="base">
                                        <p:cTn id="70" dur="500" fill="hold"/>
                                        <p:tgtEl>
                                          <p:spTgt spid="231447"/>
                                        </p:tgtEl>
                                        <p:attrNameLst>
                                          <p:attrName>ppt_y</p:attrName>
                                        </p:attrNameLst>
                                      </p:cBhvr>
                                      <p:tavLst>
                                        <p:tav tm="0">
                                          <p:val>
                                            <p:strVal val="#ppt_y"/>
                                          </p:val>
                                        </p:tav>
                                        <p:tav tm="100000">
                                          <p:val>
                                            <p:strVal val="#ppt_y"/>
                                          </p:val>
                                        </p:tav>
                                      </p:tavLst>
                                    </p:anim>
                                  </p:childTnLst>
                                </p:cTn>
                              </p:par>
                            </p:childTnLst>
                          </p:cTn>
                        </p:par>
                      </p:childTnLst>
                    </p:cTn>
                  </p:par>
                  <p:par>
                    <p:cTn id="71" fill="hold" nodeType="clickPar">
                      <p:stCondLst>
                        <p:cond delay="indefinite"/>
                      </p:stCondLst>
                      <p:childTnLst>
                        <p:par>
                          <p:cTn id="72" fill="hold" nodeType="withGroup">
                            <p:stCondLst>
                              <p:cond delay="0"/>
                            </p:stCondLst>
                            <p:childTnLst>
                              <p:par>
                                <p:cTn id="73" presetID="22" presetClass="entr" presetSubtype="8" fill="hold" grpId="0" nodeType="clickEffect">
                                  <p:stCondLst>
                                    <p:cond delay="0"/>
                                  </p:stCondLst>
                                  <p:childTnLst>
                                    <p:set>
                                      <p:cBhvr>
                                        <p:cTn id="74" dur="1" fill="hold">
                                          <p:stCondLst>
                                            <p:cond delay="0"/>
                                          </p:stCondLst>
                                        </p:cTn>
                                        <p:tgtEl>
                                          <p:spTgt spid="231456"/>
                                        </p:tgtEl>
                                        <p:attrNameLst>
                                          <p:attrName>style.visibility</p:attrName>
                                        </p:attrNameLst>
                                      </p:cBhvr>
                                      <p:to>
                                        <p:strVal val="visible"/>
                                      </p:to>
                                    </p:set>
                                    <p:animEffect transition="in" filter="wipe(left)">
                                      <p:cBhvr>
                                        <p:cTn id="75" dur="500"/>
                                        <p:tgtEl>
                                          <p:spTgt spid="231456"/>
                                        </p:tgtEl>
                                      </p:cBhvr>
                                    </p:animEffect>
                                  </p:childTnLst>
                                </p:cTn>
                              </p:par>
                            </p:childTnLst>
                          </p:cTn>
                        </p:par>
                        <p:par>
                          <p:cTn id="76" fill="hold" nodeType="afterGroup">
                            <p:stCondLst>
                              <p:cond delay="500"/>
                            </p:stCondLst>
                            <p:childTnLst>
                              <p:par>
                                <p:cTn id="77" presetID="12" presetClass="entr" presetSubtype="8" fill="hold" grpId="0" nodeType="afterEffect">
                                  <p:stCondLst>
                                    <p:cond delay="0"/>
                                  </p:stCondLst>
                                  <p:childTnLst>
                                    <p:set>
                                      <p:cBhvr>
                                        <p:cTn id="78" dur="1" fill="hold">
                                          <p:stCondLst>
                                            <p:cond delay="0"/>
                                          </p:stCondLst>
                                        </p:cTn>
                                        <p:tgtEl>
                                          <p:spTgt spid="231452"/>
                                        </p:tgtEl>
                                        <p:attrNameLst>
                                          <p:attrName>style.visibility</p:attrName>
                                        </p:attrNameLst>
                                      </p:cBhvr>
                                      <p:to>
                                        <p:strVal val="visible"/>
                                      </p:to>
                                    </p:set>
                                    <p:animEffect transition="in" filter="slide(fromLeft)">
                                      <p:cBhvr>
                                        <p:cTn id="79" dur="500"/>
                                        <p:tgtEl>
                                          <p:spTgt spid="231452"/>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22" presetClass="entr" presetSubtype="1" fill="hold" grpId="0" nodeType="clickEffect">
                                  <p:stCondLst>
                                    <p:cond delay="0"/>
                                  </p:stCondLst>
                                  <p:childTnLst>
                                    <p:set>
                                      <p:cBhvr>
                                        <p:cTn id="83" dur="1" fill="hold">
                                          <p:stCondLst>
                                            <p:cond delay="0"/>
                                          </p:stCondLst>
                                        </p:cTn>
                                        <p:tgtEl>
                                          <p:spTgt spid="231439"/>
                                        </p:tgtEl>
                                        <p:attrNameLst>
                                          <p:attrName>style.visibility</p:attrName>
                                        </p:attrNameLst>
                                      </p:cBhvr>
                                      <p:to>
                                        <p:strVal val="visible"/>
                                      </p:to>
                                    </p:set>
                                    <p:animEffect transition="in" filter="wipe(up)">
                                      <p:cBhvr>
                                        <p:cTn id="84" dur="500"/>
                                        <p:tgtEl>
                                          <p:spTgt spid="231439"/>
                                        </p:tgtEl>
                                      </p:cBhvr>
                                    </p:animEffect>
                                  </p:childTnLst>
                                </p:cTn>
                              </p:par>
                            </p:childTnLst>
                          </p:cTn>
                        </p:par>
                        <p:par>
                          <p:cTn id="85" fill="hold" nodeType="afterGroup">
                            <p:stCondLst>
                              <p:cond delay="500"/>
                            </p:stCondLst>
                            <p:childTnLst>
                              <p:par>
                                <p:cTn id="86" presetID="17" presetClass="entr" presetSubtype="2" fill="hold" grpId="0" nodeType="afterEffect">
                                  <p:stCondLst>
                                    <p:cond delay="0"/>
                                  </p:stCondLst>
                                  <p:childTnLst>
                                    <p:set>
                                      <p:cBhvr>
                                        <p:cTn id="87" dur="1" fill="hold">
                                          <p:stCondLst>
                                            <p:cond delay="0"/>
                                          </p:stCondLst>
                                        </p:cTn>
                                        <p:tgtEl>
                                          <p:spTgt spid="231433"/>
                                        </p:tgtEl>
                                        <p:attrNameLst>
                                          <p:attrName>style.visibility</p:attrName>
                                        </p:attrNameLst>
                                      </p:cBhvr>
                                      <p:to>
                                        <p:strVal val="visible"/>
                                      </p:to>
                                    </p:set>
                                    <p:anim calcmode="lin" valueType="num">
                                      <p:cBhvr>
                                        <p:cTn id="88" dur="500" fill="hold"/>
                                        <p:tgtEl>
                                          <p:spTgt spid="231433"/>
                                        </p:tgtEl>
                                        <p:attrNameLst>
                                          <p:attrName>ppt_x</p:attrName>
                                        </p:attrNameLst>
                                      </p:cBhvr>
                                      <p:tavLst>
                                        <p:tav tm="0">
                                          <p:val>
                                            <p:strVal val="#ppt_x+#ppt_w/2"/>
                                          </p:val>
                                        </p:tav>
                                        <p:tav tm="100000">
                                          <p:val>
                                            <p:strVal val="#ppt_x"/>
                                          </p:val>
                                        </p:tav>
                                      </p:tavLst>
                                    </p:anim>
                                    <p:anim calcmode="lin" valueType="num">
                                      <p:cBhvr>
                                        <p:cTn id="89" dur="500" fill="hold"/>
                                        <p:tgtEl>
                                          <p:spTgt spid="231433"/>
                                        </p:tgtEl>
                                        <p:attrNameLst>
                                          <p:attrName>ppt_y</p:attrName>
                                        </p:attrNameLst>
                                      </p:cBhvr>
                                      <p:tavLst>
                                        <p:tav tm="0">
                                          <p:val>
                                            <p:strVal val="#ppt_y"/>
                                          </p:val>
                                        </p:tav>
                                        <p:tav tm="100000">
                                          <p:val>
                                            <p:strVal val="#ppt_y"/>
                                          </p:val>
                                        </p:tav>
                                      </p:tavLst>
                                    </p:anim>
                                    <p:anim calcmode="lin" valueType="num">
                                      <p:cBhvr>
                                        <p:cTn id="90" dur="500" fill="hold"/>
                                        <p:tgtEl>
                                          <p:spTgt spid="231433"/>
                                        </p:tgtEl>
                                        <p:attrNameLst>
                                          <p:attrName>ppt_w</p:attrName>
                                        </p:attrNameLst>
                                      </p:cBhvr>
                                      <p:tavLst>
                                        <p:tav tm="0">
                                          <p:val>
                                            <p:fltVal val="0"/>
                                          </p:val>
                                        </p:tav>
                                        <p:tav tm="100000">
                                          <p:val>
                                            <p:strVal val="#ppt_w"/>
                                          </p:val>
                                        </p:tav>
                                      </p:tavLst>
                                    </p:anim>
                                    <p:anim calcmode="lin" valueType="num">
                                      <p:cBhvr>
                                        <p:cTn id="91" dur="500" fill="hold"/>
                                        <p:tgtEl>
                                          <p:spTgt spid="231433"/>
                                        </p:tgtEl>
                                        <p:attrNameLst>
                                          <p:attrName>ppt_h</p:attrName>
                                        </p:attrNameLst>
                                      </p:cBhvr>
                                      <p:tavLst>
                                        <p:tav tm="0">
                                          <p:val>
                                            <p:strVal val="#ppt_h"/>
                                          </p:val>
                                        </p:tav>
                                        <p:tav tm="100000">
                                          <p:val>
                                            <p:strVal val="#ppt_h"/>
                                          </p:val>
                                        </p:tav>
                                      </p:tavLst>
                                    </p:anim>
                                  </p:childTnLst>
                                </p:cTn>
                              </p:par>
                            </p:childTnLst>
                          </p:cTn>
                        </p:par>
                        <p:par>
                          <p:cTn id="92" fill="hold" nodeType="afterGroup">
                            <p:stCondLst>
                              <p:cond delay="1000"/>
                            </p:stCondLst>
                            <p:childTnLst>
                              <p:par>
                                <p:cTn id="93" presetID="22" presetClass="entr" presetSubtype="4" fill="hold" grpId="0" nodeType="afterEffect">
                                  <p:stCondLst>
                                    <p:cond delay="0"/>
                                  </p:stCondLst>
                                  <p:childTnLst>
                                    <p:set>
                                      <p:cBhvr>
                                        <p:cTn id="94" dur="1" fill="hold">
                                          <p:stCondLst>
                                            <p:cond delay="0"/>
                                          </p:stCondLst>
                                        </p:cTn>
                                        <p:tgtEl>
                                          <p:spTgt spid="231438"/>
                                        </p:tgtEl>
                                        <p:attrNameLst>
                                          <p:attrName>style.visibility</p:attrName>
                                        </p:attrNameLst>
                                      </p:cBhvr>
                                      <p:to>
                                        <p:strVal val="visible"/>
                                      </p:to>
                                    </p:set>
                                    <p:animEffect transition="in" filter="wipe(down)">
                                      <p:cBhvr>
                                        <p:cTn id="95" dur="500"/>
                                        <p:tgtEl>
                                          <p:spTgt spid="231438"/>
                                        </p:tgtEl>
                                      </p:cBhvr>
                                    </p:animEffect>
                                  </p:childTnLst>
                                </p:cTn>
                              </p:par>
                            </p:childTnLst>
                          </p:cTn>
                        </p:par>
                      </p:childTnLst>
                    </p:cTn>
                  </p:par>
                  <p:par>
                    <p:cTn id="96" fill="hold" nodeType="clickPar">
                      <p:stCondLst>
                        <p:cond delay="indefinite"/>
                      </p:stCondLst>
                      <p:childTnLst>
                        <p:par>
                          <p:cTn id="97" fill="hold" nodeType="withGroup">
                            <p:stCondLst>
                              <p:cond delay="0"/>
                            </p:stCondLst>
                            <p:childTnLst>
                              <p:par>
                                <p:cTn id="98" presetID="2" presetClass="entr" presetSubtype="12" fill="hold" grpId="0" nodeType="clickEffect">
                                  <p:stCondLst>
                                    <p:cond delay="0"/>
                                  </p:stCondLst>
                                  <p:childTnLst>
                                    <p:set>
                                      <p:cBhvr>
                                        <p:cTn id="99" dur="1" fill="hold">
                                          <p:stCondLst>
                                            <p:cond delay="0"/>
                                          </p:stCondLst>
                                        </p:cTn>
                                        <p:tgtEl>
                                          <p:spTgt spid="231448"/>
                                        </p:tgtEl>
                                        <p:attrNameLst>
                                          <p:attrName>style.visibility</p:attrName>
                                        </p:attrNameLst>
                                      </p:cBhvr>
                                      <p:to>
                                        <p:strVal val="visible"/>
                                      </p:to>
                                    </p:set>
                                    <p:anim calcmode="lin" valueType="num">
                                      <p:cBhvr additive="base">
                                        <p:cTn id="100" dur="500" fill="hold"/>
                                        <p:tgtEl>
                                          <p:spTgt spid="231448"/>
                                        </p:tgtEl>
                                        <p:attrNameLst>
                                          <p:attrName>ppt_x</p:attrName>
                                        </p:attrNameLst>
                                      </p:cBhvr>
                                      <p:tavLst>
                                        <p:tav tm="0">
                                          <p:val>
                                            <p:strVal val="0-#ppt_w/2"/>
                                          </p:val>
                                        </p:tav>
                                        <p:tav tm="100000">
                                          <p:val>
                                            <p:strVal val="#ppt_x"/>
                                          </p:val>
                                        </p:tav>
                                      </p:tavLst>
                                    </p:anim>
                                    <p:anim calcmode="lin" valueType="num">
                                      <p:cBhvr additive="base">
                                        <p:cTn id="101" dur="500" fill="hold"/>
                                        <p:tgtEl>
                                          <p:spTgt spid="231448"/>
                                        </p:tgtEl>
                                        <p:attrNameLst>
                                          <p:attrName>ppt_y</p:attrName>
                                        </p:attrNameLst>
                                      </p:cBhvr>
                                      <p:tavLst>
                                        <p:tav tm="0">
                                          <p:val>
                                            <p:strVal val="1+#ppt_h/2"/>
                                          </p:val>
                                        </p:tav>
                                        <p:tav tm="100000">
                                          <p:val>
                                            <p:strVal val="#ppt_y"/>
                                          </p:val>
                                        </p:tav>
                                      </p:tavLst>
                                    </p:anim>
                                  </p:childTnLst>
                                </p:cTn>
                              </p:par>
                            </p:childTnLst>
                          </p:cTn>
                        </p:par>
                      </p:childTnLst>
                    </p:cTn>
                  </p:par>
                  <p:par>
                    <p:cTn id="102" fill="hold" nodeType="clickPar">
                      <p:stCondLst>
                        <p:cond delay="indefinite"/>
                      </p:stCondLst>
                      <p:childTnLst>
                        <p:par>
                          <p:cTn id="103" fill="hold" nodeType="withGroup">
                            <p:stCondLst>
                              <p:cond delay="0"/>
                            </p:stCondLst>
                            <p:childTnLst>
                              <p:par>
                                <p:cTn id="104" presetID="22" presetClass="entr" presetSubtype="8" fill="hold" grpId="0" nodeType="clickEffect">
                                  <p:stCondLst>
                                    <p:cond delay="0"/>
                                  </p:stCondLst>
                                  <p:childTnLst>
                                    <p:set>
                                      <p:cBhvr>
                                        <p:cTn id="105" dur="1" fill="hold">
                                          <p:stCondLst>
                                            <p:cond delay="0"/>
                                          </p:stCondLst>
                                        </p:cTn>
                                        <p:tgtEl>
                                          <p:spTgt spid="231457"/>
                                        </p:tgtEl>
                                        <p:attrNameLst>
                                          <p:attrName>style.visibility</p:attrName>
                                        </p:attrNameLst>
                                      </p:cBhvr>
                                      <p:to>
                                        <p:strVal val="visible"/>
                                      </p:to>
                                    </p:set>
                                    <p:animEffect transition="in" filter="wipe(left)">
                                      <p:cBhvr>
                                        <p:cTn id="106" dur="500"/>
                                        <p:tgtEl>
                                          <p:spTgt spid="231457"/>
                                        </p:tgtEl>
                                      </p:cBhvr>
                                    </p:animEffect>
                                  </p:childTnLst>
                                </p:cTn>
                              </p:par>
                            </p:childTnLst>
                          </p:cTn>
                        </p:par>
                        <p:par>
                          <p:cTn id="107" fill="hold" nodeType="afterGroup">
                            <p:stCondLst>
                              <p:cond delay="500"/>
                            </p:stCondLst>
                            <p:childTnLst>
                              <p:par>
                                <p:cTn id="108" presetID="12" presetClass="entr" presetSubtype="8" fill="hold" grpId="0" nodeType="afterEffect">
                                  <p:stCondLst>
                                    <p:cond delay="0"/>
                                  </p:stCondLst>
                                  <p:childTnLst>
                                    <p:set>
                                      <p:cBhvr>
                                        <p:cTn id="109" dur="1" fill="hold">
                                          <p:stCondLst>
                                            <p:cond delay="0"/>
                                          </p:stCondLst>
                                        </p:cTn>
                                        <p:tgtEl>
                                          <p:spTgt spid="231453"/>
                                        </p:tgtEl>
                                        <p:attrNameLst>
                                          <p:attrName>style.visibility</p:attrName>
                                        </p:attrNameLst>
                                      </p:cBhvr>
                                      <p:to>
                                        <p:strVal val="visible"/>
                                      </p:to>
                                    </p:set>
                                    <p:animEffect transition="in" filter="slide(fromLeft)">
                                      <p:cBhvr>
                                        <p:cTn id="110" dur="500"/>
                                        <p:tgtEl>
                                          <p:spTgt spid="231453"/>
                                        </p:tgtEl>
                                      </p:cBhvr>
                                    </p:animEffect>
                                  </p:childTnLst>
                                </p:cTn>
                              </p:par>
                            </p:childTnLst>
                          </p:cTn>
                        </p:par>
                      </p:childTnLst>
                    </p:cTn>
                  </p:par>
                  <p:par>
                    <p:cTn id="111" fill="hold" nodeType="clickPar">
                      <p:stCondLst>
                        <p:cond delay="indefinite"/>
                      </p:stCondLst>
                      <p:childTnLst>
                        <p:par>
                          <p:cTn id="112" fill="hold" nodeType="withGroup">
                            <p:stCondLst>
                              <p:cond delay="0"/>
                            </p:stCondLst>
                            <p:childTnLst>
                              <p:par>
                                <p:cTn id="113" presetID="22" presetClass="entr" presetSubtype="1" fill="hold" grpId="0" nodeType="clickEffect">
                                  <p:stCondLst>
                                    <p:cond delay="0"/>
                                  </p:stCondLst>
                                  <p:childTnLst>
                                    <p:set>
                                      <p:cBhvr>
                                        <p:cTn id="114" dur="1" fill="hold">
                                          <p:stCondLst>
                                            <p:cond delay="0"/>
                                          </p:stCondLst>
                                        </p:cTn>
                                        <p:tgtEl>
                                          <p:spTgt spid="231442"/>
                                        </p:tgtEl>
                                        <p:attrNameLst>
                                          <p:attrName>style.visibility</p:attrName>
                                        </p:attrNameLst>
                                      </p:cBhvr>
                                      <p:to>
                                        <p:strVal val="visible"/>
                                      </p:to>
                                    </p:set>
                                    <p:animEffect transition="in" filter="wipe(up)">
                                      <p:cBhvr>
                                        <p:cTn id="115" dur="500"/>
                                        <p:tgtEl>
                                          <p:spTgt spid="231442"/>
                                        </p:tgtEl>
                                      </p:cBhvr>
                                    </p:animEffect>
                                  </p:childTnLst>
                                </p:cTn>
                              </p:par>
                            </p:childTnLst>
                          </p:cTn>
                        </p:par>
                        <p:par>
                          <p:cTn id="116" fill="hold" nodeType="afterGroup">
                            <p:stCondLst>
                              <p:cond delay="500"/>
                            </p:stCondLst>
                            <p:childTnLst>
                              <p:par>
                                <p:cTn id="117" presetID="17" presetClass="entr" presetSubtype="2" fill="hold" grpId="0" nodeType="afterEffect">
                                  <p:stCondLst>
                                    <p:cond delay="0"/>
                                  </p:stCondLst>
                                  <p:childTnLst>
                                    <p:set>
                                      <p:cBhvr>
                                        <p:cTn id="118" dur="1" fill="hold">
                                          <p:stCondLst>
                                            <p:cond delay="0"/>
                                          </p:stCondLst>
                                        </p:cTn>
                                        <p:tgtEl>
                                          <p:spTgt spid="231440"/>
                                        </p:tgtEl>
                                        <p:attrNameLst>
                                          <p:attrName>style.visibility</p:attrName>
                                        </p:attrNameLst>
                                      </p:cBhvr>
                                      <p:to>
                                        <p:strVal val="visible"/>
                                      </p:to>
                                    </p:set>
                                    <p:anim calcmode="lin" valueType="num">
                                      <p:cBhvr>
                                        <p:cTn id="119" dur="500" fill="hold"/>
                                        <p:tgtEl>
                                          <p:spTgt spid="231440"/>
                                        </p:tgtEl>
                                        <p:attrNameLst>
                                          <p:attrName>ppt_x</p:attrName>
                                        </p:attrNameLst>
                                      </p:cBhvr>
                                      <p:tavLst>
                                        <p:tav tm="0">
                                          <p:val>
                                            <p:strVal val="#ppt_x+#ppt_w/2"/>
                                          </p:val>
                                        </p:tav>
                                        <p:tav tm="100000">
                                          <p:val>
                                            <p:strVal val="#ppt_x"/>
                                          </p:val>
                                        </p:tav>
                                      </p:tavLst>
                                    </p:anim>
                                    <p:anim calcmode="lin" valueType="num">
                                      <p:cBhvr>
                                        <p:cTn id="120" dur="500" fill="hold"/>
                                        <p:tgtEl>
                                          <p:spTgt spid="231440"/>
                                        </p:tgtEl>
                                        <p:attrNameLst>
                                          <p:attrName>ppt_y</p:attrName>
                                        </p:attrNameLst>
                                      </p:cBhvr>
                                      <p:tavLst>
                                        <p:tav tm="0">
                                          <p:val>
                                            <p:strVal val="#ppt_y"/>
                                          </p:val>
                                        </p:tav>
                                        <p:tav tm="100000">
                                          <p:val>
                                            <p:strVal val="#ppt_y"/>
                                          </p:val>
                                        </p:tav>
                                      </p:tavLst>
                                    </p:anim>
                                    <p:anim calcmode="lin" valueType="num">
                                      <p:cBhvr>
                                        <p:cTn id="121" dur="500" fill="hold"/>
                                        <p:tgtEl>
                                          <p:spTgt spid="231440"/>
                                        </p:tgtEl>
                                        <p:attrNameLst>
                                          <p:attrName>ppt_w</p:attrName>
                                        </p:attrNameLst>
                                      </p:cBhvr>
                                      <p:tavLst>
                                        <p:tav tm="0">
                                          <p:val>
                                            <p:fltVal val="0"/>
                                          </p:val>
                                        </p:tav>
                                        <p:tav tm="100000">
                                          <p:val>
                                            <p:strVal val="#ppt_w"/>
                                          </p:val>
                                        </p:tav>
                                      </p:tavLst>
                                    </p:anim>
                                    <p:anim calcmode="lin" valueType="num">
                                      <p:cBhvr>
                                        <p:cTn id="122" dur="500" fill="hold"/>
                                        <p:tgtEl>
                                          <p:spTgt spid="231440"/>
                                        </p:tgtEl>
                                        <p:attrNameLst>
                                          <p:attrName>ppt_h</p:attrName>
                                        </p:attrNameLst>
                                      </p:cBhvr>
                                      <p:tavLst>
                                        <p:tav tm="0">
                                          <p:val>
                                            <p:strVal val="#ppt_h"/>
                                          </p:val>
                                        </p:tav>
                                        <p:tav tm="100000">
                                          <p:val>
                                            <p:strVal val="#ppt_h"/>
                                          </p:val>
                                        </p:tav>
                                      </p:tavLst>
                                    </p:anim>
                                  </p:childTnLst>
                                </p:cTn>
                              </p:par>
                            </p:childTnLst>
                          </p:cTn>
                        </p:par>
                        <p:par>
                          <p:cTn id="123" fill="hold" nodeType="afterGroup">
                            <p:stCondLst>
                              <p:cond delay="1000"/>
                            </p:stCondLst>
                            <p:childTnLst>
                              <p:par>
                                <p:cTn id="124" presetID="22" presetClass="entr" presetSubtype="4" fill="hold" grpId="0" nodeType="afterEffect">
                                  <p:stCondLst>
                                    <p:cond delay="0"/>
                                  </p:stCondLst>
                                  <p:childTnLst>
                                    <p:set>
                                      <p:cBhvr>
                                        <p:cTn id="125" dur="1" fill="hold">
                                          <p:stCondLst>
                                            <p:cond delay="0"/>
                                          </p:stCondLst>
                                        </p:cTn>
                                        <p:tgtEl>
                                          <p:spTgt spid="231441"/>
                                        </p:tgtEl>
                                        <p:attrNameLst>
                                          <p:attrName>style.visibility</p:attrName>
                                        </p:attrNameLst>
                                      </p:cBhvr>
                                      <p:to>
                                        <p:strVal val="visible"/>
                                      </p:to>
                                    </p:set>
                                    <p:animEffect transition="in" filter="wipe(down)">
                                      <p:cBhvr>
                                        <p:cTn id="126" dur="500"/>
                                        <p:tgtEl>
                                          <p:spTgt spid="231441"/>
                                        </p:tgtEl>
                                      </p:cBhvr>
                                    </p:animEffect>
                                  </p:childTnLst>
                                </p:cTn>
                              </p:par>
                            </p:childTnLst>
                          </p:cTn>
                        </p:par>
                      </p:childTnLst>
                    </p:cTn>
                  </p:par>
                  <p:par>
                    <p:cTn id="127" fill="hold" nodeType="clickPar">
                      <p:stCondLst>
                        <p:cond delay="indefinite"/>
                      </p:stCondLst>
                      <p:childTnLst>
                        <p:par>
                          <p:cTn id="128" fill="hold" nodeType="withGroup">
                            <p:stCondLst>
                              <p:cond delay="0"/>
                            </p:stCondLst>
                            <p:childTnLst>
                              <p:par>
                                <p:cTn id="129" presetID="2" presetClass="entr" presetSubtype="6" fill="hold" grpId="0" nodeType="clickEffect">
                                  <p:stCondLst>
                                    <p:cond delay="0"/>
                                  </p:stCondLst>
                                  <p:childTnLst>
                                    <p:set>
                                      <p:cBhvr>
                                        <p:cTn id="130" dur="1" fill="hold">
                                          <p:stCondLst>
                                            <p:cond delay="0"/>
                                          </p:stCondLst>
                                        </p:cTn>
                                        <p:tgtEl>
                                          <p:spTgt spid="231449"/>
                                        </p:tgtEl>
                                        <p:attrNameLst>
                                          <p:attrName>style.visibility</p:attrName>
                                        </p:attrNameLst>
                                      </p:cBhvr>
                                      <p:to>
                                        <p:strVal val="visible"/>
                                      </p:to>
                                    </p:set>
                                    <p:anim calcmode="lin" valueType="num">
                                      <p:cBhvr additive="base">
                                        <p:cTn id="131" dur="500" fill="hold"/>
                                        <p:tgtEl>
                                          <p:spTgt spid="231449"/>
                                        </p:tgtEl>
                                        <p:attrNameLst>
                                          <p:attrName>ppt_x</p:attrName>
                                        </p:attrNameLst>
                                      </p:cBhvr>
                                      <p:tavLst>
                                        <p:tav tm="0">
                                          <p:val>
                                            <p:strVal val="1+#ppt_w/2"/>
                                          </p:val>
                                        </p:tav>
                                        <p:tav tm="100000">
                                          <p:val>
                                            <p:strVal val="#ppt_x"/>
                                          </p:val>
                                        </p:tav>
                                      </p:tavLst>
                                    </p:anim>
                                    <p:anim calcmode="lin" valueType="num">
                                      <p:cBhvr additive="base">
                                        <p:cTn id="132" dur="500" fill="hold"/>
                                        <p:tgtEl>
                                          <p:spTgt spid="231449"/>
                                        </p:tgtEl>
                                        <p:attrNameLst>
                                          <p:attrName>ppt_y</p:attrName>
                                        </p:attrNameLst>
                                      </p:cBhvr>
                                      <p:tavLst>
                                        <p:tav tm="0">
                                          <p:val>
                                            <p:strVal val="1+#ppt_h/2"/>
                                          </p:val>
                                        </p:tav>
                                        <p:tav tm="100000">
                                          <p:val>
                                            <p:strVal val="#ppt_y"/>
                                          </p:val>
                                        </p:tav>
                                      </p:tavLst>
                                    </p:anim>
                                  </p:childTnLst>
                                </p:cTn>
                              </p:par>
                            </p:childTnLst>
                          </p:cTn>
                        </p:par>
                      </p:childTnLst>
                    </p:cTn>
                  </p:par>
                  <p:par>
                    <p:cTn id="133" fill="hold" nodeType="clickPar">
                      <p:stCondLst>
                        <p:cond delay="indefinite"/>
                      </p:stCondLst>
                      <p:childTnLst>
                        <p:par>
                          <p:cTn id="134" fill="hold" nodeType="withGroup">
                            <p:stCondLst>
                              <p:cond delay="0"/>
                            </p:stCondLst>
                            <p:childTnLst>
                              <p:par>
                                <p:cTn id="135" presetID="22" presetClass="entr" presetSubtype="8" fill="hold" grpId="0" nodeType="clickEffect">
                                  <p:stCondLst>
                                    <p:cond delay="0"/>
                                  </p:stCondLst>
                                  <p:childTnLst>
                                    <p:set>
                                      <p:cBhvr>
                                        <p:cTn id="136" dur="1" fill="hold">
                                          <p:stCondLst>
                                            <p:cond delay="0"/>
                                          </p:stCondLst>
                                        </p:cTn>
                                        <p:tgtEl>
                                          <p:spTgt spid="231458"/>
                                        </p:tgtEl>
                                        <p:attrNameLst>
                                          <p:attrName>style.visibility</p:attrName>
                                        </p:attrNameLst>
                                      </p:cBhvr>
                                      <p:to>
                                        <p:strVal val="visible"/>
                                      </p:to>
                                    </p:set>
                                    <p:animEffect transition="in" filter="wipe(left)">
                                      <p:cBhvr>
                                        <p:cTn id="137" dur="500"/>
                                        <p:tgtEl>
                                          <p:spTgt spid="231458"/>
                                        </p:tgtEl>
                                      </p:cBhvr>
                                    </p:animEffect>
                                  </p:childTnLst>
                                </p:cTn>
                              </p:par>
                            </p:childTnLst>
                          </p:cTn>
                        </p:par>
                        <p:par>
                          <p:cTn id="138" fill="hold" nodeType="afterGroup">
                            <p:stCondLst>
                              <p:cond delay="500"/>
                            </p:stCondLst>
                            <p:childTnLst>
                              <p:par>
                                <p:cTn id="139" presetID="12" presetClass="entr" presetSubtype="8" fill="hold" grpId="0" nodeType="afterEffect">
                                  <p:stCondLst>
                                    <p:cond delay="0"/>
                                  </p:stCondLst>
                                  <p:childTnLst>
                                    <p:set>
                                      <p:cBhvr>
                                        <p:cTn id="140" dur="1" fill="hold">
                                          <p:stCondLst>
                                            <p:cond delay="0"/>
                                          </p:stCondLst>
                                        </p:cTn>
                                        <p:tgtEl>
                                          <p:spTgt spid="231454"/>
                                        </p:tgtEl>
                                        <p:attrNameLst>
                                          <p:attrName>style.visibility</p:attrName>
                                        </p:attrNameLst>
                                      </p:cBhvr>
                                      <p:to>
                                        <p:strVal val="visible"/>
                                      </p:to>
                                    </p:set>
                                    <p:animEffect transition="in" filter="slide(fromLeft)">
                                      <p:cBhvr>
                                        <p:cTn id="141" dur="500"/>
                                        <p:tgtEl>
                                          <p:spTgt spid="231454"/>
                                        </p:tgtEl>
                                      </p:cBhvr>
                                    </p:animEffect>
                                  </p:childTnLst>
                                </p:cTn>
                              </p:par>
                            </p:childTnLst>
                          </p:cTn>
                        </p:par>
                      </p:childTnLst>
                    </p:cTn>
                  </p:par>
                  <p:par>
                    <p:cTn id="142" fill="hold" nodeType="clickPar">
                      <p:stCondLst>
                        <p:cond delay="indefinite"/>
                      </p:stCondLst>
                      <p:childTnLst>
                        <p:par>
                          <p:cTn id="143" fill="hold" nodeType="withGroup">
                            <p:stCondLst>
                              <p:cond delay="0"/>
                            </p:stCondLst>
                            <p:childTnLst>
                              <p:par>
                                <p:cTn id="144" presetID="22" presetClass="entr" presetSubtype="1" fill="hold" grpId="0" nodeType="clickEffect">
                                  <p:stCondLst>
                                    <p:cond delay="0"/>
                                  </p:stCondLst>
                                  <p:childTnLst>
                                    <p:set>
                                      <p:cBhvr>
                                        <p:cTn id="145" dur="1" fill="hold">
                                          <p:stCondLst>
                                            <p:cond delay="0"/>
                                          </p:stCondLst>
                                        </p:cTn>
                                        <p:tgtEl>
                                          <p:spTgt spid="231445"/>
                                        </p:tgtEl>
                                        <p:attrNameLst>
                                          <p:attrName>style.visibility</p:attrName>
                                        </p:attrNameLst>
                                      </p:cBhvr>
                                      <p:to>
                                        <p:strVal val="visible"/>
                                      </p:to>
                                    </p:set>
                                    <p:animEffect transition="in" filter="wipe(up)">
                                      <p:cBhvr>
                                        <p:cTn id="146" dur="500"/>
                                        <p:tgtEl>
                                          <p:spTgt spid="231445"/>
                                        </p:tgtEl>
                                      </p:cBhvr>
                                    </p:animEffect>
                                  </p:childTnLst>
                                </p:cTn>
                              </p:par>
                            </p:childTnLst>
                          </p:cTn>
                        </p:par>
                        <p:par>
                          <p:cTn id="147" fill="hold" nodeType="afterGroup">
                            <p:stCondLst>
                              <p:cond delay="500"/>
                            </p:stCondLst>
                            <p:childTnLst>
                              <p:par>
                                <p:cTn id="148" presetID="17" presetClass="entr" presetSubtype="2" fill="hold" grpId="0" nodeType="afterEffect">
                                  <p:stCondLst>
                                    <p:cond delay="0"/>
                                  </p:stCondLst>
                                  <p:childTnLst>
                                    <p:set>
                                      <p:cBhvr>
                                        <p:cTn id="149" dur="1" fill="hold">
                                          <p:stCondLst>
                                            <p:cond delay="0"/>
                                          </p:stCondLst>
                                        </p:cTn>
                                        <p:tgtEl>
                                          <p:spTgt spid="231443"/>
                                        </p:tgtEl>
                                        <p:attrNameLst>
                                          <p:attrName>style.visibility</p:attrName>
                                        </p:attrNameLst>
                                      </p:cBhvr>
                                      <p:to>
                                        <p:strVal val="visible"/>
                                      </p:to>
                                    </p:set>
                                    <p:anim calcmode="lin" valueType="num">
                                      <p:cBhvr>
                                        <p:cTn id="150" dur="500" fill="hold"/>
                                        <p:tgtEl>
                                          <p:spTgt spid="231443"/>
                                        </p:tgtEl>
                                        <p:attrNameLst>
                                          <p:attrName>ppt_x</p:attrName>
                                        </p:attrNameLst>
                                      </p:cBhvr>
                                      <p:tavLst>
                                        <p:tav tm="0">
                                          <p:val>
                                            <p:strVal val="#ppt_x+#ppt_w/2"/>
                                          </p:val>
                                        </p:tav>
                                        <p:tav tm="100000">
                                          <p:val>
                                            <p:strVal val="#ppt_x"/>
                                          </p:val>
                                        </p:tav>
                                      </p:tavLst>
                                    </p:anim>
                                    <p:anim calcmode="lin" valueType="num">
                                      <p:cBhvr>
                                        <p:cTn id="151" dur="500" fill="hold"/>
                                        <p:tgtEl>
                                          <p:spTgt spid="231443"/>
                                        </p:tgtEl>
                                        <p:attrNameLst>
                                          <p:attrName>ppt_y</p:attrName>
                                        </p:attrNameLst>
                                      </p:cBhvr>
                                      <p:tavLst>
                                        <p:tav tm="0">
                                          <p:val>
                                            <p:strVal val="#ppt_y"/>
                                          </p:val>
                                        </p:tav>
                                        <p:tav tm="100000">
                                          <p:val>
                                            <p:strVal val="#ppt_y"/>
                                          </p:val>
                                        </p:tav>
                                      </p:tavLst>
                                    </p:anim>
                                    <p:anim calcmode="lin" valueType="num">
                                      <p:cBhvr>
                                        <p:cTn id="152" dur="500" fill="hold"/>
                                        <p:tgtEl>
                                          <p:spTgt spid="231443"/>
                                        </p:tgtEl>
                                        <p:attrNameLst>
                                          <p:attrName>ppt_w</p:attrName>
                                        </p:attrNameLst>
                                      </p:cBhvr>
                                      <p:tavLst>
                                        <p:tav tm="0">
                                          <p:val>
                                            <p:fltVal val="0"/>
                                          </p:val>
                                        </p:tav>
                                        <p:tav tm="100000">
                                          <p:val>
                                            <p:strVal val="#ppt_w"/>
                                          </p:val>
                                        </p:tav>
                                      </p:tavLst>
                                    </p:anim>
                                    <p:anim calcmode="lin" valueType="num">
                                      <p:cBhvr>
                                        <p:cTn id="153" dur="500" fill="hold"/>
                                        <p:tgtEl>
                                          <p:spTgt spid="231443"/>
                                        </p:tgtEl>
                                        <p:attrNameLst>
                                          <p:attrName>ppt_h</p:attrName>
                                        </p:attrNameLst>
                                      </p:cBhvr>
                                      <p:tavLst>
                                        <p:tav tm="0">
                                          <p:val>
                                            <p:strVal val="#ppt_h"/>
                                          </p:val>
                                        </p:tav>
                                        <p:tav tm="100000">
                                          <p:val>
                                            <p:strVal val="#ppt_h"/>
                                          </p:val>
                                        </p:tav>
                                      </p:tavLst>
                                    </p:anim>
                                  </p:childTnLst>
                                </p:cTn>
                              </p:par>
                            </p:childTnLst>
                          </p:cTn>
                        </p:par>
                        <p:par>
                          <p:cTn id="154" fill="hold" nodeType="afterGroup">
                            <p:stCondLst>
                              <p:cond delay="1000"/>
                            </p:stCondLst>
                            <p:childTnLst>
                              <p:par>
                                <p:cTn id="155" presetID="22" presetClass="entr" presetSubtype="4" fill="hold" grpId="0" nodeType="afterEffect">
                                  <p:stCondLst>
                                    <p:cond delay="0"/>
                                  </p:stCondLst>
                                  <p:childTnLst>
                                    <p:set>
                                      <p:cBhvr>
                                        <p:cTn id="156" dur="1" fill="hold">
                                          <p:stCondLst>
                                            <p:cond delay="0"/>
                                          </p:stCondLst>
                                        </p:cTn>
                                        <p:tgtEl>
                                          <p:spTgt spid="231444"/>
                                        </p:tgtEl>
                                        <p:attrNameLst>
                                          <p:attrName>style.visibility</p:attrName>
                                        </p:attrNameLst>
                                      </p:cBhvr>
                                      <p:to>
                                        <p:strVal val="visible"/>
                                      </p:to>
                                    </p:set>
                                    <p:animEffect transition="in" filter="wipe(down)">
                                      <p:cBhvr>
                                        <p:cTn id="157" dur="500"/>
                                        <p:tgtEl>
                                          <p:spTgt spid="2314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1429" grpId="0" build="p" autoUpdateAnimBg="0"/>
      <p:bldP spid="231430" grpId="0" autoUpdateAnimBg="0"/>
      <p:bldP spid="231431" grpId="0" animBg="1"/>
      <p:bldP spid="231432" grpId="0" animBg="1"/>
      <p:bldP spid="231433" grpId="0" animBg="1"/>
      <p:bldP spid="231434" grpId="0" animBg="1"/>
      <p:bldP spid="231435" grpId="0" animBg="1"/>
      <p:bldP spid="231436" grpId="0" animBg="1"/>
      <p:bldP spid="231437" grpId="0" animBg="1"/>
      <p:bldP spid="231438" grpId="0" animBg="1"/>
      <p:bldP spid="231439" grpId="0" animBg="1"/>
      <p:bldP spid="231440" grpId="0" animBg="1"/>
      <p:bldP spid="231441" grpId="0" animBg="1"/>
      <p:bldP spid="231442" grpId="0" animBg="1"/>
      <p:bldP spid="231443" grpId="0" animBg="1"/>
      <p:bldP spid="231444" grpId="0" animBg="1"/>
      <p:bldP spid="231445" grpId="0" animBg="1"/>
      <p:bldP spid="231446" grpId="0" animBg="1" autoUpdateAnimBg="0"/>
      <p:bldP spid="231447" grpId="0" animBg="1" autoUpdateAnimBg="0"/>
      <p:bldP spid="231448" grpId="0" animBg="1" autoUpdateAnimBg="0"/>
      <p:bldP spid="231449" grpId="0" animBg="1" autoUpdateAnimBg="0"/>
      <p:bldP spid="231450" grpId="0" animBg="1"/>
      <p:bldP spid="231451" grpId="0" animBg="1"/>
      <p:bldP spid="231452" grpId="0" animBg="1"/>
      <p:bldP spid="231453" grpId="0" animBg="1"/>
      <p:bldP spid="231454" grpId="0" animBg="1"/>
      <p:bldP spid="231455" grpId="0" animBg="1"/>
      <p:bldP spid="231456" grpId="0" animBg="1"/>
      <p:bldP spid="231457" grpId="0" animBg="1"/>
      <p:bldP spid="231458"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49155" name="Text Box 4"/>
          <p:cNvSpPr txBox="1">
            <a:spLocks noChangeArrowheads="1"/>
          </p:cNvSpPr>
          <p:nvPr/>
        </p:nvSpPr>
        <p:spPr bwMode="auto">
          <a:xfrm>
            <a:off x="457200" y="1023938"/>
            <a:ext cx="8153400" cy="1421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65125" indent="-365125"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lnSpc>
                <a:spcPct val="90000"/>
              </a:lnSpc>
              <a:spcBef>
                <a:spcPct val="20000"/>
              </a:spcBef>
              <a:buClr>
                <a:srgbClr val="FF9900"/>
              </a:buClr>
              <a:buFont typeface="Wingdings" pitchFamily="2" charset="2"/>
              <a:buChar char="l"/>
            </a:pPr>
            <a:r>
              <a:rPr kumimoji="1" lang="zh-CN" altLang="en-US" sz="3200" dirty="0">
                <a:latin typeface="+mj-lt"/>
                <a:ea typeface="+mj-ea"/>
              </a:rPr>
              <a:t>利用后缀表达式求值时，从左向右顺序地扫描表达式，并使用一个栈暂存扫描到的操作数或计算结果，例如，</a:t>
            </a:r>
          </a:p>
        </p:txBody>
      </p:sp>
      <p:sp>
        <p:nvSpPr>
          <p:cNvPr id="49156" name="Text Box 5"/>
          <p:cNvSpPr txBox="1">
            <a:spLocks noChangeArrowheads="1"/>
          </p:cNvSpPr>
          <p:nvPr/>
        </p:nvSpPr>
        <p:spPr bwMode="auto">
          <a:xfrm>
            <a:off x="457200" y="4148138"/>
            <a:ext cx="8229600" cy="2259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65125" indent="-365125"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lnSpc>
                <a:spcPct val="90000"/>
              </a:lnSpc>
              <a:spcBef>
                <a:spcPct val="20000"/>
              </a:spcBef>
            </a:pPr>
            <a:r>
              <a:rPr kumimoji="1" lang="en-US" altLang="zh-CN" sz="2400" dirty="0">
                <a:latin typeface="+mj-ea"/>
                <a:ea typeface="+mj-ea"/>
              </a:rPr>
              <a:t>  </a:t>
            </a:r>
            <a:r>
              <a:rPr kumimoji="1" lang="zh-CN" altLang="en-US" sz="2400" dirty="0" smtClean="0">
                <a:latin typeface="+mj-ea"/>
                <a:ea typeface="+mj-ea"/>
              </a:rPr>
              <a:t>中缀</a:t>
            </a:r>
            <a:r>
              <a:rPr kumimoji="1" lang="zh-CN" altLang="en-US" sz="2400" dirty="0">
                <a:latin typeface="+mj-ea"/>
                <a:ea typeface="+mj-ea"/>
              </a:rPr>
              <a:t>表达式计算表达式的值  </a:t>
            </a:r>
            <a:r>
              <a:rPr kumimoji="1" lang="zh-CN" altLang="en-US" sz="2400" dirty="0" smtClean="0">
                <a:latin typeface="+mj-ea"/>
                <a:ea typeface="+mj-ea"/>
              </a:rPr>
              <a:t>后缀</a:t>
            </a:r>
            <a:r>
              <a:rPr kumimoji="1" lang="zh-CN" altLang="en-US" sz="2400" dirty="0">
                <a:latin typeface="+mj-ea"/>
                <a:ea typeface="+mj-ea"/>
              </a:rPr>
              <a:t>表达式计算表达式的值 </a:t>
            </a:r>
          </a:p>
          <a:p>
            <a:pPr eaLnBrk="1" hangingPunct="1">
              <a:lnSpc>
                <a:spcPct val="90000"/>
              </a:lnSpc>
              <a:spcBef>
                <a:spcPct val="20000"/>
              </a:spcBef>
              <a:buFontTx/>
              <a:buChar char="•"/>
            </a:pPr>
            <a:endParaRPr kumimoji="1" lang="zh-CN" altLang="en-US" sz="2400" dirty="0">
              <a:latin typeface="+mj-ea"/>
              <a:ea typeface="+mj-ea"/>
            </a:endParaRPr>
          </a:p>
          <a:p>
            <a:pPr eaLnBrk="1" hangingPunct="1">
              <a:lnSpc>
                <a:spcPct val="90000"/>
              </a:lnSpc>
              <a:spcBef>
                <a:spcPct val="20000"/>
              </a:spcBef>
              <a:buClr>
                <a:srgbClr val="FF9900"/>
              </a:buClr>
              <a:buFont typeface="Wingdings" pitchFamily="2" charset="2"/>
              <a:buChar char="l"/>
            </a:pPr>
            <a:r>
              <a:rPr kumimoji="1" lang="zh-CN" altLang="en-US" sz="3200" dirty="0">
                <a:latin typeface="+mj-ea"/>
                <a:ea typeface="+mj-ea"/>
              </a:rPr>
              <a:t>在后缀表达式的计算顺序中已经隐含了加括号的优先次序，因而括号在后缀表达式中不出现。</a:t>
            </a:r>
            <a:endParaRPr kumimoji="1" lang="zh-CN" altLang="en-US" sz="2400" dirty="0">
              <a:latin typeface="+mj-ea"/>
              <a:ea typeface="+mj-ea"/>
            </a:endParaRPr>
          </a:p>
        </p:txBody>
      </p:sp>
      <p:sp>
        <p:nvSpPr>
          <p:cNvPr id="232454" name="Arc 6"/>
          <p:cNvSpPr>
            <a:spLocks/>
          </p:cNvSpPr>
          <p:nvPr/>
        </p:nvSpPr>
        <p:spPr bwMode="auto">
          <a:xfrm rot="10800000">
            <a:off x="1042988" y="3275013"/>
            <a:ext cx="3097212" cy="647700"/>
          </a:xfrm>
          <a:custGeom>
            <a:avLst/>
            <a:gdLst>
              <a:gd name="T0" fmla="*/ 28104 w 43200"/>
              <a:gd name="T1" fmla="*/ 647700 h 25696"/>
              <a:gd name="T2" fmla="*/ 3072334 w 43200"/>
              <a:gd name="T3" fmla="*/ 641726 h 25696"/>
              <a:gd name="T4" fmla="*/ 1548606 w 43200"/>
              <a:gd name="T5" fmla="*/ 544455 h 25696"/>
              <a:gd name="T6" fmla="*/ 0 60000 65536"/>
              <a:gd name="T7" fmla="*/ 0 60000 65536"/>
              <a:gd name="T8" fmla="*/ 0 60000 65536"/>
            </a:gdLst>
            <a:ahLst/>
            <a:cxnLst>
              <a:cxn ang="T6">
                <a:pos x="T0" y="T1"/>
              </a:cxn>
              <a:cxn ang="T7">
                <a:pos x="T2" y="T3"/>
              </a:cxn>
              <a:cxn ang="T8">
                <a:pos x="T4" y="T5"/>
              </a:cxn>
            </a:cxnLst>
            <a:rect l="0" t="0" r="r" b="b"/>
            <a:pathLst>
              <a:path w="43200" h="25696" fill="none" extrusionOk="0">
                <a:moveTo>
                  <a:pt x="391" y="25696"/>
                </a:moveTo>
                <a:cubicBezTo>
                  <a:pt x="131" y="24346"/>
                  <a:pt x="0" y="22974"/>
                  <a:pt x="0" y="21600"/>
                </a:cubicBezTo>
                <a:cubicBezTo>
                  <a:pt x="0" y="9670"/>
                  <a:pt x="9670" y="0"/>
                  <a:pt x="21600" y="0"/>
                </a:cubicBezTo>
                <a:cubicBezTo>
                  <a:pt x="33529" y="0"/>
                  <a:pt x="43200" y="9670"/>
                  <a:pt x="43200" y="21600"/>
                </a:cubicBezTo>
                <a:cubicBezTo>
                  <a:pt x="43199" y="22894"/>
                  <a:pt x="43083" y="24185"/>
                  <a:pt x="42852" y="25458"/>
                </a:cubicBezTo>
              </a:path>
              <a:path w="43200" h="25696" stroke="0" extrusionOk="0">
                <a:moveTo>
                  <a:pt x="391" y="25696"/>
                </a:moveTo>
                <a:cubicBezTo>
                  <a:pt x="131" y="24346"/>
                  <a:pt x="0" y="22974"/>
                  <a:pt x="0" y="21600"/>
                </a:cubicBezTo>
                <a:cubicBezTo>
                  <a:pt x="0" y="9670"/>
                  <a:pt x="9670" y="0"/>
                  <a:pt x="21600" y="0"/>
                </a:cubicBezTo>
                <a:cubicBezTo>
                  <a:pt x="33529" y="0"/>
                  <a:pt x="43200" y="9670"/>
                  <a:pt x="43200" y="21600"/>
                </a:cubicBezTo>
                <a:cubicBezTo>
                  <a:pt x="43199" y="22894"/>
                  <a:pt x="43083" y="24185"/>
                  <a:pt x="42852" y="25458"/>
                </a:cubicBezTo>
                <a:lnTo>
                  <a:pt x="21600" y="21600"/>
                </a:lnTo>
                <a:lnTo>
                  <a:pt x="391" y="25696"/>
                </a:lnTo>
                <a:close/>
              </a:path>
            </a:pathLst>
          </a:custGeom>
          <a:noFill/>
          <a:ln w="38100">
            <a:solidFill>
              <a:schemeClr va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endParaRPr lang="zh-CN" altLang="en-US"/>
          </a:p>
        </p:txBody>
      </p:sp>
      <p:sp>
        <p:nvSpPr>
          <p:cNvPr id="232455" name="Arc 7"/>
          <p:cNvSpPr>
            <a:spLocks/>
          </p:cNvSpPr>
          <p:nvPr/>
        </p:nvSpPr>
        <p:spPr bwMode="auto">
          <a:xfrm rot="10800000">
            <a:off x="2320925" y="3348038"/>
            <a:ext cx="882650" cy="71437"/>
          </a:xfrm>
          <a:custGeom>
            <a:avLst/>
            <a:gdLst>
              <a:gd name="T0" fmla="*/ 8009 w 43200"/>
              <a:gd name="T1" fmla="*/ 71437 h 25696"/>
              <a:gd name="T2" fmla="*/ 875560 w 43200"/>
              <a:gd name="T3" fmla="*/ 70778 h 25696"/>
              <a:gd name="T4" fmla="*/ 441325 w 43200"/>
              <a:gd name="T5" fmla="*/ 60050 h 25696"/>
              <a:gd name="T6" fmla="*/ 0 60000 65536"/>
              <a:gd name="T7" fmla="*/ 0 60000 65536"/>
              <a:gd name="T8" fmla="*/ 0 60000 65536"/>
            </a:gdLst>
            <a:ahLst/>
            <a:cxnLst>
              <a:cxn ang="T6">
                <a:pos x="T0" y="T1"/>
              </a:cxn>
              <a:cxn ang="T7">
                <a:pos x="T2" y="T3"/>
              </a:cxn>
              <a:cxn ang="T8">
                <a:pos x="T4" y="T5"/>
              </a:cxn>
            </a:cxnLst>
            <a:rect l="0" t="0" r="r" b="b"/>
            <a:pathLst>
              <a:path w="43200" h="25696" fill="none" extrusionOk="0">
                <a:moveTo>
                  <a:pt x="391" y="25696"/>
                </a:moveTo>
                <a:cubicBezTo>
                  <a:pt x="131" y="24346"/>
                  <a:pt x="0" y="22974"/>
                  <a:pt x="0" y="21600"/>
                </a:cubicBezTo>
                <a:cubicBezTo>
                  <a:pt x="0" y="9670"/>
                  <a:pt x="9670" y="0"/>
                  <a:pt x="21600" y="0"/>
                </a:cubicBezTo>
                <a:cubicBezTo>
                  <a:pt x="33529" y="0"/>
                  <a:pt x="43200" y="9670"/>
                  <a:pt x="43200" y="21600"/>
                </a:cubicBezTo>
                <a:cubicBezTo>
                  <a:pt x="43199" y="22894"/>
                  <a:pt x="43083" y="24185"/>
                  <a:pt x="42852" y="25458"/>
                </a:cubicBezTo>
              </a:path>
              <a:path w="43200" h="25696" stroke="0" extrusionOk="0">
                <a:moveTo>
                  <a:pt x="391" y="25696"/>
                </a:moveTo>
                <a:cubicBezTo>
                  <a:pt x="131" y="24346"/>
                  <a:pt x="0" y="22974"/>
                  <a:pt x="0" y="21600"/>
                </a:cubicBezTo>
                <a:cubicBezTo>
                  <a:pt x="0" y="9670"/>
                  <a:pt x="9670" y="0"/>
                  <a:pt x="21600" y="0"/>
                </a:cubicBezTo>
                <a:cubicBezTo>
                  <a:pt x="33529" y="0"/>
                  <a:pt x="43200" y="9670"/>
                  <a:pt x="43200" y="21600"/>
                </a:cubicBezTo>
                <a:cubicBezTo>
                  <a:pt x="43199" y="22894"/>
                  <a:pt x="43083" y="24185"/>
                  <a:pt x="42852" y="25458"/>
                </a:cubicBezTo>
                <a:lnTo>
                  <a:pt x="21600" y="21600"/>
                </a:lnTo>
                <a:lnTo>
                  <a:pt x="391" y="25696"/>
                </a:lnTo>
                <a:close/>
              </a:path>
            </a:pathLst>
          </a:custGeom>
          <a:noFill/>
          <a:ln w="38100">
            <a:solidFill>
              <a:schemeClr va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32456" name="Arc 8"/>
          <p:cNvSpPr>
            <a:spLocks/>
          </p:cNvSpPr>
          <p:nvPr/>
        </p:nvSpPr>
        <p:spPr bwMode="auto">
          <a:xfrm rot="10800000">
            <a:off x="1774825" y="3346450"/>
            <a:ext cx="1428750" cy="185738"/>
          </a:xfrm>
          <a:custGeom>
            <a:avLst/>
            <a:gdLst>
              <a:gd name="T0" fmla="*/ 12965 w 43200"/>
              <a:gd name="T1" fmla="*/ 185738 h 25696"/>
              <a:gd name="T2" fmla="*/ 1417274 w 43200"/>
              <a:gd name="T3" fmla="*/ 184025 h 25696"/>
              <a:gd name="T4" fmla="*/ 714375 w 43200"/>
              <a:gd name="T5" fmla="*/ 156131 h 25696"/>
              <a:gd name="T6" fmla="*/ 0 60000 65536"/>
              <a:gd name="T7" fmla="*/ 0 60000 65536"/>
              <a:gd name="T8" fmla="*/ 0 60000 65536"/>
            </a:gdLst>
            <a:ahLst/>
            <a:cxnLst>
              <a:cxn ang="T6">
                <a:pos x="T0" y="T1"/>
              </a:cxn>
              <a:cxn ang="T7">
                <a:pos x="T2" y="T3"/>
              </a:cxn>
              <a:cxn ang="T8">
                <a:pos x="T4" y="T5"/>
              </a:cxn>
            </a:cxnLst>
            <a:rect l="0" t="0" r="r" b="b"/>
            <a:pathLst>
              <a:path w="43200" h="25696" fill="none" extrusionOk="0">
                <a:moveTo>
                  <a:pt x="391" y="25696"/>
                </a:moveTo>
                <a:cubicBezTo>
                  <a:pt x="131" y="24346"/>
                  <a:pt x="0" y="22974"/>
                  <a:pt x="0" y="21600"/>
                </a:cubicBezTo>
                <a:cubicBezTo>
                  <a:pt x="0" y="9670"/>
                  <a:pt x="9670" y="0"/>
                  <a:pt x="21600" y="0"/>
                </a:cubicBezTo>
                <a:cubicBezTo>
                  <a:pt x="33529" y="0"/>
                  <a:pt x="43200" y="9670"/>
                  <a:pt x="43200" y="21600"/>
                </a:cubicBezTo>
                <a:cubicBezTo>
                  <a:pt x="43199" y="22894"/>
                  <a:pt x="43083" y="24185"/>
                  <a:pt x="42852" y="25458"/>
                </a:cubicBezTo>
              </a:path>
              <a:path w="43200" h="25696" stroke="0" extrusionOk="0">
                <a:moveTo>
                  <a:pt x="391" y="25696"/>
                </a:moveTo>
                <a:cubicBezTo>
                  <a:pt x="131" y="24346"/>
                  <a:pt x="0" y="22974"/>
                  <a:pt x="0" y="21600"/>
                </a:cubicBezTo>
                <a:cubicBezTo>
                  <a:pt x="0" y="9670"/>
                  <a:pt x="9670" y="0"/>
                  <a:pt x="21600" y="0"/>
                </a:cubicBezTo>
                <a:cubicBezTo>
                  <a:pt x="33529" y="0"/>
                  <a:pt x="43200" y="9670"/>
                  <a:pt x="43200" y="21600"/>
                </a:cubicBezTo>
                <a:cubicBezTo>
                  <a:pt x="43199" y="22894"/>
                  <a:pt x="43083" y="24185"/>
                  <a:pt x="42852" y="25458"/>
                </a:cubicBezTo>
                <a:lnTo>
                  <a:pt x="21600" y="21600"/>
                </a:lnTo>
                <a:lnTo>
                  <a:pt x="391" y="25696"/>
                </a:lnTo>
                <a:close/>
              </a:path>
            </a:pathLst>
          </a:custGeom>
          <a:noFill/>
          <a:ln w="38100">
            <a:solidFill>
              <a:schemeClr va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32457" name="Arc 9"/>
          <p:cNvSpPr>
            <a:spLocks/>
          </p:cNvSpPr>
          <p:nvPr/>
        </p:nvSpPr>
        <p:spPr bwMode="auto">
          <a:xfrm rot="10800000">
            <a:off x="1116013" y="3348038"/>
            <a:ext cx="2087562" cy="325437"/>
          </a:xfrm>
          <a:custGeom>
            <a:avLst/>
            <a:gdLst>
              <a:gd name="T0" fmla="*/ 11211 w 43200"/>
              <a:gd name="T1" fmla="*/ 316489 h 25459"/>
              <a:gd name="T2" fmla="*/ 2070794 w 43200"/>
              <a:gd name="T3" fmla="*/ 325437 h 25459"/>
              <a:gd name="T4" fmla="*/ 1043781 w 43200"/>
              <a:gd name="T5" fmla="*/ 276108 h 25459"/>
              <a:gd name="T6" fmla="*/ 0 60000 65536"/>
              <a:gd name="T7" fmla="*/ 0 60000 65536"/>
              <a:gd name="T8" fmla="*/ 0 60000 65536"/>
            </a:gdLst>
            <a:ahLst/>
            <a:cxnLst>
              <a:cxn ang="T6">
                <a:pos x="T0" y="T1"/>
              </a:cxn>
              <a:cxn ang="T7">
                <a:pos x="T2" y="T3"/>
              </a:cxn>
              <a:cxn ang="T8">
                <a:pos x="T4" y="T5"/>
              </a:cxn>
            </a:cxnLst>
            <a:rect l="0" t="0" r="r" b="b"/>
            <a:pathLst>
              <a:path w="43200" h="25459" fill="none" extrusionOk="0">
                <a:moveTo>
                  <a:pt x="232" y="24758"/>
                </a:moveTo>
                <a:cubicBezTo>
                  <a:pt x="77" y="23713"/>
                  <a:pt x="0" y="22657"/>
                  <a:pt x="0" y="21600"/>
                </a:cubicBezTo>
                <a:cubicBezTo>
                  <a:pt x="0" y="9670"/>
                  <a:pt x="9670" y="0"/>
                  <a:pt x="21600" y="0"/>
                </a:cubicBezTo>
                <a:cubicBezTo>
                  <a:pt x="33529" y="0"/>
                  <a:pt x="43200" y="9670"/>
                  <a:pt x="43200" y="21600"/>
                </a:cubicBezTo>
                <a:cubicBezTo>
                  <a:pt x="43199" y="22894"/>
                  <a:pt x="43083" y="24185"/>
                  <a:pt x="42852" y="25458"/>
                </a:cubicBezTo>
              </a:path>
              <a:path w="43200" h="25459" stroke="0" extrusionOk="0">
                <a:moveTo>
                  <a:pt x="232" y="24758"/>
                </a:moveTo>
                <a:cubicBezTo>
                  <a:pt x="77" y="23713"/>
                  <a:pt x="0" y="22657"/>
                  <a:pt x="0" y="21600"/>
                </a:cubicBezTo>
                <a:cubicBezTo>
                  <a:pt x="0" y="9670"/>
                  <a:pt x="9670" y="0"/>
                  <a:pt x="21600" y="0"/>
                </a:cubicBezTo>
                <a:cubicBezTo>
                  <a:pt x="33529" y="0"/>
                  <a:pt x="43200" y="9670"/>
                  <a:pt x="43200" y="21600"/>
                </a:cubicBezTo>
                <a:cubicBezTo>
                  <a:pt x="43199" y="22894"/>
                  <a:pt x="43083" y="24185"/>
                  <a:pt x="42852" y="25458"/>
                </a:cubicBezTo>
                <a:lnTo>
                  <a:pt x="21600" y="21600"/>
                </a:lnTo>
                <a:lnTo>
                  <a:pt x="232" y="24758"/>
                </a:lnTo>
                <a:close/>
              </a:path>
            </a:pathLst>
          </a:custGeom>
          <a:noFill/>
          <a:ln w="38100">
            <a:solidFill>
              <a:schemeClr va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32458" name="Arc 10"/>
          <p:cNvSpPr>
            <a:spLocks/>
          </p:cNvSpPr>
          <p:nvPr/>
        </p:nvSpPr>
        <p:spPr bwMode="auto">
          <a:xfrm rot="10800000">
            <a:off x="3563938" y="3324225"/>
            <a:ext cx="549275" cy="114300"/>
          </a:xfrm>
          <a:custGeom>
            <a:avLst/>
            <a:gdLst>
              <a:gd name="T0" fmla="*/ 34241 w 43200"/>
              <a:gd name="T1" fmla="*/ 114300 h 32044"/>
              <a:gd name="T2" fmla="*/ 544863 w 43200"/>
              <a:gd name="T3" fmla="*/ 90811 h 32044"/>
              <a:gd name="T4" fmla="*/ 274638 w 43200"/>
              <a:gd name="T5" fmla="*/ 77047 h 32044"/>
              <a:gd name="T6" fmla="*/ 0 60000 65536"/>
              <a:gd name="T7" fmla="*/ 0 60000 65536"/>
              <a:gd name="T8" fmla="*/ 0 60000 65536"/>
            </a:gdLst>
            <a:ahLst/>
            <a:cxnLst>
              <a:cxn ang="T6">
                <a:pos x="T0" y="T1"/>
              </a:cxn>
              <a:cxn ang="T7">
                <a:pos x="T2" y="T3"/>
              </a:cxn>
              <a:cxn ang="T8">
                <a:pos x="T4" y="T5"/>
              </a:cxn>
            </a:cxnLst>
            <a:rect l="0" t="0" r="r" b="b"/>
            <a:pathLst>
              <a:path w="43200" h="32044" fill="none" extrusionOk="0">
                <a:moveTo>
                  <a:pt x="2692" y="32044"/>
                </a:moveTo>
                <a:cubicBezTo>
                  <a:pt x="926" y="28846"/>
                  <a:pt x="0" y="25253"/>
                  <a:pt x="0" y="21600"/>
                </a:cubicBezTo>
                <a:cubicBezTo>
                  <a:pt x="0" y="9670"/>
                  <a:pt x="9670" y="0"/>
                  <a:pt x="21600" y="0"/>
                </a:cubicBezTo>
                <a:cubicBezTo>
                  <a:pt x="33529" y="0"/>
                  <a:pt x="43200" y="9670"/>
                  <a:pt x="43200" y="21600"/>
                </a:cubicBezTo>
                <a:cubicBezTo>
                  <a:pt x="43199" y="22894"/>
                  <a:pt x="43083" y="24185"/>
                  <a:pt x="42852" y="25458"/>
                </a:cubicBezTo>
              </a:path>
              <a:path w="43200" h="32044" stroke="0" extrusionOk="0">
                <a:moveTo>
                  <a:pt x="2692" y="32044"/>
                </a:moveTo>
                <a:cubicBezTo>
                  <a:pt x="926" y="28846"/>
                  <a:pt x="0" y="25253"/>
                  <a:pt x="0" y="21600"/>
                </a:cubicBezTo>
                <a:cubicBezTo>
                  <a:pt x="0" y="9670"/>
                  <a:pt x="9670" y="0"/>
                  <a:pt x="21600" y="0"/>
                </a:cubicBezTo>
                <a:cubicBezTo>
                  <a:pt x="33529" y="0"/>
                  <a:pt x="43200" y="9670"/>
                  <a:pt x="43200" y="21600"/>
                </a:cubicBezTo>
                <a:cubicBezTo>
                  <a:pt x="43199" y="22894"/>
                  <a:pt x="43083" y="24185"/>
                  <a:pt x="42852" y="25458"/>
                </a:cubicBezTo>
                <a:lnTo>
                  <a:pt x="21600" y="21600"/>
                </a:lnTo>
                <a:lnTo>
                  <a:pt x="2692" y="32044"/>
                </a:lnTo>
                <a:close/>
              </a:path>
            </a:pathLst>
          </a:custGeom>
          <a:noFill/>
          <a:ln w="38100">
            <a:solidFill>
              <a:schemeClr va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endParaRPr lang="zh-CN" altLang="en-US"/>
          </a:p>
        </p:txBody>
      </p:sp>
      <p:sp>
        <p:nvSpPr>
          <p:cNvPr id="232459" name="Arc 11"/>
          <p:cNvSpPr>
            <a:spLocks/>
          </p:cNvSpPr>
          <p:nvPr/>
        </p:nvSpPr>
        <p:spPr bwMode="auto">
          <a:xfrm rot="10800000">
            <a:off x="5540375" y="3314700"/>
            <a:ext cx="2628900" cy="722313"/>
          </a:xfrm>
          <a:custGeom>
            <a:avLst/>
            <a:gdLst>
              <a:gd name="T0" fmla="*/ 23855 w 43200"/>
              <a:gd name="T1" fmla="*/ 722313 h 25696"/>
              <a:gd name="T2" fmla="*/ 2607784 w 43200"/>
              <a:gd name="T3" fmla="*/ 715651 h 25696"/>
              <a:gd name="T4" fmla="*/ 1314450 w 43200"/>
              <a:gd name="T5" fmla="*/ 607175 h 25696"/>
              <a:gd name="T6" fmla="*/ 0 60000 65536"/>
              <a:gd name="T7" fmla="*/ 0 60000 65536"/>
              <a:gd name="T8" fmla="*/ 0 60000 65536"/>
            </a:gdLst>
            <a:ahLst/>
            <a:cxnLst>
              <a:cxn ang="T6">
                <a:pos x="T0" y="T1"/>
              </a:cxn>
              <a:cxn ang="T7">
                <a:pos x="T2" y="T3"/>
              </a:cxn>
              <a:cxn ang="T8">
                <a:pos x="T4" y="T5"/>
              </a:cxn>
            </a:cxnLst>
            <a:rect l="0" t="0" r="r" b="b"/>
            <a:pathLst>
              <a:path w="43200" h="25696" fill="none" extrusionOk="0">
                <a:moveTo>
                  <a:pt x="391" y="25696"/>
                </a:moveTo>
                <a:cubicBezTo>
                  <a:pt x="131" y="24346"/>
                  <a:pt x="0" y="22974"/>
                  <a:pt x="0" y="21600"/>
                </a:cubicBezTo>
                <a:cubicBezTo>
                  <a:pt x="0" y="9670"/>
                  <a:pt x="9670" y="0"/>
                  <a:pt x="21600" y="0"/>
                </a:cubicBezTo>
                <a:cubicBezTo>
                  <a:pt x="33529" y="0"/>
                  <a:pt x="43200" y="9670"/>
                  <a:pt x="43200" y="21600"/>
                </a:cubicBezTo>
                <a:cubicBezTo>
                  <a:pt x="43199" y="22894"/>
                  <a:pt x="43083" y="24185"/>
                  <a:pt x="42852" y="25458"/>
                </a:cubicBezTo>
              </a:path>
              <a:path w="43200" h="25696" stroke="0" extrusionOk="0">
                <a:moveTo>
                  <a:pt x="391" y="25696"/>
                </a:moveTo>
                <a:cubicBezTo>
                  <a:pt x="131" y="24346"/>
                  <a:pt x="0" y="22974"/>
                  <a:pt x="0" y="21600"/>
                </a:cubicBezTo>
                <a:cubicBezTo>
                  <a:pt x="0" y="9670"/>
                  <a:pt x="9670" y="0"/>
                  <a:pt x="21600" y="0"/>
                </a:cubicBezTo>
                <a:cubicBezTo>
                  <a:pt x="33529" y="0"/>
                  <a:pt x="43200" y="9670"/>
                  <a:pt x="43200" y="21600"/>
                </a:cubicBezTo>
                <a:cubicBezTo>
                  <a:pt x="43199" y="22894"/>
                  <a:pt x="43083" y="24185"/>
                  <a:pt x="42852" y="25458"/>
                </a:cubicBezTo>
                <a:lnTo>
                  <a:pt x="21600" y="21600"/>
                </a:lnTo>
                <a:lnTo>
                  <a:pt x="391" y="25696"/>
                </a:lnTo>
                <a:close/>
              </a:path>
            </a:pathLst>
          </a:custGeom>
          <a:noFill/>
          <a:ln w="38100">
            <a:solidFill>
              <a:schemeClr va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32460" name="Arc 12"/>
          <p:cNvSpPr>
            <a:spLocks/>
          </p:cNvSpPr>
          <p:nvPr/>
        </p:nvSpPr>
        <p:spPr bwMode="auto">
          <a:xfrm rot="10800000">
            <a:off x="6232525" y="3379788"/>
            <a:ext cx="569913" cy="80962"/>
          </a:xfrm>
          <a:custGeom>
            <a:avLst/>
            <a:gdLst>
              <a:gd name="T0" fmla="*/ 5171 w 43200"/>
              <a:gd name="T1" fmla="*/ 80962 h 25696"/>
              <a:gd name="T2" fmla="*/ 565335 w 43200"/>
              <a:gd name="T3" fmla="*/ 80215 h 25696"/>
              <a:gd name="T4" fmla="*/ 284957 w 43200"/>
              <a:gd name="T5" fmla="*/ 68056 h 25696"/>
              <a:gd name="T6" fmla="*/ 0 60000 65536"/>
              <a:gd name="T7" fmla="*/ 0 60000 65536"/>
              <a:gd name="T8" fmla="*/ 0 60000 65536"/>
            </a:gdLst>
            <a:ahLst/>
            <a:cxnLst>
              <a:cxn ang="T6">
                <a:pos x="T0" y="T1"/>
              </a:cxn>
              <a:cxn ang="T7">
                <a:pos x="T2" y="T3"/>
              </a:cxn>
              <a:cxn ang="T8">
                <a:pos x="T4" y="T5"/>
              </a:cxn>
            </a:cxnLst>
            <a:rect l="0" t="0" r="r" b="b"/>
            <a:pathLst>
              <a:path w="43200" h="25696" fill="none" extrusionOk="0">
                <a:moveTo>
                  <a:pt x="391" y="25696"/>
                </a:moveTo>
                <a:cubicBezTo>
                  <a:pt x="131" y="24346"/>
                  <a:pt x="0" y="22974"/>
                  <a:pt x="0" y="21600"/>
                </a:cubicBezTo>
                <a:cubicBezTo>
                  <a:pt x="0" y="9670"/>
                  <a:pt x="9670" y="0"/>
                  <a:pt x="21600" y="0"/>
                </a:cubicBezTo>
                <a:cubicBezTo>
                  <a:pt x="33529" y="0"/>
                  <a:pt x="43200" y="9670"/>
                  <a:pt x="43200" y="21600"/>
                </a:cubicBezTo>
                <a:cubicBezTo>
                  <a:pt x="43199" y="22894"/>
                  <a:pt x="43083" y="24185"/>
                  <a:pt x="42852" y="25458"/>
                </a:cubicBezTo>
              </a:path>
              <a:path w="43200" h="25696" stroke="0" extrusionOk="0">
                <a:moveTo>
                  <a:pt x="391" y="25696"/>
                </a:moveTo>
                <a:cubicBezTo>
                  <a:pt x="131" y="24346"/>
                  <a:pt x="0" y="22974"/>
                  <a:pt x="0" y="21600"/>
                </a:cubicBezTo>
                <a:cubicBezTo>
                  <a:pt x="0" y="9670"/>
                  <a:pt x="9670" y="0"/>
                  <a:pt x="21600" y="0"/>
                </a:cubicBezTo>
                <a:cubicBezTo>
                  <a:pt x="33529" y="0"/>
                  <a:pt x="43200" y="9670"/>
                  <a:pt x="43200" y="21600"/>
                </a:cubicBezTo>
                <a:cubicBezTo>
                  <a:pt x="43199" y="22894"/>
                  <a:pt x="43083" y="24185"/>
                  <a:pt x="42852" y="25458"/>
                </a:cubicBezTo>
                <a:lnTo>
                  <a:pt x="21600" y="21600"/>
                </a:lnTo>
                <a:lnTo>
                  <a:pt x="391" y="25696"/>
                </a:lnTo>
                <a:close/>
              </a:path>
            </a:pathLst>
          </a:custGeom>
          <a:noFill/>
          <a:ln w="38100">
            <a:solidFill>
              <a:schemeClr val="hlink"/>
            </a:solidFill>
            <a:round/>
            <a:headEnd/>
            <a:tailEnd/>
          </a:ln>
          <a:effectLst/>
          <a:extLst>
            <a:ext uri="{909E8E84-426E-40DD-AFC4-6F175D3DCCD1}">
              <a14:hiddenFill xmlns:a14="http://schemas.microsoft.com/office/drawing/2010/main">
                <a:solidFill>
                  <a:srgbClr val="BBE0E3"/>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32461" name="Arc 13"/>
          <p:cNvSpPr>
            <a:spLocks/>
          </p:cNvSpPr>
          <p:nvPr/>
        </p:nvSpPr>
        <p:spPr bwMode="auto">
          <a:xfrm rot="10800000">
            <a:off x="5938838" y="3365500"/>
            <a:ext cx="1079500" cy="223838"/>
          </a:xfrm>
          <a:custGeom>
            <a:avLst/>
            <a:gdLst>
              <a:gd name="T0" fmla="*/ 25 w 43200"/>
              <a:gd name="T1" fmla="*/ 191527 h 25459"/>
              <a:gd name="T2" fmla="*/ 1070829 w 43200"/>
              <a:gd name="T3" fmla="*/ 223838 h 25459"/>
              <a:gd name="T4" fmla="*/ 539750 w 43200"/>
              <a:gd name="T5" fmla="*/ 189909 h 25459"/>
              <a:gd name="T6" fmla="*/ 0 60000 65536"/>
              <a:gd name="T7" fmla="*/ 0 60000 65536"/>
              <a:gd name="T8" fmla="*/ 0 60000 65536"/>
            </a:gdLst>
            <a:ahLst/>
            <a:cxnLst>
              <a:cxn ang="T6">
                <a:pos x="T0" y="T1"/>
              </a:cxn>
              <a:cxn ang="T7">
                <a:pos x="T2" y="T3"/>
              </a:cxn>
              <a:cxn ang="T8">
                <a:pos x="T4" y="T5"/>
              </a:cxn>
            </a:cxnLst>
            <a:rect l="0" t="0" r="r" b="b"/>
            <a:pathLst>
              <a:path w="43200" h="25459" fill="none" extrusionOk="0">
                <a:moveTo>
                  <a:pt x="0" y="21784"/>
                </a:moveTo>
                <a:cubicBezTo>
                  <a:pt x="0" y="21722"/>
                  <a:pt x="0" y="21661"/>
                  <a:pt x="0" y="21600"/>
                </a:cubicBezTo>
                <a:cubicBezTo>
                  <a:pt x="0" y="9670"/>
                  <a:pt x="9670" y="0"/>
                  <a:pt x="21600" y="0"/>
                </a:cubicBezTo>
                <a:cubicBezTo>
                  <a:pt x="33529" y="0"/>
                  <a:pt x="43200" y="9670"/>
                  <a:pt x="43200" y="21600"/>
                </a:cubicBezTo>
                <a:cubicBezTo>
                  <a:pt x="43199" y="22894"/>
                  <a:pt x="43083" y="24185"/>
                  <a:pt x="42852" y="25458"/>
                </a:cubicBezTo>
              </a:path>
              <a:path w="43200" h="25459" stroke="0" extrusionOk="0">
                <a:moveTo>
                  <a:pt x="0" y="21784"/>
                </a:moveTo>
                <a:cubicBezTo>
                  <a:pt x="0" y="21722"/>
                  <a:pt x="0" y="21661"/>
                  <a:pt x="0" y="21600"/>
                </a:cubicBezTo>
                <a:cubicBezTo>
                  <a:pt x="0" y="9670"/>
                  <a:pt x="9670" y="0"/>
                  <a:pt x="21600" y="0"/>
                </a:cubicBezTo>
                <a:cubicBezTo>
                  <a:pt x="33529" y="0"/>
                  <a:pt x="43200" y="9670"/>
                  <a:pt x="43200" y="21600"/>
                </a:cubicBezTo>
                <a:cubicBezTo>
                  <a:pt x="43199" y="22894"/>
                  <a:pt x="43083" y="24185"/>
                  <a:pt x="42852" y="25458"/>
                </a:cubicBezTo>
                <a:lnTo>
                  <a:pt x="21600" y="21600"/>
                </a:lnTo>
                <a:lnTo>
                  <a:pt x="0" y="21784"/>
                </a:lnTo>
                <a:close/>
              </a:path>
            </a:pathLst>
          </a:custGeom>
          <a:noFill/>
          <a:ln w="38100">
            <a:solidFill>
              <a:schemeClr va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endParaRPr lang="zh-CN" altLang="en-US"/>
          </a:p>
        </p:txBody>
      </p:sp>
      <p:sp>
        <p:nvSpPr>
          <p:cNvPr id="232462" name="Arc 14"/>
          <p:cNvSpPr>
            <a:spLocks/>
          </p:cNvSpPr>
          <p:nvPr/>
        </p:nvSpPr>
        <p:spPr bwMode="auto">
          <a:xfrm rot="10800000">
            <a:off x="5580063" y="3348038"/>
            <a:ext cx="1706562" cy="401637"/>
          </a:xfrm>
          <a:custGeom>
            <a:avLst/>
            <a:gdLst>
              <a:gd name="T0" fmla="*/ 15485 w 43200"/>
              <a:gd name="T1" fmla="*/ 401637 h 25696"/>
              <a:gd name="T2" fmla="*/ 1692854 w 43200"/>
              <a:gd name="T3" fmla="*/ 397933 h 25696"/>
              <a:gd name="T4" fmla="*/ 853281 w 43200"/>
              <a:gd name="T5" fmla="*/ 337615 h 25696"/>
              <a:gd name="T6" fmla="*/ 0 60000 65536"/>
              <a:gd name="T7" fmla="*/ 0 60000 65536"/>
              <a:gd name="T8" fmla="*/ 0 60000 65536"/>
            </a:gdLst>
            <a:ahLst/>
            <a:cxnLst>
              <a:cxn ang="T6">
                <a:pos x="T0" y="T1"/>
              </a:cxn>
              <a:cxn ang="T7">
                <a:pos x="T2" y="T3"/>
              </a:cxn>
              <a:cxn ang="T8">
                <a:pos x="T4" y="T5"/>
              </a:cxn>
            </a:cxnLst>
            <a:rect l="0" t="0" r="r" b="b"/>
            <a:pathLst>
              <a:path w="43200" h="25696" fill="none" extrusionOk="0">
                <a:moveTo>
                  <a:pt x="391" y="25696"/>
                </a:moveTo>
                <a:cubicBezTo>
                  <a:pt x="131" y="24346"/>
                  <a:pt x="0" y="22974"/>
                  <a:pt x="0" y="21600"/>
                </a:cubicBezTo>
                <a:cubicBezTo>
                  <a:pt x="0" y="9670"/>
                  <a:pt x="9670" y="0"/>
                  <a:pt x="21600" y="0"/>
                </a:cubicBezTo>
                <a:cubicBezTo>
                  <a:pt x="33529" y="0"/>
                  <a:pt x="43200" y="9670"/>
                  <a:pt x="43200" y="21600"/>
                </a:cubicBezTo>
                <a:cubicBezTo>
                  <a:pt x="43199" y="22894"/>
                  <a:pt x="43083" y="24185"/>
                  <a:pt x="42852" y="25458"/>
                </a:cubicBezTo>
              </a:path>
              <a:path w="43200" h="25696" stroke="0" extrusionOk="0">
                <a:moveTo>
                  <a:pt x="391" y="25696"/>
                </a:moveTo>
                <a:cubicBezTo>
                  <a:pt x="131" y="24346"/>
                  <a:pt x="0" y="22974"/>
                  <a:pt x="0" y="21600"/>
                </a:cubicBezTo>
                <a:cubicBezTo>
                  <a:pt x="0" y="9670"/>
                  <a:pt x="9670" y="0"/>
                  <a:pt x="21600" y="0"/>
                </a:cubicBezTo>
                <a:cubicBezTo>
                  <a:pt x="33529" y="0"/>
                  <a:pt x="43200" y="9670"/>
                  <a:pt x="43200" y="21600"/>
                </a:cubicBezTo>
                <a:cubicBezTo>
                  <a:pt x="43199" y="22894"/>
                  <a:pt x="43083" y="24185"/>
                  <a:pt x="42852" y="25458"/>
                </a:cubicBezTo>
                <a:lnTo>
                  <a:pt x="21600" y="21600"/>
                </a:lnTo>
                <a:lnTo>
                  <a:pt x="391" y="25696"/>
                </a:lnTo>
                <a:close/>
              </a:path>
            </a:pathLst>
          </a:custGeom>
          <a:noFill/>
          <a:ln w="38100">
            <a:solidFill>
              <a:schemeClr va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32463" name="Arc 15"/>
          <p:cNvSpPr>
            <a:spLocks/>
          </p:cNvSpPr>
          <p:nvPr/>
        </p:nvSpPr>
        <p:spPr bwMode="auto">
          <a:xfrm rot="10800000">
            <a:off x="7450138" y="3373438"/>
            <a:ext cx="512762" cy="160337"/>
          </a:xfrm>
          <a:custGeom>
            <a:avLst/>
            <a:gdLst>
              <a:gd name="T0" fmla="*/ 4653 w 43200"/>
              <a:gd name="T1" fmla="*/ 160337 h 25696"/>
              <a:gd name="T2" fmla="*/ 508643 w 43200"/>
              <a:gd name="T3" fmla="*/ 158858 h 25696"/>
              <a:gd name="T4" fmla="*/ 256381 w 43200"/>
              <a:gd name="T5" fmla="*/ 134779 h 25696"/>
              <a:gd name="T6" fmla="*/ 0 60000 65536"/>
              <a:gd name="T7" fmla="*/ 0 60000 65536"/>
              <a:gd name="T8" fmla="*/ 0 60000 65536"/>
            </a:gdLst>
            <a:ahLst/>
            <a:cxnLst>
              <a:cxn ang="T6">
                <a:pos x="T0" y="T1"/>
              </a:cxn>
              <a:cxn ang="T7">
                <a:pos x="T2" y="T3"/>
              </a:cxn>
              <a:cxn ang="T8">
                <a:pos x="T4" y="T5"/>
              </a:cxn>
            </a:cxnLst>
            <a:rect l="0" t="0" r="r" b="b"/>
            <a:pathLst>
              <a:path w="43200" h="25696" fill="none" extrusionOk="0">
                <a:moveTo>
                  <a:pt x="391" y="25696"/>
                </a:moveTo>
                <a:cubicBezTo>
                  <a:pt x="131" y="24346"/>
                  <a:pt x="0" y="22974"/>
                  <a:pt x="0" y="21600"/>
                </a:cubicBezTo>
                <a:cubicBezTo>
                  <a:pt x="0" y="9670"/>
                  <a:pt x="9670" y="0"/>
                  <a:pt x="21600" y="0"/>
                </a:cubicBezTo>
                <a:cubicBezTo>
                  <a:pt x="33529" y="0"/>
                  <a:pt x="43200" y="9670"/>
                  <a:pt x="43200" y="21600"/>
                </a:cubicBezTo>
                <a:cubicBezTo>
                  <a:pt x="43199" y="22894"/>
                  <a:pt x="43083" y="24185"/>
                  <a:pt x="42852" y="25458"/>
                </a:cubicBezTo>
              </a:path>
              <a:path w="43200" h="25696" stroke="0" extrusionOk="0">
                <a:moveTo>
                  <a:pt x="391" y="25696"/>
                </a:moveTo>
                <a:cubicBezTo>
                  <a:pt x="131" y="24346"/>
                  <a:pt x="0" y="22974"/>
                  <a:pt x="0" y="21600"/>
                </a:cubicBezTo>
                <a:cubicBezTo>
                  <a:pt x="0" y="9670"/>
                  <a:pt x="9670" y="0"/>
                  <a:pt x="21600" y="0"/>
                </a:cubicBezTo>
                <a:cubicBezTo>
                  <a:pt x="33529" y="0"/>
                  <a:pt x="43200" y="9670"/>
                  <a:pt x="43200" y="21600"/>
                </a:cubicBezTo>
                <a:cubicBezTo>
                  <a:pt x="43199" y="22894"/>
                  <a:pt x="43083" y="24185"/>
                  <a:pt x="42852" y="25458"/>
                </a:cubicBezTo>
                <a:lnTo>
                  <a:pt x="21600" y="21600"/>
                </a:lnTo>
                <a:lnTo>
                  <a:pt x="391" y="25696"/>
                </a:lnTo>
                <a:close/>
              </a:path>
            </a:pathLst>
          </a:custGeom>
          <a:noFill/>
          <a:ln w="38100">
            <a:solidFill>
              <a:schemeClr val="hlink"/>
            </a:solidFill>
            <a:round/>
            <a:headEnd/>
            <a:tailEnd/>
          </a:ln>
          <a:effectLst/>
          <a:extLst>
            <a:ext uri="{909E8E84-426E-40DD-AFC4-6F175D3DCCD1}">
              <a14:hiddenFill xmlns:a14="http://schemas.microsoft.com/office/drawing/2010/main">
                <a:solidFill>
                  <a:srgbClr val="BBE0E3"/>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endParaRPr lang="zh-CN" altLang="en-US"/>
          </a:p>
        </p:txBody>
      </p:sp>
      <p:sp>
        <p:nvSpPr>
          <p:cNvPr id="49167" name="Rectangle 16"/>
          <p:cNvSpPr>
            <a:spLocks noChangeArrowheads="1"/>
          </p:cNvSpPr>
          <p:nvPr/>
        </p:nvSpPr>
        <p:spPr bwMode="auto">
          <a:xfrm>
            <a:off x="900113" y="2411413"/>
            <a:ext cx="384175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rnd" algn="ctr">
                <a:solidFill>
                  <a:srgbClr val="FF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spcBef>
                <a:spcPct val="10000"/>
              </a:spcBef>
            </a:pPr>
            <a:r>
              <a:rPr kumimoji="1" lang="en-US" altLang="zh-CN" sz="4400">
                <a:ea typeface="宋体" pitchFamily="2" charset="-122"/>
              </a:rPr>
              <a:t>a+b*(c-d)-e/f	</a:t>
            </a:r>
          </a:p>
        </p:txBody>
      </p:sp>
      <p:sp>
        <p:nvSpPr>
          <p:cNvPr id="49168" name="Rectangle 17"/>
          <p:cNvSpPr>
            <a:spLocks noChangeArrowheads="1"/>
          </p:cNvSpPr>
          <p:nvPr/>
        </p:nvSpPr>
        <p:spPr bwMode="auto">
          <a:xfrm>
            <a:off x="5292725" y="2411413"/>
            <a:ext cx="2935288"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rnd" algn="ctr">
                <a:solidFill>
                  <a:srgbClr val="FF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spcBef>
                <a:spcPct val="10000"/>
              </a:spcBef>
            </a:pPr>
            <a:r>
              <a:rPr kumimoji="1" lang="en-US" altLang="zh-CN" sz="4400" dirty="0" err="1">
                <a:ea typeface="宋体" pitchFamily="2" charset="-122"/>
              </a:rPr>
              <a:t>abcd</a:t>
            </a:r>
            <a:r>
              <a:rPr kumimoji="1" lang="en-US" altLang="zh-CN" sz="4400" dirty="0">
                <a:ea typeface="宋体" pitchFamily="2" charset="-122"/>
              </a:rPr>
              <a:t>-*+</a:t>
            </a:r>
            <a:r>
              <a:rPr kumimoji="1" lang="en-US" altLang="zh-CN" sz="4400" dirty="0" err="1">
                <a:ea typeface="宋体" pitchFamily="2" charset="-122"/>
              </a:rPr>
              <a:t>ef</a:t>
            </a:r>
            <a:r>
              <a:rPr kumimoji="1" lang="en-US" altLang="zh-CN" sz="4400" dirty="0">
                <a:ea typeface="宋体" pitchFamily="2" charset="-122"/>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32455"/>
                                        </p:tgtEl>
                                        <p:attrNameLst>
                                          <p:attrName>style.visibility</p:attrName>
                                        </p:attrNameLst>
                                      </p:cBhvr>
                                      <p:to>
                                        <p:strVal val="visible"/>
                                      </p:to>
                                    </p:set>
                                    <p:anim calcmode="lin" valueType="num">
                                      <p:cBhvr additive="base">
                                        <p:cTn id="7" dur="500" fill="hold"/>
                                        <p:tgtEl>
                                          <p:spTgt spid="232455"/>
                                        </p:tgtEl>
                                        <p:attrNameLst>
                                          <p:attrName>ppt_x</p:attrName>
                                        </p:attrNameLst>
                                      </p:cBhvr>
                                      <p:tavLst>
                                        <p:tav tm="0">
                                          <p:val>
                                            <p:strVal val="#ppt_x"/>
                                          </p:val>
                                        </p:tav>
                                        <p:tav tm="100000">
                                          <p:val>
                                            <p:strVal val="#ppt_x"/>
                                          </p:val>
                                        </p:tav>
                                      </p:tavLst>
                                    </p:anim>
                                    <p:anim calcmode="lin" valueType="num">
                                      <p:cBhvr additive="base">
                                        <p:cTn id="8" dur="500" fill="hold"/>
                                        <p:tgtEl>
                                          <p:spTgt spid="232455"/>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32456"/>
                                        </p:tgtEl>
                                        <p:attrNameLst>
                                          <p:attrName>style.visibility</p:attrName>
                                        </p:attrNameLst>
                                      </p:cBhvr>
                                      <p:to>
                                        <p:strVal val="visible"/>
                                      </p:to>
                                    </p:set>
                                    <p:anim calcmode="lin" valueType="num">
                                      <p:cBhvr additive="base">
                                        <p:cTn id="13" dur="500" fill="hold"/>
                                        <p:tgtEl>
                                          <p:spTgt spid="232456"/>
                                        </p:tgtEl>
                                        <p:attrNameLst>
                                          <p:attrName>ppt_x</p:attrName>
                                        </p:attrNameLst>
                                      </p:cBhvr>
                                      <p:tavLst>
                                        <p:tav tm="0">
                                          <p:val>
                                            <p:strVal val="#ppt_x"/>
                                          </p:val>
                                        </p:tav>
                                        <p:tav tm="100000">
                                          <p:val>
                                            <p:strVal val="#ppt_x"/>
                                          </p:val>
                                        </p:tav>
                                      </p:tavLst>
                                    </p:anim>
                                    <p:anim calcmode="lin" valueType="num">
                                      <p:cBhvr additive="base">
                                        <p:cTn id="14" dur="500" fill="hold"/>
                                        <p:tgtEl>
                                          <p:spTgt spid="232456"/>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32457"/>
                                        </p:tgtEl>
                                        <p:attrNameLst>
                                          <p:attrName>style.visibility</p:attrName>
                                        </p:attrNameLst>
                                      </p:cBhvr>
                                      <p:to>
                                        <p:strVal val="visible"/>
                                      </p:to>
                                    </p:set>
                                    <p:anim calcmode="lin" valueType="num">
                                      <p:cBhvr additive="base">
                                        <p:cTn id="19" dur="500" fill="hold"/>
                                        <p:tgtEl>
                                          <p:spTgt spid="232457"/>
                                        </p:tgtEl>
                                        <p:attrNameLst>
                                          <p:attrName>ppt_x</p:attrName>
                                        </p:attrNameLst>
                                      </p:cBhvr>
                                      <p:tavLst>
                                        <p:tav tm="0">
                                          <p:val>
                                            <p:strVal val="#ppt_x"/>
                                          </p:val>
                                        </p:tav>
                                        <p:tav tm="100000">
                                          <p:val>
                                            <p:strVal val="#ppt_x"/>
                                          </p:val>
                                        </p:tav>
                                      </p:tavLst>
                                    </p:anim>
                                    <p:anim calcmode="lin" valueType="num">
                                      <p:cBhvr additive="base">
                                        <p:cTn id="20" dur="500" fill="hold"/>
                                        <p:tgtEl>
                                          <p:spTgt spid="232457"/>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32458"/>
                                        </p:tgtEl>
                                        <p:attrNameLst>
                                          <p:attrName>style.visibility</p:attrName>
                                        </p:attrNameLst>
                                      </p:cBhvr>
                                      <p:to>
                                        <p:strVal val="visible"/>
                                      </p:to>
                                    </p:set>
                                    <p:anim calcmode="lin" valueType="num">
                                      <p:cBhvr additive="base">
                                        <p:cTn id="25" dur="500" fill="hold"/>
                                        <p:tgtEl>
                                          <p:spTgt spid="232458"/>
                                        </p:tgtEl>
                                        <p:attrNameLst>
                                          <p:attrName>ppt_x</p:attrName>
                                        </p:attrNameLst>
                                      </p:cBhvr>
                                      <p:tavLst>
                                        <p:tav tm="0">
                                          <p:val>
                                            <p:strVal val="#ppt_x"/>
                                          </p:val>
                                        </p:tav>
                                        <p:tav tm="100000">
                                          <p:val>
                                            <p:strVal val="#ppt_x"/>
                                          </p:val>
                                        </p:tav>
                                      </p:tavLst>
                                    </p:anim>
                                    <p:anim calcmode="lin" valueType="num">
                                      <p:cBhvr additive="base">
                                        <p:cTn id="26" dur="500" fill="hold"/>
                                        <p:tgtEl>
                                          <p:spTgt spid="232458"/>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32454"/>
                                        </p:tgtEl>
                                        <p:attrNameLst>
                                          <p:attrName>style.visibility</p:attrName>
                                        </p:attrNameLst>
                                      </p:cBhvr>
                                      <p:to>
                                        <p:strVal val="visible"/>
                                      </p:to>
                                    </p:set>
                                    <p:anim calcmode="lin" valueType="num">
                                      <p:cBhvr additive="base">
                                        <p:cTn id="31" dur="500" fill="hold"/>
                                        <p:tgtEl>
                                          <p:spTgt spid="232454"/>
                                        </p:tgtEl>
                                        <p:attrNameLst>
                                          <p:attrName>ppt_x</p:attrName>
                                        </p:attrNameLst>
                                      </p:cBhvr>
                                      <p:tavLst>
                                        <p:tav tm="0">
                                          <p:val>
                                            <p:strVal val="#ppt_x"/>
                                          </p:val>
                                        </p:tav>
                                        <p:tav tm="100000">
                                          <p:val>
                                            <p:strVal val="#ppt_x"/>
                                          </p:val>
                                        </p:tav>
                                      </p:tavLst>
                                    </p:anim>
                                    <p:anim calcmode="lin" valueType="num">
                                      <p:cBhvr additive="base">
                                        <p:cTn id="32" dur="500" fill="hold"/>
                                        <p:tgtEl>
                                          <p:spTgt spid="232454"/>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232460"/>
                                        </p:tgtEl>
                                        <p:attrNameLst>
                                          <p:attrName>style.visibility</p:attrName>
                                        </p:attrNameLst>
                                      </p:cBhvr>
                                      <p:to>
                                        <p:strVal val="visible"/>
                                      </p:to>
                                    </p:set>
                                    <p:animEffect transition="in" filter="checkerboard(across)">
                                      <p:cBhvr>
                                        <p:cTn id="37" dur="500"/>
                                        <p:tgtEl>
                                          <p:spTgt spid="232460"/>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232461"/>
                                        </p:tgtEl>
                                        <p:attrNameLst>
                                          <p:attrName>style.visibility</p:attrName>
                                        </p:attrNameLst>
                                      </p:cBhvr>
                                      <p:to>
                                        <p:strVal val="visible"/>
                                      </p:to>
                                    </p:set>
                                    <p:animEffect transition="in" filter="checkerboard(across)">
                                      <p:cBhvr>
                                        <p:cTn id="42" dur="500"/>
                                        <p:tgtEl>
                                          <p:spTgt spid="232461"/>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232462"/>
                                        </p:tgtEl>
                                        <p:attrNameLst>
                                          <p:attrName>style.visibility</p:attrName>
                                        </p:attrNameLst>
                                      </p:cBhvr>
                                      <p:to>
                                        <p:strVal val="visible"/>
                                      </p:to>
                                    </p:set>
                                    <p:animEffect transition="in" filter="checkerboard(across)">
                                      <p:cBhvr>
                                        <p:cTn id="47" dur="500"/>
                                        <p:tgtEl>
                                          <p:spTgt spid="232462"/>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5" presetClass="entr" presetSubtype="10" fill="hold" grpId="0" nodeType="clickEffect">
                                  <p:stCondLst>
                                    <p:cond delay="0"/>
                                  </p:stCondLst>
                                  <p:childTnLst>
                                    <p:set>
                                      <p:cBhvr>
                                        <p:cTn id="51" dur="1" fill="hold">
                                          <p:stCondLst>
                                            <p:cond delay="0"/>
                                          </p:stCondLst>
                                        </p:cTn>
                                        <p:tgtEl>
                                          <p:spTgt spid="232463"/>
                                        </p:tgtEl>
                                        <p:attrNameLst>
                                          <p:attrName>style.visibility</p:attrName>
                                        </p:attrNameLst>
                                      </p:cBhvr>
                                      <p:to>
                                        <p:strVal val="visible"/>
                                      </p:to>
                                    </p:set>
                                    <p:animEffect transition="in" filter="checkerboard(across)">
                                      <p:cBhvr>
                                        <p:cTn id="52" dur="500"/>
                                        <p:tgtEl>
                                          <p:spTgt spid="232463"/>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5" presetClass="entr" presetSubtype="10" fill="hold" grpId="0" nodeType="clickEffect">
                                  <p:stCondLst>
                                    <p:cond delay="0"/>
                                  </p:stCondLst>
                                  <p:childTnLst>
                                    <p:set>
                                      <p:cBhvr>
                                        <p:cTn id="56" dur="1" fill="hold">
                                          <p:stCondLst>
                                            <p:cond delay="0"/>
                                          </p:stCondLst>
                                        </p:cTn>
                                        <p:tgtEl>
                                          <p:spTgt spid="232459"/>
                                        </p:tgtEl>
                                        <p:attrNameLst>
                                          <p:attrName>style.visibility</p:attrName>
                                        </p:attrNameLst>
                                      </p:cBhvr>
                                      <p:to>
                                        <p:strVal val="visible"/>
                                      </p:to>
                                    </p:set>
                                    <p:animEffect transition="in" filter="checkerboard(across)">
                                      <p:cBhvr>
                                        <p:cTn id="57" dur="500"/>
                                        <p:tgtEl>
                                          <p:spTgt spid="2324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2454" grpId="0" animBg="1"/>
      <p:bldP spid="232455" grpId="0" animBg="1"/>
      <p:bldP spid="232456" grpId="0" animBg="1"/>
      <p:bldP spid="232457" grpId="0" animBg="1"/>
      <p:bldP spid="232458" grpId="0" animBg="1"/>
      <p:bldP spid="232459" grpId="0" animBg="1"/>
      <p:bldP spid="232460" grpId="0" animBg="1"/>
      <p:bldP spid="232461" grpId="0" animBg="1"/>
      <p:bldP spid="232462" grpId="0" animBg="1"/>
      <p:bldP spid="232463"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50179" name="Text Box 4"/>
          <p:cNvSpPr txBox="1">
            <a:spLocks noChangeArrowheads="1"/>
          </p:cNvSpPr>
          <p:nvPr/>
        </p:nvSpPr>
        <p:spPr bwMode="auto">
          <a:xfrm>
            <a:off x="381000" y="1196752"/>
            <a:ext cx="83058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lgn="just" eaLnBrk="1" hangingPunct="1">
              <a:spcBef>
                <a:spcPts val="0"/>
              </a:spcBef>
            </a:pPr>
            <a:r>
              <a:rPr kumimoji="1" lang="en-US" altLang="zh-CN" sz="2400" b="1" dirty="0" err="1">
                <a:latin typeface="Times New Roman" pitchFamily="18" charset="0"/>
              </a:rPr>
              <a:t>Elemtype</a:t>
            </a:r>
            <a:r>
              <a:rPr kumimoji="1" lang="en-US" altLang="zh-CN" sz="2800" b="1" baseline="30000" dirty="0">
                <a:solidFill>
                  <a:srgbClr val="000000"/>
                </a:solidFill>
                <a:latin typeface="Times New Roman" pitchFamily="18" charset="0"/>
              </a:rPr>
              <a:t>  </a:t>
            </a:r>
            <a:r>
              <a:rPr kumimoji="1" lang="en-US" altLang="zh-CN" sz="2400" b="1" dirty="0" err="1">
                <a:latin typeface="Times New Roman" pitchFamily="18" charset="0"/>
              </a:rPr>
              <a:t>EvaluateExpression_postfix</a:t>
            </a:r>
            <a:r>
              <a:rPr kumimoji="1" lang="en-US" altLang="zh-CN" sz="2400" b="1" dirty="0">
                <a:latin typeface="Times New Roman" pitchFamily="18" charset="0"/>
              </a:rPr>
              <a:t>( )</a:t>
            </a:r>
          </a:p>
          <a:p>
            <a:pPr algn="just" eaLnBrk="1" hangingPunct="1">
              <a:spcBef>
                <a:spcPts val="0"/>
              </a:spcBef>
            </a:pPr>
            <a:r>
              <a:rPr kumimoji="1" lang="en-US" altLang="zh-CN" sz="2400" b="1" dirty="0" smtClean="0">
                <a:latin typeface="Times New Roman" pitchFamily="18" charset="0"/>
              </a:rPr>
              <a:t>{</a:t>
            </a:r>
          </a:p>
          <a:p>
            <a:pPr algn="just" eaLnBrk="1" hangingPunct="1">
              <a:spcBef>
                <a:spcPts val="0"/>
              </a:spcBef>
            </a:pPr>
            <a:r>
              <a:rPr kumimoji="1" lang="en-US" altLang="zh-CN" sz="2400" b="1" dirty="0">
                <a:latin typeface="Times New Roman" pitchFamily="18" charset="0"/>
              </a:rPr>
              <a:t> </a:t>
            </a:r>
            <a:r>
              <a:rPr kumimoji="1" lang="en-US" altLang="zh-CN" sz="2400" b="1" dirty="0" smtClean="0">
                <a:latin typeface="Times New Roman" pitchFamily="18" charset="0"/>
              </a:rPr>
              <a:t>   </a:t>
            </a:r>
            <a:r>
              <a:rPr kumimoji="1" lang="en-US" altLang="zh-CN" sz="2400" b="1" dirty="0" err="1">
                <a:latin typeface="Times New Roman" pitchFamily="18" charset="0"/>
              </a:rPr>
              <a:t>initStack</a:t>
            </a:r>
            <a:r>
              <a:rPr kumimoji="1" lang="en-US" altLang="zh-CN" sz="2400" b="1" dirty="0">
                <a:latin typeface="Times New Roman" pitchFamily="18" charset="0"/>
              </a:rPr>
              <a:t>(</a:t>
            </a:r>
            <a:r>
              <a:rPr kumimoji="1" lang="en-US" altLang="zh-CN" sz="2400" b="1" dirty="0" err="1">
                <a:latin typeface="Times New Roman" pitchFamily="18" charset="0"/>
              </a:rPr>
              <a:t>OPND</a:t>
            </a:r>
            <a:r>
              <a:rPr kumimoji="1" lang="en-US" altLang="zh-CN" sz="2400" b="1" dirty="0">
                <a:latin typeface="Times New Roman" pitchFamily="18" charset="0"/>
              </a:rPr>
              <a:t>);  c=</a:t>
            </a:r>
            <a:r>
              <a:rPr kumimoji="1" lang="en-US" altLang="zh-CN" sz="2400" b="1" dirty="0" err="1">
                <a:latin typeface="Times New Roman" pitchFamily="18" charset="0"/>
              </a:rPr>
              <a:t>getchar</a:t>
            </a:r>
            <a:r>
              <a:rPr kumimoji="1" lang="en-US" altLang="zh-CN" sz="2400" b="1" dirty="0">
                <a:latin typeface="Times New Roman" pitchFamily="18" charset="0"/>
              </a:rPr>
              <a:t>( )</a:t>
            </a:r>
            <a:r>
              <a:rPr kumimoji="1" lang="zh-CN" altLang="en-US" sz="2400" b="1" dirty="0">
                <a:latin typeface="Times New Roman" pitchFamily="18" charset="0"/>
              </a:rPr>
              <a:t>；</a:t>
            </a:r>
          </a:p>
          <a:p>
            <a:pPr algn="just" eaLnBrk="1" hangingPunct="1">
              <a:spcBef>
                <a:spcPts val="0"/>
              </a:spcBef>
            </a:pPr>
            <a:r>
              <a:rPr kumimoji="1" lang="zh-CN" altLang="en-US" sz="2400" b="1" dirty="0">
                <a:latin typeface="Times New Roman" pitchFamily="18" charset="0"/>
              </a:rPr>
              <a:t>    </a:t>
            </a:r>
            <a:r>
              <a:rPr kumimoji="1" lang="en-US" altLang="zh-CN" sz="2400" b="1" dirty="0" smtClean="0">
                <a:latin typeface="Times New Roman" pitchFamily="18" charset="0"/>
              </a:rPr>
              <a:t>while(c</a:t>
            </a:r>
            <a:r>
              <a:rPr kumimoji="1" lang="zh-CN" altLang="en-US" sz="2400" b="1" dirty="0" smtClean="0">
                <a:latin typeface="Times New Roman" pitchFamily="18" charset="0"/>
              </a:rPr>
              <a:t> </a:t>
            </a:r>
            <a:r>
              <a:rPr kumimoji="1" lang="en-US" altLang="zh-CN" sz="2400" b="1" dirty="0" smtClean="0">
                <a:latin typeface="Times New Roman" pitchFamily="18" charset="0"/>
              </a:rPr>
              <a:t>!= </a:t>
            </a:r>
            <a:r>
              <a:rPr kumimoji="1" lang="en-US" altLang="zh-CN" sz="2400" b="1" dirty="0">
                <a:latin typeface="Times New Roman" pitchFamily="18" charset="0"/>
              </a:rPr>
              <a:t>‘#’ )</a:t>
            </a:r>
          </a:p>
          <a:p>
            <a:pPr algn="just" eaLnBrk="1" hangingPunct="1">
              <a:spcBef>
                <a:spcPts val="0"/>
              </a:spcBef>
            </a:pPr>
            <a:r>
              <a:rPr kumimoji="1" lang="en-US" altLang="zh-CN" sz="2400" b="1" dirty="0">
                <a:latin typeface="Times New Roman" pitchFamily="18" charset="0"/>
              </a:rPr>
              <a:t>   {    </a:t>
            </a:r>
          </a:p>
          <a:p>
            <a:pPr algn="just" eaLnBrk="1" hangingPunct="1">
              <a:spcBef>
                <a:spcPts val="0"/>
              </a:spcBef>
            </a:pPr>
            <a:r>
              <a:rPr kumimoji="1" lang="en-US" altLang="zh-CN" sz="2400" b="1" dirty="0">
                <a:latin typeface="Times New Roman" pitchFamily="18" charset="0"/>
              </a:rPr>
              <a:t>        if (!</a:t>
            </a:r>
            <a:r>
              <a:rPr kumimoji="1" lang="en-US" altLang="zh-CN" sz="2400" b="1" dirty="0" smtClean="0">
                <a:latin typeface="Times New Roman" pitchFamily="18" charset="0"/>
              </a:rPr>
              <a:t>In(c, OP</a:t>
            </a:r>
            <a:r>
              <a:rPr kumimoji="1" lang="en-US" altLang="zh-CN" sz="2400" b="1" dirty="0">
                <a:latin typeface="Times New Roman" pitchFamily="18" charset="0"/>
              </a:rPr>
              <a:t>))  {  Push((</a:t>
            </a:r>
            <a:r>
              <a:rPr kumimoji="1" lang="en-US" altLang="zh-CN" sz="2400" b="1" dirty="0" err="1" smtClean="0">
                <a:latin typeface="Times New Roman" pitchFamily="18" charset="0"/>
              </a:rPr>
              <a:t>OPND</a:t>
            </a:r>
            <a:r>
              <a:rPr kumimoji="1" lang="en-US" altLang="zh-CN" sz="2400" b="1" dirty="0" smtClean="0">
                <a:latin typeface="Times New Roman" pitchFamily="18" charset="0"/>
              </a:rPr>
              <a:t>, c</a:t>
            </a:r>
            <a:r>
              <a:rPr kumimoji="1" lang="en-US" altLang="zh-CN" sz="2400" b="1" dirty="0">
                <a:latin typeface="Times New Roman" pitchFamily="18" charset="0"/>
              </a:rPr>
              <a:t>)</a:t>
            </a:r>
            <a:r>
              <a:rPr kumimoji="1" lang="zh-CN" altLang="en-US" sz="2400" b="1" dirty="0">
                <a:latin typeface="Times New Roman" pitchFamily="18" charset="0"/>
              </a:rPr>
              <a:t>；</a:t>
            </a:r>
            <a:r>
              <a:rPr kumimoji="1" lang="en-US" altLang="zh-CN" sz="2400" b="1" dirty="0">
                <a:latin typeface="Times New Roman" pitchFamily="18" charset="0"/>
              </a:rPr>
              <a:t>c=</a:t>
            </a:r>
            <a:r>
              <a:rPr kumimoji="1" lang="en-US" altLang="zh-CN" sz="2400" b="1" dirty="0" err="1">
                <a:latin typeface="Times New Roman" pitchFamily="18" charset="0"/>
              </a:rPr>
              <a:t>getchar</a:t>
            </a:r>
            <a:r>
              <a:rPr kumimoji="1" lang="en-US" altLang="zh-CN" sz="2400" b="1" dirty="0">
                <a:latin typeface="Times New Roman" pitchFamily="18" charset="0"/>
              </a:rPr>
              <a:t>( )</a:t>
            </a:r>
            <a:r>
              <a:rPr kumimoji="1" lang="zh-CN" altLang="en-US" sz="2400" b="1" dirty="0">
                <a:latin typeface="Times New Roman" pitchFamily="18" charset="0"/>
              </a:rPr>
              <a:t>；</a:t>
            </a:r>
            <a:r>
              <a:rPr kumimoji="1" lang="en-US" altLang="zh-CN" sz="2400" b="1" dirty="0">
                <a:latin typeface="Times New Roman" pitchFamily="18" charset="0"/>
              </a:rPr>
              <a:t>}    </a:t>
            </a:r>
          </a:p>
          <a:p>
            <a:pPr algn="just" eaLnBrk="1" hangingPunct="1">
              <a:spcBef>
                <a:spcPts val="0"/>
              </a:spcBef>
            </a:pPr>
            <a:r>
              <a:rPr kumimoji="1" lang="en-US" altLang="zh-CN" sz="2400" b="1" dirty="0">
                <a:latin typeface="Times New Roman" pitchFamily="18" charset="0"/>
              </a:rPr>
              <a:t>        else      </a:t>
            </a:r>
            <a:r>
              <a:rPr kumimoji="1" lang="en-US" altLang="zh-CN" sz="2400" b="1" dirty="0">
                <a:solidFill>
                  <a:srgbClr val="FFC000"/>
                </a:solidFill>
                <a:latin typeface="Times New Roman" pitchFamily="18" charset="0"/>
              </a:rPr>
              <a:t>//</a:t>
            </a:r>
            <a:r>
              <a:rPr kumimoji="1" lang="zh-CN" altLang="en-US" sz="2400" b="1" dirty="0">
                <a:solidFill>
                  <a:srgbClr val="FFC000"/>
                </a:solidFill>
                <a:latin typeface="Times New Roman" pitchFamily="18" charset="0"/>
              </a:rPr>
              <a:t>退栈并将运算结果入栈</a:t>
            </a:r>
          </a:p>
          <a:p>
            <a:pPr algn="just" eaLnBrk="1" hangingPunct="1">
              <a:spcBef>
                <a:spcPts val="0"/>
              </a:spcBef>
            </a:pPr>
            <a:r>
              <a:rPr kumimoji="1" lang="zh-CN" altLang="en-US" sz="2400" b="1" dirty="0">
                <a:latin typeface="Times New Roman" pitchFamily="18" charset="0"/>
              </a:rPr>
              <a:t>       </a:t>
            </a:r>
            <a:r>
              <a:rPr kumimoji="1" lang="en-US" altLang="zh-CN" sz="2400" b="1" dirty="0">
                <a:latin typeface="Times New Roman" pitchFamily="18" charset="0"/>
              </a:rPr>
              <a:t>{</a:t>
            </a:r>
          </a:p>
          <a:p>
            <a:pPr algn="just" eaLnBrk="1" hangingPunct="1">
              <a:spcBef>
                <a:spcPts val="0"/>
              </a:spcBef>
            </a:pPr>
            <a:r>
              <a:rPr kumimoji="1" lang="en-US" altLang="zh-CN" sz="2400" b="1" dirty="0">
                <a:latin typeface="Times New Roman" pitchFamily="18" charset="0"/>
              </a:rPr>
              <a:t>           </a:t>
            </a:r>
            <a:r>
              <a:rPr kumimoji="1" lang="en-US" altLang="zh-CN" sz="2400" b="1" dirty="0" smtClean="0">
                <a:latin typeface="Times New Roman" pitchFamily="18" charset="0"/>
              </a:rPr>
              <a:t>Pop(</a:t>
            </a:r>
            <a:r>
              <a:rPr kumimoji="1" lang="en-US" altLang="zh-CN" sz="2400" b="1" dirty="0" err="1" smtClean="0">
                <a:latin typeface="Times New Roman" pitchFamily="18" charset="0"/>
              </a:rPr>
              <a:t>OPND</a:t>
            </a:r>
            <a:r>
              <a:rPr kumimoji="1" lang="en-US" altLang="zh-CN" sz="2400" b="1" dirty="0" smtClean="0">
                <a:latin typeface="Times New Roman" pitchFamily="18" charset="0"/>
              </a:rPr>
              <a:t>, b</a:t>
            </a:r>
            <a:r>
              <a:rPr kumimoji="1" lang="en-US" altLang="zh-CN" sz="2400" b="1" dirty="0">
                <a:latin typeface="Times New Roman" pitchFamily="18" charset="0"/>
              </a:rPr>
              <a:t>) ; </a:t>
            </a:r>
            <a:r>
              <a:rPr kumimoji="1" lang="en-US" altLang="zh-CN" sz="2400" b="1" dirty="0" smtClean="0">
                <a:latin typeface="Times New Roman" pitchFamily="18" charset="0"/>
              </a:rPr>
              <a:t>Pop(</a:t>
            </a:r>
            <a:r>
              <a:rPr kumimoji="1" lang="en-US" altLang="zh-CN" sz="2400" b="1" dirty="0" err="1" smtClean="0">
                <a:latin typeface="Times New Roman" pitchFamily="18" charset="0"/>
              </a:rPr>
              <a:t>OPND</a:t>
            </a:r>
            <a:r>
              <a:rPr kumimoji="1" lang="en-US" altLang="zh-CN" sz="2400" b="1" dirty="0" smtClean="0">
                <a:latin typeface="Times New Roman" pitchFamily="18" charset="0"/>
              </a:rPr>
              <a:t>, a</a:t>
            </a:r>
            <a:r>
              <a:rPr kumimoji="1" lang="en-US" altLang="zh-CN" sz="2400" b="1" dirty="0">
                <a:latin typeface="Times New Roman" pitchFamily="18" charset="0"/>
              </a:rPr>
              <a:t>)</a:t>
            </a:r>
            <a:r>
              <a:rPr kumimoji="1" lang="zh-CN" altLang="en-US" sz="2400" b="1" dirty="0">
                <a:latin typeface="Times New Roman" pitchFamily="18" charset="0"/>
              </a:rPr>
              <a:t>；</a:t>
            </a:r>
          </a:p>
          <a:p>
            <a:pPr algn="just" eaLnBrk="1" hangingPunct="1">
              <a:spcBef>
                <a:spcPts val="0"/>
              </a:spcBef>
            </a:pPr>
            <a:r>
              <a:rPr kumimoji="1" lang="zh-CN" altLang="en-US" sz="2400" b="1" dirty="0">
                <a:latin typeface="Times New Roman" pitchFamily="18" charset="0"/>
              </a:rPr>
              <a:t>           </a:t>
            </a:r>
            <a:r>
              <a:rPr kumimoji="1" lang="en-US" altLang="zh-CN" sz="2400" b="1" dirty="0" smtClean="0">
                <a:latin typeface="Times New Roman" pitchFamily="18" charset="0"/>
              </a:rPr>
              <a:t>Push(</a:t>
            </a:r>
            <a:r>
              <a:rPr kumimoji="1" lang="en-US" altLang="zh-CN" sz="2400" b="1" dirty="0" err="1" smtClean="0">
                <a:latin typeface="Times New Roman" pitchFamily="18" charset="0"/>
              </a:rPr>
              <a:t>OPND</a:t>
            </a:r>
            <a:r>
              <a:rPr kumimoji="1" lang="en-US" altLang="zh-CN" sz="2400" b="1" dirty="0" smtClean="0">
                <a:latin typeface="Times New Roman" pitchFamily="18" charset="0"/>
              </a:rPr>
              <a:t>, Operate(a, theta, b</a:t>
            </a:r>
            <a:r>
              <a:rPr kumimoji="1" lang="en-US" altLang="zh-CN" sz="2400" b="1" dirty="0">
                <a:latin typeface="Times New Roman" pitchFamily="18" charset="0"/>
              </a:rPr>
              <a:t>))</a:t>
            </a:r>
            <a:r>
              <a:rPr kumimoji="1" lang="zh-CN" altLang="en-US" sz="2400" b="1" dirty="0">
                <a:latin typeface="Times New Roman" pitchFamily="18" charset="0"/>
              </a:rPr>
              <a:t>；</a:t>
            </a:r>
            <a:r>
              <a:rPr kumimoji="1" lang="en-US" altLang="zh-CN" sz="2400" b="1" dirty="0">
                <a:latin typeface="Times New Roman" pitchFamily="18" charset="0"/>
              </a:rPr>
              <a:t>c=</a:t>
            </a:r>
            <a:r>
              <a:rPr kumimoji="1" lang="en-US" altLang="zh-CN" sz="2400" b="1" dirty="0" err="1">
                <a:latin typeface="Times New Roman" pitchFamily="18" charset="0"/>
              </a:rPr>
              <a:t>getchar</a:t>
            </a:r>
            <a:r>
              <a:rPr kumimoji="1" lang="en-US" altLang="zh-CN" sz="2400" b="1" dirty="0">
                <a:latin typeface="Times New Roman" pitchFamily="18" charset="0"/>
              </a:rPr>
              <a:t>( );</a:t>
            </a:r>
          </a:p>
          <a:p>
            <a:pPr algn="just" eaLnBrk="1" hangingPunct="1">
              <a:spcBef>
                <a:spcPts val="0"/>
              </a:spcBef>
            </a:pPr>
            <a:r>
              <a:rPr kumimoji="1" lang="en-US" altLang="zh-CN" sz="2400" b="1" dirty="0">
                <a:latin typeface="Times New Roman" pitchFamily="18" charset="0"/>
              </a:rPr>
              <a:t>        </a:t>
            </a:r>
            <a:r>
              <a:rPr kumimoji="1" lang="en-US" altLang="zh-CN" sz="2400" b="1" dirty="0" smtClean="0">
                <a:latin typeface="Times New Roman" pitchFamily="18" charset="0"/>
              </a:rPr>
              <a:t>}</a:t>
            </a:r>
            <a:endParaRPr kumimoji="1" lang="en-US" altLang="zh-CN" sz="2400" b="1" dirty="0">
              <a:latin typeface="Times New Roman" pitchFamily="18" charset="0"/>
            </a:endParaRPr>
          </a:p>
          <a:p>
            <a:pPr algn="just" eaLnBrk="1" hangingPunct="1">
              <a:spcBef>
                <a:spcPts val="0"/>
              </a:spcBef>
            </a:pPr>
            <a:r>
              <a:rPr kumimoji="1" lang="en-US" altLang="zh-CN" sz="2400" b="1" dirty="0">
                <a:latin typeface="Times New Roman" pitchFamily="18" charset="0"/>
              </a:rPr>
              <a:t>    </a:t>
            </a:r>
            <a:r>
              <a:rPr kumimoji="1" lang="en-US" altLang="zh-CN" sz="2400" b="1" dirty="0" smtClean="0">
                <a:latin typeface="Times New Roman" pitchFamily="18" charset="0"/>
              </a:rPr>
              <a:t>}</a:t>
            </a:r>
            <a:endParaRPr kumimoji="1" lang="en-US" altLang="zh-CN" sz="2400" b="1" dirty="0">
              <a:latin typeface="Times New Roman" pitchFamily="18" charset="0"/>
            </a:endParaRPr>
          </a:p>
          <a:p>
            <a:pPr algn="just" eaLnBrk="1" hangingPunct="1">
              <a:spcBef>
                <a:spcPts val="0"/>
              </a:spcBef>
            </a:pPr>
            <a:r>
              <a:rPr kumimoji="1" lang="en-US" altLang="zh-CN" sz="2400" b="1" dirty="0">
                <a:latin typeface="Times New Roman" pitchFamily="18" charset="0"/>
              </a:rPr>
              <a:t>    return  </a:t>
            </a:r>
            <a:r>
              <a:rPr kumimoji="1" lang="en-US" altLang="zh-CN" sz="2400" b="1" dirty="0" err="1">
                <a:latin typeface="Times New Roman" pitchFamily="18" charset="0"/>
              </a:rPr>
              <a:t>GetTop</a:t>
            </a:r>
            <a:r>
              <a:rPr kumimoji="1" lang="en-US" altLang="zh-CN" sz="2400" b="1" dirty="0">
                <a:latin typeface="Times New Roman" pitchFamily="18" charset="0"/>
              </a:rPr>
              <a:t>(</a:t>
            </a:r>
            <a:r>
              <a:rPr kumimoji="1" lang="en-US" altLang="zh-CN" sz="2400" b="1" dirty="0" err="1">
                <a:latin typeface="Times New Roman" pitchFamily="18" charset="0"/>
              </a:rPr>
              <a:t>OPND</a:t>
            </a:r>
            <a:r>
              <a:rPr kumimoji="1" lang="en-US" altLang="zh-CN" sz="2400" b="1" dirty="0">
                <a:latin typeface="Times New Roman" pitchFamily="18" charset="0"/>
              </a:rPr>
              <a:t>)</a:t>
            </a:r>
            <a:r>
              <a:rPr kumimoji="1" lang="zh-CN" altLang="en-US" sz="2400" b="1" dirty="0">
                <a:latin typeface="Times New Roman" pitchFamily="18" charset="0"/>
              </a:rPr>
              <a:t>； </a:t>
            </a:r>
          </a:p>
          <a:p>
            <a:pPr algn="just" eaLnBrk="1" hangingPunct="1">
              <a:spcBef>
                <a:spcPts val="0"/>
              </a:spcBef>
            </a:pPr>
            <a:r>
              <a:rPr kumimoji="1" lang="en-US" altLang="zh-CN" sz="2400" b="1" dirty="0" smtClean="0">
                <a:latin typeface="Times New Roman" pitchFamily="18" charset="0"/>
              </a:rPr>
              <a:t>}</a:t>
            </a:r>
            <a:endParaRPr kumimoji="1" lang="en-US" altLang="zh-CN" sz="2400" b="1" dirty="0">
              <a:latin typeface="Times New Roman" pitchFamily="18" charset="0"/>
              <a:ea typeface="宋体" pitchFamily="2" charset="-122"/>
            </a:endParaRPr>
          </a:p>
        </p:txBody>
      </p:sp>
      <p:sp>
        <p:nvSpPr>
          <p:cNvPr id="5" name="AutoShape 64">
            <a:hlinkClick r:id="rId2" action="ppaction://hlinksldjump" highlightClick="1"/>
          </p:cNvPr>
          <p:cNvSpPr>
            <a:spLocks noChangeArrowheads="1"/>
          </p:cNvSpPr>
          <p:nvPr/>
        </p:nvSpPr>
        <p:spPr bwMode="auto">
          <a:xfrm>
            <a:off x="8027988" y="5949280"/>
            <a:ext cx="504825" cy="476250"/>
          </a:xfrm>
          <a:prstGeom prst="actionButtonBlank">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dirty="0" smtClean="0"/>
              <a:t>Skip</a:t>
            </a:r>
            <a:endParaRPr lang="en-US" altLang="zh-CN" dirty="0"/>
          </a:p>
        </p:txBody>
      </p:sp>
      <p:sp>
        <p:nvSpPr>
          <p:cNvPr id="7" name="Rectangle 7"/>
          <p:cNvSpPr>
            <a:spLocks noChangeArrowheads="1"/>
          </p:cNvSpPr>
          <p:nvPr/>
        </p:nvSpPr>
        <p:spPr bwMode="auto">
          <a:xfrm>
            <a:off x="971599" y="3828240"/>
            <a:ext cx="7561213" cy="1472967"/>
          </a:xfrm>
          <a:prstGeom prst="rect">
            <a:avLst/>
          </a:prstGeom>
          <a:noFill/>
          <a:ln w="28575">
            <a:solidFill>
              <a:srgbClr val="FFFF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 name="Rectangle 6"/>
          <p:cNvSpPr>
            <a:spLocks noChangeArrowheads="1"/>
          </p:cNvSpPr>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zh-CN" altLang="en-US" sz="4400" dirty="0">
                <a:solidFill>
                  <a:srgbClr val="FFFF00"/>
                </a:solidFill>
              </a:rPr>
              <a:t>算法</a:t>
            </a:r>
            <a:r>
              <a:rPr lang="en-US" altLang="zh-CN" sz="4400" dirty="0">
                <a:solidFill>
                  <a:srgbClr val="FFFF00"/>
                </a:solidFill>
              </a:rPr>
              <a:t>: </a:t>
            </a:r>
            <a:r>
              <a:rPr lang="zh-CN" altLang="en-US" sz="4400" dirty="0" smtClean="0">
                <a:solidFill>
                  <a:srgbClr val="FFFF00"/>
                </a:solidFill>
              </a:rPr>
              <a:t>求</a:t>
            </a:r>
            <a:r>
              <a:rPr lang="zh-CN" altLang="en-US" sz="4400" dirty="0">
                <a:solidFill>
                  <a:srgbClr val="FFFF00"/>
                </a:solidFill>
              </a:rPr>
              <a:t>后</a:t>
            </a:r>
            <a:r>
              <a:rPr lang="zh-CN" altLang="en-US" sz="4400" dirty="0" smtClean="0">
                <a:solidFill>
                  <a:srgbClr val="FFFF00"/>
                </a:solidFill>
              </a:rPr>
              <a:t>缀</a:t>
            </a:r>
            <a:r>
              <a:rPr lang="zh-CN" altLang="en-US" sz="4400" dirty="0">
                <a:solidFill>
                  <a:srgbClr val="FFFF00"/>
                </a:solidFill>
              </a:rPr>
              <a:t>表达式值</a:t>
            </a:r>
            <a:endParaRPr lang="en-US" altLang="zh-CN" sz="44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100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1500"/>
                            </p:stCondLst>
                            <p:childTnLst>
                              <p:par>
                                <p:cTn id="9" presetID="35" presetClass="emph" presetSubtype="0" repeatCount="3000" fill="hold" grpId="1" nodeType="afterEffect">
                                  <p:stCondLst>
                                    <p:cond delay="1000"/>
                                  </p:stCondLst>
                                  <p:childTnLst>
                                    <p:anim calcmode="discrete" valueType="str">
                                      <p:cBhvr>
                                        <p:cTn id="10" dur="1000" fill="hold"/>
                                        <p:tgtEl>
                                          <p:spTgt spid="7"/>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2"/>
          <p:cNvSpPr>
            <a:spLocks noGrp="1"/>
          </p:cNvSpPr>
          <p:nvPr>
            <p:ph type="ftr" sz="quarter" idx="11"/>
          </p:nvPr>
        </p:nvSpPr>
        <p:spPr/>
        <p:txBody>
          <a:bodyPr/>
          <a:lstStyle/>
          <a:p>
            <a:pPr>
              <a:defRPr/>
            </a:pPr>
            <a:endParaRPr lang="en-US" altLang="zh-CN"/>
          </a:p>
          <a:p>
            <a:pPr>
              <a:defRPr/>
            </a:pPr>
            <a:r>
              <a:rPr lang="en-US" altLang="zh-CN"/>
              <a:t>Prof. Q. Wang</a:t>
            </a:r>
          </a:p>
        </p:txBody>
      </p:sp>
      <p:sp>
        <p:nvSpPr>
          <p:cNvPr id="51203" name="Rectangle 2"/>
          <p:cNvSpPr>
            <a:spLocks noChangeArrowheads="1"/>
          </p:cNvSpPr>
          <p:nvPr/>
        </p:nvSpPr>
        <p:spPr bwMode="auto">
          <a:xfrm>
            <a:off x="228600" y="1412776"/>
            <a:ext cx="8686800" cy="5032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zh-CN" sz="2000" dirty="0">
                <a:solidFill>
                  <a:srgbClr val="33CC33"/>
                </a:solidFill>
                <a:ea typeface="宋体" pitchFamily="2" charset="-122"/>
              </a:rPr>
              <a:t>// The program has executed simple arithmetic commands entered by the </a:t>
            </a:r>
          </a:p>
          <a:p>
            <a:r>
              <a:rPr lang="en-US" altLang="zh-CN" sz="2000" dirty="0">
                <a:solidFill>
                  <a:srgbClr val="33CC33"/>
                </a:solidFill>
                <a:ea typeface="宋体" pitchFamily="2" charset="-122"/>
              </a:rPr>
              <a:t>// user.</a:t>
            </a:r>
          </a:p>
          <a:p>
            <a:r>
              <a:rPr lang="en-US" altLang="zh-CN" sz="2000" dirty="0">
                <a:solidFill>
                  <a:srgbClr val="33CC33"/>
                </a:solidFill>
                <a:ea typeface="宋体" pitchFamily="2" charset="-122"/>
              </a:rPr>
              <a:t>// Uses: The class Stack and the functions introduction, instructions,</a:t>
            </a:r>
          </a:p>
          <a:p>
            <a:r>
              <a:rPr lang="en-US" altLang="zh-CN" sz="2000" dirty="0">
                <a:solidFill>
                  <a:srgbClr val="33CC33"/>
                </a:solidFill>
                <a:ea typeface="宋体" pitchFamily="2" charset="-122"/>
              </a:rPr>
              <a:t>// </a:t>
            </a:r>
            <a:r>
              <a:rPr lang="en-US" altLang="zh-CN" sz="2000" dirty="0" err="1">
                <a:solidFill>
                  <a:srgbClr val="33CC33"/>
                </a:solidFill>
                <a:ea typeface="宋体" pitchFamily="2" charset="-122"/>
              </a:rPr>
              <a:t>do_command</a:t>
            </a:r>
            <a:r>
              <a:rPr lang="en-US" altLang="zh-CN" sz="2000" dirty="0">
                <a:solidFill>
                  <a:srgbClr val="33CC33"/>
                </a:solidFill>
                <a:ea typeface="宋体" pitchFamily="2" charset="-122"/>
              </a:rPr>
              <a:t>, and </a:t>
            </a:r>
            <a:r>
              <a:rPr lang="en-US" altLang="zh-CN" sz="2000" dirty="0" err="1">
                <a:solidFill>
                  <a:srgbClr val="33CC33"/>
                </a:solidFill>
                <a:ea typeface="宋体" pitchFamily="2" charset="-122"/>
              </a:rPr>
              <a:t>get_command</a:t>
            </a:r>
            <a:r>
              <a:rPr lang="en-US" altLang="zh-CN" sz="2000" dirty="0">
                <a:solidFill>
                  <a:srgbClr val="33CC33"/>
                </a:solidFill>
                <a:ea typeface="宋体" pitchFamily="2" charset="-122"/>
              </a:rPr>
              <a:t>.</a:t>
            </a:r>
          </a:p>
          <a:p>
            <a:endParaRPr lang="en-US" altLang="zh-CN" sz="2000" dirty="0">
              <a:solidFill>
                <a:srgbClr val="33CC33"/>
              </a:solidFill>
              <a:latin typeface="Times New Roman" pitchFamily="18" charset="0"/>
              <a:ea typeface="宋体" pitchFamily="2" charset="-122"/>
              <a:cs typeface="Times New Roman" pitchFamily="18" charset="0"/>
            </a:endParaRPr>
          </a:p>
          <a:p>
            <a:r>
              <a:rPr lang="en-US" altLang="zh-CN" sz="2800" dirty="0" err="1">
                <a:latin typeface="Times New Roman" pitchFamily="18" charset="0"/>
                <a:ea typeface="宋体" pitchFamily="2" charset="-122"/>
                <a:cs typeface="Times New Roman" pitchFamily="18" charset="0"/>
              </a:rPr>
              <a:t>typedef</a:t>
            </a:r>
            <a:r>
              <a:rPr lang="en-US" altLang="zh-CN" sz="2800" dirty="0">
                <a:latin typeface="Times New Roman" pitchFamily="18" charset="0"/>
                <a:ea typeface="宋体" pitchFamily="2" charset="-122"/>
                <a:cs typeface="Times New Roman" pitchFamily="18" charset="0"/>
              </a:rPr>
              <a:t> double </a:t>
            </a:r>
            <a:r>
              <a:rPr lang="en-US" altLang="zh-CN" sz="2800" dirty="0" err="1">
                <a:latin typeface="Times New Roman" pitchFamily="18" charset="0"/>
                <a:ea typeface="宋体" pitchFamily="2" charset="-122"/>
                <a:cs typeface="Times New Roman" pitchFamily="18" charset="0"/>
              </a:rPr>
              <a:t>Stack_entry</a:t>
            </a:r>
            <a:r>
              <a:rPr lang="en-US" altLang="zh-CN" sz="2800" dirty="0">
                <a:latin typeface="Times New Roman" pitchFamily="18" charset="0"/>
                <a:ea typeface="宋体" pitchFamily="2" charset="-122"/>
                <a:cs typeface="Times New Roman" pitchFamily="18" charset="0"/>
              </a:rPr>
              <a:t>;</a:t>
            </a:r>
            <a:endParaRPr lang="en-US" altLang="zh-CN" sz="2800" dirty="0">
              <a:ea typeface="宋体" pitchFamily="2" charset="-122"/>
            </a:endParaRPr>
          </a:p>
          <a:p>
            <a:pPr eaLnBrk="0" hangingPunct="0"/>
            <a:r>
              <a:rPr lang="en-US" altLang="zh-CN" sz="2800" dirty="0" err="1">
                <a:latin typeface="Times New Roman" pitchFamily="18" charset="0"/>
                <a:ea typeface="宋体" pitchFamily="2" charset="-122"/>
              </a:rPr>
              <a:t>int</a:t>
            </a:r>
            <a:r>
              <a:rPr lang="en-US" altLang="zh-CN" sz="2800" dirty="0">
                <a:latin typeface="Times New Roman" pitchFamily="18" charset="0"/>
                <a:ea typeface="宋体" pitchFamily="2" charset="-122"/>
              </a:rPr>
              <a:t> main()</a:t>
            </a:r>
            <a:endParaRPr lang="en-US" altLang="zh-CN" sz="2800" dirty="0">
              <a:ea typeface="宋体" pitchFamily="2" charset="-122"/>
            </a:endParaRPr>
          </a:p>
          <a:p>
            <a:pPr eaLnBrk="0" hangingPunct="0"/>
            <a:r>
              <a:rPr lang="en-US" altLang="zh-CN" sz="2800" dirty="0">
                <a:latin typeface="Times New Roman" pitchFamily="18" charset="0"/>
                <a:ea typeface="宋体" pitchFamily="2" charset="-122"/>
              </a:rPr>
              <a:t>{</a:t>
            </a:r>
            <a:endParaRPr lang="en-US" altLang="zh-CN" sz="2800" dirty="0">
              <a:ea typeface="宋体" pitchFamily="2" charset="-122"/>
            </a:endParaRPr>
          </a:p>
          <a:p>
            <a:pPr eaLnBrk="0" hangingPunct="0"/>
            <a:r>
              <a:rPr lang="en-US" altLang="zh-CN" sz="2800" dirty="0">
                <a:latin typeface="Times New Roman" pitchFamily="18" charset="0"/>
                <a:ea typeface="宋体" pitchFamily="2" charset="-122"/>
              </a:rPr>
              <a:t>   Stack </a:t>
            </a:r>
            <a:r>
              <a:rPr lang="en-US" altLang="zh-CN" sz="2800" dirty="0" err="1">
                <a:latin typeface="Times New Roman" pitchFamily="18" charset="0"/>
                <a:ea typeface="宋体" pitchFamily="2" charset="-122"/>
              </a:rPr>
              <a:t>stored_numbers</a:t>
            </a:r>
            <a:r>
              <a:rPr lang="en-US" altLang="zh-CN" sz="2800" dirty="0">
                <a:latin typeface="Times New Roman" pitchFamily="18" charset="0"/>
                <a:ea typeface="宋体" pitchFamily="2" charset="-122"/>
              </a:rPr>
              <a:t>;</a:t>
            </a:r>
            <a:endParaRPr lang="en-US" altLang="zh-CN" sz="2800" dirty="0">
              <a:ea typeface="宋体" pitchFamily="2" charset="-122"/>
            </a:endParaRPr>
          </a:p>
          <a:p>
            <a:pPr eaLnBrk="0" hangingPunct="0"/>
            <a:r>
              <a:rPr lang="en-US" altLang="zh-CN" sz="2800" dirty="0">
                <a:latin typeface="Times New Roman" pitchFamily="18" charset="0"/>
                <a:ea typeface="宋体" pitchFamily="2" charset="-122"/>
              </a:rPr>
              <a:t>   introduction();</a:t>
            </a:r>
            <a:endParaRPr lang="en-US" altLang="zh-CN" sz="2800" dirty="0">
              <a:ea typeface="宋体" pitchFamily="2" charset="-122"/>
            </a:endParaRPr>
          </a:p>
          <a:p>
            <a:pPr eaLnBrk="0" hangingPunct="0"/>
            <a:r>
              <a:rPr lang="en-US" altLang="zh-CN" sz="2800" dirty="0">
                <a:latin typeface="Times New Roman" pitchFamily="18" charset="0"/>
                <a:ea typeface="宋体" pitchFamily="2" charset="-122"/>
              </a:rPr>
              <a:t>   instructions();</a:t>
            </a:r>
            <a:endParaRPr lang="en-US" altLang="zh-CN" sz="2800" dirty="0">
              <a:ea typeface="宋体" pitchFamily="2" charset="-122"/>
            </a:endParaRPr>
          </a:p>
          <a:p>
            <a:pPr eaLnBrk="0" hangingPunct="0"/>
            <a:r>
              <a:rPr lang="en-US" altLang="zh-CN" sz="2800" dirty="0">
                <a:latin typeface="Times New Roman" pitchFamily="18" charset="0"/>
                <a:ea typeface="宋体" pitchFamily="2" charset="-122"/>
              </a:rPr>
              <a:t>   while (</a:t>
            </a:r>
            <a:r>
              <a:rPr lang="en-US" altLang="zh-CN" sz="2800" dirty="0" err="1">
                <a:latin typeface="Times New Roman" pitchFamily="18" charset="0"/>
                <a:ea typeface="宋体" pitchFamily="2" charset="-122"/>
              </a:rPr>
              <a:t>do_command</a:t>
            </a:r>
            <a:r>
              <a:rPr lang="en-US" altLang="zh-CN" sz="2800" dirty="0">
                <a:latin typeface="Times New Roman" pitchFamily="18" charset="0"/>
                <a:ea typeface="宋体" pitchFamily="2" charset="-122"/>
              </a:rPr>
              <a:t>(</a:t>
            </a:r>
            <a:r>
              <a:rPr lang="en-US" altLang="zh-CN" sz="2800" dirty="0" err="1">
                <a:latin typeface="Times New Roman" pitchFamily="18" charset="0"/>
                <a:ea typeface="宋体" pitchFamily="2" charset="-122"/>
              </a:rPr>
              <a:t>get_command</a:t>
            </a:r>
            <a:r>
              <a:rPr lang="en-US" altLang="zh-CN" sz="2800" dirty="0">
                <a:latin typeface="Times New Roman" pitchFamily="18" charset="0"/>
                <a:ea typeface="宋体" pitchFamily="2" charset="-122"/>
              </a:rPr>
              <a:t>(), </a:t>
            </a:r>
            <a:r>
              <a:rPr lang="en-US" altLang="zh-CN" sz="2800" dirty="0" err="1">
                <a:latin typeface="Times New Roman" pitchFamily="18" charset="0"/>
                <a:ea typeface="宋体" pitchFamily="2" charset="-122"/>
              </a:rPr>
              <a:t>stored_numbers</a:t>
            </a:r>
            <a:r>
              <a:rPr lang="en-US" altLang="zh-CN" sz="2800" dirty="0">
                <a:latin typeface="Times New Roman" pitchFamily="18" charset="0"/>
                <a:ea typeface="宋体" pitchFamily="2" charset="-122"/>
              </a:rPr>
              <a:t>));</a:t>
            </a:r>
            <a:endParaRPr lang="en-US" altLang="zh-CN" sz="2800" dirty="0">
              <a:ea typeface="宋体" pitchFamily="2" charset="-122"/>
            </a:endParaRPr>
          </a:p>
          <a:p>
            <a:pPr eaLnBrk="0" hangingPunct="0"/>
            <a:r>
              <a:rPr lang="en-US" altLang="zh-CN" sz="2800" dirty="0">
                <a:latin typeface="Times New Roman" pitchFamily="18" charset="0"/>
                <a:ea typeface="宋体" pitchFamily="2" charset="-122"/>
              </a:rPr>
              <a:t>}</a:t>
            </a:r>
          </a:p>
        </p:txBody>
      </p:sp>
      <p:sp>
        <p:nvSpPr>
          <p:cNvPr id="9" name="Rectangle 2"/>
          <p:cNvSpPr txBox="1">
            <a:spLocks noChangeArrowheads="1"/>
          </p:cNvSpPr>
          <p:nvPr/>
        </p:nvSpPr>
        <p:spPr>
          <a:xfrm>
            <a:off x="609600" y="430213"/>
            <a:ext cx="8229600" cy="1139825"/>
          </a:xfrm>
          <a:prstGeom prst="rect">
            <a:avLst/>
          </a:prstGeom>
        </p:spPr>
        <p:txBody>
          <a:bodyPr anchor="ctr" anchorCtr="1"/>
          <a:lstStyle>
            <a:lvl1pPr algn="ctr" rtl="0" eaLnBrk="0" fontAlgn="base" hangingPunct="0">
              <a:spcBef>
                <a:spcPct val="0"/>
              </a:spcBef>
              <a:spcAft>
                <a:spcPct val="0"/>
              </a:spcAft>
              <a:defRPr sz="4400" b="1">
                <a:solidFill>
                  <a:srgbClr val="FFFF00"/>
                </a:solidFill>
                <a:latin typeface="+mj-lt"/>
                <a:ea typeface="+mj-ea"/>
                <a:cs typeface="+mj-cs"/>
              </a:defRPr>
            </a:lvl1pPr>
            <a:lvl2pPr algn="ctr" rtl="0" eaLnBrk="0" fontAlgn="base" hangingPunct="0">
              <a:spcBef>
                <a:spcPct val="0"/>
              </a:spcBef>
              <a:spcAft>
                <a:spcPct val="0"/>
              </a:spcAft>
              <a:defRPr sz="4400" b="1">
                <a:solidFill>
                  <a:srgbClr val="FFFF00"/>
                </a:solidFill>
                <a:latin typeface="Arial" charset="0"/>
                <a:ea typeface="幼圆" pitchFamily="49" charset="-122"/>
              </a:defRPr>
            </a:lvl2pPr>
            <a:lvl3pPr algn="ctr" rtl="0" eaLnBrk="0" fontAlgn="base" hangingPunct="0">
              <a:spcBef>
                <a:spcPct val="0"/>
              </a:spcBef>
              <a:spcAft>
                <a:spcPct val="0"/>
              </a:spcAft>
              <a:defRPr sz="4400" b="1">
                <a:solidFill>
                  <a:srgbClr val="FFFF00"/>
                </a:solidFill>
                <a:latin typeface="Arial" charset="0"/>
                <a:ea typeface="幼圆" pitchFamily="49" charset="-122"/>
              </a:defRPr>
            </a:lvl3pPr>
            <a:lvl4pPr algn="ctr" rtl="0" eaLnBrk="0" fontAlgn="base" hangingPunct="0">
              <a:spcBef>
                <a:spcPct val="0"/>
              </a:spcBef>
              <a:spcAft>
                <a:spcPct val="0"/>
              </a:spcAft>
              <a:defRPr sz="4400" b="1">
                <a:solidFill>
                  <a:srgbClr val="FFFF00"/>
                </a:solidFill>
                <a:latin typeface="Arial" charset="0"/>
                <a:ea typeface="幼圆" pitchFamily="49" charset="-122"/>
              </a:defRPr>
            </a:lvl4pPr>
            <a:lvl5pPr algn="ctr" rtl="0" eaLnBrk="0" fontAlgn="base" hangingPunct="0">
              <a:spcBef>
                <a:spcPct val="0"/>
              </a:spcBef>
              <a:spcAft>
                <a:spcPct val="0"/>
              </a:spcAft>
              <a:defRPr sz="4400" b="1">
                <a:solidFill>
                  <a:srgbClr val="FFFF00"/>
                </a:solidFill>
                <a:latin typeface="Arial" charset="0"/>
                <a:ea typeface="幼圆" pitchFamily="49" charset="-122"/>
              </a:defRPr>
            </a:lvl5pPr>
            <a:lvl6pPr marL="457200" algn="ctr" rtl="0" fontAlgn="base">
              <a:spcBef>
                <a:spcPct val="0"/>
              </a:spcBef>
              <a:spcAft>
                <a:spcPct val="0"/>
              </a:spcAft>
              <a:defRPr sz="4400" b="1">
                <a:solidFill>
                  <a:srgbClr val="FFFF00"/>
                </a:solidFill>
                <a:latin typeface="Arial" charset="0"/>
                <a:ea typeface="幼圆" pitchFamily="49" charset="-122"/>
              </a:defRPr>
            </a:lvl6pPr>
            <a:lvl7pPr marL="914400" algn="ctr" rtl="0" fontAlgn="base">
              <a:spcBef>
                <a:spcPct val="0"/>
              </a:spcBef>
              <a:spcAft>
                <a:spcPct val="0"/>
              </a:spcAft>
              <a:defRPr sz="4400" b="1">
                <a:solidFill>
                  <a:srgbClr val="FFFF00"/>
                </a:solidFill>
                <a:latin typeface="Arial" charset="0"/>
                <a:ea typeface="幼圆" pitchFamily="49" charset="-122"/>
              </a:defRPr>
            </a:lvl7pPr>
            <a:lvl8pPr marL="1371600" algn="ctr" rtl="0" fontAlgn="base">
              <a:spcBef>
                <a:spcPct val="0"/>
              </a:spcBef>
              <a:spcAft>
                <a:spcPct val="0"/>
              </a:spcAft>
              <a:defRPr sz="4400" b="1">
                <a:solidFill>
                  <a:srgbClr val="FFFF00"/>
                </a:solidFill>
                <a:latin typeface="Arial" charset="0"/>
                <a:ea typeface="幼圆" pitchFamily="49" charset="-122"/>
              </a:defRPr>
            </a:lvl8pPr>
            <a:lvl9pPr marL="1828800" algn="ctr" rtl="0" fontAlgn="base">
              <a:spcBef>
                <a:spcPct val="0"/>
              </a:spcBef>
              <a:spcAft>
                <a:spcPct val="0"/>
              </a:spcAft>
              <a:defRPr sz="4400" b="1">
                <a:solidFill>
                  <a:srgbClr val="FFFF00"/>
                </a:solidFill>
                <a:latin typeface="Arial" charset="0"/>
                <a:ea typeface="幼圆" pitchFamily="49" charset="-122"/>
              </a:defRPr>
            </a:lvl9pPr>
          </a:lstStyle>
          <a:p>
            <a:pPr eaLnBrk="1" hangingPunct="1"/>
            <a:r>
              <a:rPr lang="en-US" altLang="zh-CN" dirty="0"/>
              <a:t>Reverse Polish calculator</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52227" name="Rectangle 2"/>
          <p:cNvSpPr>
            <a:spLocks noGrp="1" noChangeArrowheads="1"/>
          </p:cNvSpPr>
          <p:nvPr>
            <p:ph type="title"/>
          </p:nvPr>
        </p:nvSpPr>
        <p:spPr/>
        <p:txBody>
          <a:bodyPr/>
          <a:lstStyle/>
          <a:p>
            <a:pPr algn="l" eaLnBrk="1" hangingPunct="1"/>
            <a:r>
              <a:rPr lang="en-US" altLang="zh-CN" dirty="0" smtClean="0"/>
              <a:t>Obtaining command</a:t>
            </a:r>
          </a:p>
        </p:txBody>
      </p:sp>
      <p:sp>
        <p:nvSpPr>
          <p:cNvPr id="52228" name="Rectangle 3"/>
          <p:cNvSpPr>
            <a:spLocks noGrp="1" noChangeArrowheads="1"/>
          </p:cNvSpPr>
          <p:nvPr>
            <p:ph type="body" idx="1"/>
          </p:nvPr>
        </p:nvSpPr>
        <p:spPr/>
        <p:txBody>
          <a:bodyPr/>
          <a:lstStyle/>
          <a:p>
            <a:pPr eaLnBrk="1" hangingPunct="1"/>
            <a:r>
              <a:rPr lang="en-US" altLang="zh-CN" sz="2800" dirty="0" smtClean="0">
                <a:effectLst/>
              </a:rPr>
              <a:t>The auxiliary function </a:t>
            </a:r>
            <a:r>
              <a:rPr lang="en-US" altLang="zh-CN" sz="2800" dirty="0" err="1" smtClean="0">
                <a:effectLst/>
              </a:rPr>
              <a:t>get_command</a:t>
            </a:r>
            <a:r>
              <a:rPr lang="en-US" altLang="zh-CN" sz="2800" dirty="0" smtClean="0">
                <a:effectLst/>
              </a:rPr>
              <a:t> obtains a command from the user, checking that it is valid and converting it to lower case by using the string function </a:t>
            </a:r>
            <a:r>
              <a:rPr lang="en-US" altLang="zh-CN" sz="2800" dirty="0" err="1" smtClean="0">
                <a:effectLst/>
              </a:rPr>
              <a:t>tolower</a:t>
            </a:r>
            <a:r>
              <a:rPr lang="en-US" altLang="zh-CN" sz="2800" dirty="0" smtClean="0">
                <a:effectLst/>
              </a:rPr>
              <a:t>() that is declared in the standard header file </a:t>
            </a:r>
            <a:r>
              <a:rPr lang="en-US" altLang="zh-CN" sz="2800" dirty="0" err="1" smtClean="0">
                <a:effectLst/>
              </a:rPr>
              <a:t>cctype</a:t>
            </a:r>
            <a:r>
              <a:rPr lang="en-US" altLang="zh-CN" sz="2800" dirty="0" smtClean="0">
                <a:effectLst/>
              </a:rPr>
              <a:t>.</a:t>
            </a:r>
          </a:p>
        </p:txBody>
      </p:sp>
      <p:pic>
        <p:nvPicPr>
          <p:cNvPr id="52229" name="Picture 4"/>
          <p:cNvPicPr>
            <a:picLocks noChangeAspect="1" noChangeArrowheads="1"/>
          </p:cNvPicPr>
          <p:nvPr/>
        </p:nvPicPr>
        <p:blipFill>
          <a:blip r:embed="rId2">
            <a:extLst>
              <a:ext uri="{28A0092B-C50C-407E-A947-70E740481C1C}">
                <a14:useLocalDpi xmlns:a14="http://schemas.microsoft.com/office/drawing/2010/main" val="0"/>
              </a:ext>
            </a:extLst>
          </a:blip>
          <a:srcRect l="377"/>
          <a:stretch>
            <a:fillRect/>
          </a:stretch>
        </p:blipFill>
        <p:spPr bwMode="auto">
          <a:xfrm>
            <a:off x="1017588" y="4365625"/>
            <a:ext cx="7137400" cy="1576388"/>
          </a:xfrm>
          <a:prstGeom prst="rect">
            <a:avLst/>
          </a:prstGeom>
          <a:noFill/>
          <a:ln w="38100">
            <a:solidFill>
              <a:schemeClr val="tx1"/>
            </a:solidFill>
            <a:miter lim="800000"/>
            <a:headEnd/>
            <a:tailEnd/>
          </a:ln>
          <a:effectLst>
            <a:outerShdw dist="107763" dir="2700000" algn="ctr" rotWithShape="0">
              <a:schemeClr val="bg2">
                <a:alpha val="50000"/>
              </a:schemeClr>
            </a:outerShdw>
          </a:effectLst>
          <a:extLst>
            <a:ext uri="{909E8E84-426E-40DD-AFC4-6F175D3DCCD1}">
              <a14:hiddenFill xmlns:a14="http://schemas.microsoft.com/office/drawing/2010/main">
                <a:solidFill>
                  <a:schemeClr val="accent1"/>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7171" name="Rectangle 2"/>
          <p:cNvSpPr>
            <a:spLocks noGrp="1" noChangeArrowheads="1"/>
          </p:cNvSpPr>
          <p:nvPr>
            <p:ph type="title"/>
          </p:nvPr>
        </p:nvSpPr>
        <p:spPr/>
        <p:txBody>
          <a:bodyPr/>
          <a:lstStyle/>
          <a:p>
            <a:pPr eaLnBrk="1" hangingPunct="1"/>
            <a:r>
              <a:rPr lang="en-US" altLang="zh-CN" smtClean="0"/>
              <a:t>3.1 Stack and its ADT</a:t>
            </a:r>
          </a:p>
        </p:txBody>
      </p:sp>
      <p:sp>
        <p:nvSpPr>
          <p:cNvPr id="7172" name="Rectangle 3"/>
          <p:cNvSpPr>
            <a:spLocks noGrp="1" noChangeArrowheads="1"/>
          </p:cNvSpPr>
          <p:nvPr>
            <p:ph type="body" idx="1"/>
          </p:nvPr>
        </p:nvSpPr>
        <p:spPr/>
        <p:txBody>
          <a:bodyPr/>
          <a:lstStyle/>
          <a:p>
            <a:pPr eaLnBrk="1" hangingPunct="1"/>
            <a:r>
              <a:rPr lang="en-US" altLang="zh-CN" dirty="0" smtClean="0">
                <a:effectLst/>
              </a:rPr>
              <a:t>Definition</a:t>
            </a:r>
          </a:p>
          <a:p>
            <a:pPr lvl="1" eaLnBrk="1" hangingPunct="1"/>
            <a:r>
              <a:rPr lang="en-US" altLang="zh-CN" dirty="0" smtClean="0">
                <a:effectLst/>
              </a:rPr>
              <a:t>A stack is a kind of special linear list.</a:t>
            </a:r>
          </a:p>
          <a:p>
            <a:pPr lvl="1" eaLnBrk="1" hangingPunct="1"/>
            <a:r>
              <a:rPr lang="en-US" altLang="zh-CN" dirty="0" smtClean="0">
                <a:effectLst/>
              </a:rPr>
              <a:t>A stack is a data structure in which all insertions and removals of entries are made at one end, called the top of the stack.</a:t>
            </a:r>
          </a:p>
          <a:p>
            <a:pPr lvl="1" eaLnBrk="1" hangingPunct="1"/>
            <a:r>
              <a:rPr lang="en-US" altLang="zh-CN" b="1" dirty="0" smtClean="0">
                <a:solidFill>
                  <a:srgbClr val="FFFF00"/>
                </a:solidFill>
                <a:effectLst/>
              </a:rPr>
              <a:t>LIFO</a:t>
            </a:r>
            <a:r>
              <a:rPr lang="en-US" altLang="zh-CN" dirty="0" smtClean="0">
                <a:effectLst/>
              </a:rPr>
              <a:t> structure: The last entry which was inserted is the first one that will be removed.</a:t>
            </a:r>
          </a:p>
          <a:p>
            <a:pPr lvl="1" eaLnBrk="1" hangingPunct="1">
              <a:buFont typeface="Wingdings" pitchFamily="2" charset="2"/>
              <a:buNone/>
            </a:pPr>
            <a:r>
              <a:rPr lang="en-US" altLang="zh-CN" dirty="0" smtClean="0">
                <a:effectLst/>
              </a:rPr>
              <a:t>  	(</a:t>
            </a:r>
            <a:r>
              <a:rPr lang="en-US" altLang="zh-CN" b="1" dirty="0" smtClean="0">
                <a:solidFill>
                  <a:srgbClr val="FFFF00"/>
                </a:solidFill>
                <a:effectLst/>
              </a:rPr>
              <a:t>LIFO: L</a:t>
            </a:r>
            <a:r>
              <a:rPr lang="en-US" altLang="zh-CN" dirty="0" smtClean="0">
                <a:effectLst/>
              </a:rPr>
              <a:t>ast </a:t>
            </a:r>
            <a:r>
              <a:rPr lang="en-US" altLang="zh-CN" b="1" dirty="0" smtClean="0">
                <a:solidFill>
                  <a:srgbClr val="FFFF00"/>
                </a:solidFill>
                <a:effectLst/>
              </a:rPr>
              <a:t>I</a:t>
            </a:r>
            <a:r>
              <a:rPr lang="en-US" altLang="zh-CN" dirty="0" smtClean="0">
                <a:effectLst/>
              </a:rPr>
              <a:t>n </a:t>
            </a:r>
            <a:r>
              <a:rPr lang="en-US" altLang="zh-CN" b="1" dirty="0" smtClean="0">
                <a:solidFill>
                  <a:srgbClr val="FFFF00"/>
                </a:solidFill>
                <a:effectLst/>
              </a:rPr>
              <a:t>F</a:t>
            </a:r>
            <a:r>
              <a:rPr lang="en-US" altLang="zh-CN" dirty="0" smtClean="0">
                <a:effectLst/>
              </a:rPr>
              <a:t>irst </a:t>
            </a:r>
            <a:r>
              <a:rPr lang="en-US" altLang="zh-CN" b="1" dirty="0" smtClean="0">
                <a:solidFill>
                  <a:srgbClr val="FFFF00"/>
                </a:solidFill>
                <a:effectLst/>
              </a:rPr>
              <a:t>O</a:t>
            </a:r>
            <a:r>
              <a:rPr lang="en-US" altLang="zh-CN" dirty="0" smtClean="0">
                <a:effectLst/>
              </a:rPr>
              <a:t>ut)</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53251" name="Rectangle 2"/>
          <p:cNvSpPr>
            <a:spLocks noGrp="1" noChangeArrowheads="1"/>
          </p:cNvSpPr>
          <p:nvPr>
            <p:ph type="body" idx="1"/>
          </p:nvPr>
        </p:nvSpPr>
        <p:spPr>
          <a:xfrm>
            <a:off x="457200" y="427038"/>
            <a:ext cx="8229600" cy="6049962"/>
          </a:xfrm>
        </p:spPr>
        <p:txBody>
          <a:bodyPr/>
          <a:lstStyle/>
          <a:p>
            <a:pPr algn="just" eaLnBrk="1" hangingPunct="1">
              <a:lnSpc>
                <a:spcPct val="90000"/>
              </a:lnSpc>
              <a:buFont typeface="Wingdings" pitchFamily="2" charset="2"/>
              <a:buNone/>
            </a:pPr>
            <a:r>
              <a:rPr lang="en-US" altLang="zh-CN" sz="2000" smtClean="0">
                <a:effectLst/>
                <a:latin typeface="Times New Roman" pitchFamily="18" charset="0"/>
              </a:rPr>
              <a:t>char get_command()</a:t>
            </a:r>
            <a:r>
              <a:rPr lang="en-US" altLang="zh-CN" sz="2000" smtClean="0">
                <a:effectLst/>
              </a:rPr>
              <a:t> </a:t>
            </a:r>
            <a:r>
              <a:rPr lang="en-US" altLang="zh-CN" sz="2000" smtClean="0">
                <a:effectLst/>
                <a:latin typeface="Times New Roman" pitchFamily="18" charset="0"/>
              </a:rPr>
              <a:t>{</a:t>
            </a:r>
            <a:endParaRPr lang="en-US" altLang="zh-CN" sz="2000" smtClean="0">
              <a:effectLst/>
            </a:endParaRPr>
          </a:p>
          <a:p>
            <a:pPr algn="just" eaLnBrk="1" hangingPunct="1">
              <a:lnSpc>
                <a:spcPct val="90000"/>
              </a:lnSpc>
              <a:buFont typeface="Wingdings" pitchFamily="2" charset="2"/>
              <a:buNone/>
            </a:pPr>
            <a:r>
              <a:rPr lang="en-US" altLang="zh-CN" sz="2000" smtClean="0">
                <a:effectLst/>
                <a:latin typeface="Times New Roman" pitchFamily="18" charset="0"/>
              </a:rPr>
              <a:t>   char command;</a:t>
            </a:r>
            <a:endParaRPr lang="en-US" altLang="zh-CN" sz="2000" smtClean="0">
              <a:effectLst/>
            </a:endParaRPr>
          </a:p>
          <a:p>
            <a:pPr algn="just" eaLnBrk="1" hangingPunct="1">
              <a:lnSpc>
                <a:spcPct val="90000"/>
              </a:lnSpc>
              <a:buFont typeface="Wingdings" pitchFamily="2" charset="2"/>
              <a:buNone/>
            </a:pPr>
            <a:r>
              <a:rPr lang="en-US" altLang="zh-CN" sz="2000" smtClean="0">
                <a:effectLst/>
                <a:latin typeface="Times New Roman" pitchFamily="18" charset="0"/>
              </a:rPr>
              <a:t>   bool waiting = true;</a:t>
            </a:r>
            <a:endParaRPr lang="en-US" altLang="zh-CN" sz="2000" smtClean="0">
              <a:effectLst/>
            </a:endParaRPr>
          </a:p>
          <a:p>
            <a:pPr algn="just" eaLnBrk="1" hangingPunct="1">
              <a:lnSpc>
                <a:spcPct val="90000"/>
              </a:lnSpc>
              <a:buFont typeface="Wingdings" pitchFamily="2" charset="2"/>
              <a:buNone/>
            </a:pPr>
            <a:r>
              <a:rPr lang="en-US" altLang="zh-CN" sz="2000" smtClean="0">
                <a:effectLst/>
                <a:latin typeface="Times New Roman" pitchFamily="18" charset="0"/>
              </a:rPr>
              <a:t>   cout &lt;&lt; "Select command and press &lt;Enter&gt;:";</a:t>
            </a:r>
            <a:endParaRPr lang="en-US" altLang="zh-CN" sz="2000" smtClean="0">
              <a:effectLst/>
            </a:endParaRPr>
          </a:p>
          <a:p>
            <a:pPr algn="just" eaLnBrk="1" hangingPunct="1">
              <a:lnSpc>
                <a:spcPct val="90000"/>
              </a:lnSpc>
              <a:buFont typeface="Wingdings" pitchFamily="2" charset="2"/>
              <a:buNone/>
            </a:pPr>
            <a:r>
              <a:rPr lang="en-US" altLang="zh-CN" sz="2000" smtClean="0">
                <a:effectLst/>
                <a:latin typeface="Courier New" pitchFamily="49" charset="0"/>
              </a:rPr>
              <a:t> </a:t>
            </a:r>
            <a:r>
              <a:rPr lang="en-US" altLang="zh-CN" sz="2000" smtClean="0">
                <a:effectLst/>
                <a:latin typeface="Times New Roman" pitchFamily="18" charset="0"/>
              </a:rPr>
              <a:t> while (waiting) {</a:t>
            </a:r>
            <a:endParaRPr lang="en-US" altLang="zh-CN" sz="2000" smtClean="0">
              <a:effectLst/>
            </a:endParaRPr>
          </a:p>
          <a:p>
            <a:pPr algn="just" eaLnBrk="1" hangingPunct="1">
              <a:lnSpc>
                <a:spcPct val="90000"/>
              </a:lnSpc>
              <a:buFont typeface="Wingdings" pitchFamily="2" charset="2"/>
              <a:buNone/>
            </a:pPr>
            <a:r>
              <a:rPr lang="en-US" altLang="zh-CN" sz="2000" smtClean="0">
                <a:effectLst/>
                <a:latin typeface="Times New Roman" pitchFamily="18" charset="0"/>
              </a:rPr>
              <a:t>      cin &gt;&gt; command;</a:t>
            </a:r>
            <a:endParaRPr lang="en-US" altLang="zh-CN" sz="2000" smtClean="0">
              <a:effectLst/>
            </a:endParaRPr>
          </a:p>
          <a:p>
            <a:pPr algn="just" eaLnBrk="1" hangingPunct="1">
              <a:lnSpc>
                <a:spcPct val="90000"/>
              </a:lnSpc>
              <a:buFont typeface="Wingdings" pitchFamily="2" charset="2"/>
              <a:buNone/>
            </a:pPr>
            <a:r>
              <a:rPr lang="en-US" altLang="zh-CN" sz="2000" smtClean="0">
                <a:effectLst/>
                <a:latin typeface="Times New Roman" pitchFamily="18" charset="0"/>
              </a:rPr>
              <a:t>      command = tolower(command);</a:t>
            </a:r>
            <a:endParaRPr lang="en-US" altLang="zh-CN" sz="2000" smtClean="0">
              <a:effectLst/>
            </a:endParaRPr>
          </a:p>
          <a:p>
            <a:pPr algn="just" eaLnBrk="1" hangingPunct="1">
              <a:lnSpc>
                <a:spcPct val="90000"/>
              </a:lnSpc>
              <a:buFont typeface="Wingdings" pitchFamily="2" charset="2"/>
              <a:buNone/>
            </a:pPr>
            <a:r>
              <a:rPr lang="en-US" altLang="zh-CN" sz="2000" smtClean="0">
                <a:effectLst/>
                <a:latin typeface="Times New Roman" pitchFamily="18" charset="0"/>
              </a:rPr>
              <a:t>      if (command == '?' || command == '=' || command == '+' ||</a:t>
            </a:r>
            <a:endParaRPr lang="en-US" altLang="zh-CN" sz="2000" smtClean="0">
              <a:effectLst/>
            </a:endParaRPr>
          </a:p>
          <a:p>
            <a:pPr algn="just" eaLnBrk="1" hangingPunct="1">
              <a:lnSpc>
                <a:spcPct val="90000"/>
              </a:lnSpc>
              <a:buFont typeface="Wingdings" pitchFamily="2" charset="2"/>
              <a:buNone/>
            </a:pPr>
            <a:r>
              <a:rPr lang="en-US" altLang="zh-CN" sz="2000" smtClean="0">
                <a:effectLst/>
                <a:latin typeface="Times New Roman" pitchFamily="18" charset="0"/>
              </a:rPr>
              <a:t>           command == '-' || command == '*' || command == '/' ||</a:t>
            </a:r>
            <a:endParaRPr lang="en-US" altLang="zh-CN" sz="2000" smtClean="0">
              <a:effectLst/>
            </a:endParaRPr>
          </a:p>
          <a:p>
            <a:pPr algn="just" eaLnBrk="1" hangingPunct="1">
              <a:lnSpc>
                <a:spcPct val="90000"/>
              </a:lnSpc>
              <a:buFont typeface="Wingdings" pitchFamily="2" charset="2"/>
              <a:buNone/>
            </a:pPr>
            <a:r>
              <a:rPr lang="en-US" altLang="zh-CN" sz="2000" smtClean="0">
                <a:effectLst/>
                <a:latin typeface="Times New Roman" pitchFamily="18" charset="0"/>
              </a:rPr>
              <a:t>           command == 'q' ) waiting = false;</a:t>
            </a:r>
            <a:endParaRPr lang="en-US" altLang="zh-CN" sz="2000" smtClean="0">
              <a:effectLst/>
            </a:endParaRPr>
          </a:p>
          <a:p>
            <a:pPr algn="just" eaLnBrk="1" hangingPunct="1">
              <a:lnSpc>
                <a:spcPct val="90000"/>
              </a:lnSpc>
              <a:buFont typeface="Wingdings" pitchFamily="2" charset="2"/>
              <a:buNone/>
            </a:pPr>
            <a:r>
              <a:rPr lang="en-US" altLang="zh-CN" sz="2000" smtClean="0">
                <a:effectLst/>
                <a:latin typeface="Times New Roman" pitchFamily="18" charset="0"/>
              </a:rPr>
              <a:t>      else {</a:t>
            </a:r>
            <a:endParaRPr lang="en-US" altLang="zh-CN" sz="2000" smtClean="0">
              <a:effectLst/>
            </a:endParaRPr>
          </a:p>
          <a:p>
            <a:pPr algn="just" eaLnBrk="1" hangingPunct="1">
              <a:lnSpc>
                <a:spcPct val="90000"/>
              </a:lnSpc>
              <a:buFont typeface="Wingdings" pitchFamily="2" charset="2"/>
              <a:buNone/>
            </a:pPr>
            <a:r>
              <a:rPr lang="en-US" altLang="zh-CN" sz="2000" smtClean="0">
                <a:effectLst/>
                <a:latin typeface="Times New Roman" pitchFamily="18" charset="0"/>
              </a:rPr>
              <a:t>         cout &lt;&lt; "Please enter a valid command:"   &lt;&lt; endl</a:t>
            </a:r>
            <a:endParaRPr lang="en-US" altLang="zh-CN" sz="2000" smtClean="0">
              <a:effectLst/>
            </a:endParaRPr>
          </a:p>
          <a:p>
            <a:pPr algn="just" eaLnBrk="1" hangingPunct="1">
              <a:lnSpc>
                <a:spcPct val="90000"/>
              </a:lnSpc>
              <a:buFont typeface="Wingdings" pitchFamily="2" charset="2"/>
              <a:buNone/>
            </a:pPr>
            <a:r>
              <a:rPr lang="en-US" altLang="zh-CN" sz="2000" smtClean="0">
                <a:effectLst/>
                <a:latin typeface="Times New Roman" pitchFamily="18" charset="0"/>
              </a:rPr>
              <a:t>                &lt;&lt; "[?]push to stack   [=]print top" &lt;&lt; endl</a:t>
            </a:r>
            <a:endParaRPr lang="en-US" altLang="zh-CN" sz="2000" smtClean="0">
              <a:effectLst/>
            </a:endParaRPr>
          </a:p>
          <a:p>
            <a:pPr algn="just" eaLnBrk="1" hangingPunct="1">
              <a:lnSpc>
                <a:spcPct val="90000"/>
              </a:lnSpc>
              <a:buFont typeface="Wingdings" pitchFamily="2" charset="2"/>
              <a:buNone/>
            </a:pPr>
            <a:r>
              <a:rPr lang="en-US" altLang="zh-CN" sz="2000" smtClean="0">
                <a:effectLst/>
                <a:latin typeface="Times New Roman" pitchFamily="18" charset="0"/>
              </a:rPr>
              <a:t>                &lt;&lt; "[+] [-] [*] [/]   are arithmetic operations" &lt;&lt; endl</a:t>
            </a:r>
            <a:endParaRPr lang="en-US" altLang="zh-CN" sz="2000" smtClean="0">
              <a:effectLst/>
            </a:endParaRPr>
          </a:p>
          <a:p>
            <a:pPr algn="just" eaLnBrk="1" hangingPunct="1">
              <a:lnSpc>
                <a:spcPct val="90000"/>
              </a:lnSpc>
              <a:buFont typeface="Wingdings" pitchFamily="2" charset="2"/>
              <a:buNone/>
            </a:pPr>
            <a:r>
              <a:rPr lang="en-US" altLang="zh-CN" sz="2000" smtClean="0">
                <a:effectLst/>
                <a:latin typeface="Times New Roman" pitchFamily="18" charset="0"/>
              </a:rPr>
              <a:t>                &lt;&lt; "[Q]uit." &lt;&lt; endl;</a:t>
            </a:r>
            <a:endParaRPr lang="en-US" altLang="zh-CN" sz="2000" smtClean="0">
              <a:effectLst/>
            </a:endParaRPr>
          </a:p>
          <a:p>
            <a:pPr algn="just" eaLnBrk="1" hangingPunct="1">
              <a:lnSpc>
                <a:spcPct val="90000"/>
              </a:lnSpc>
              <a:buFont typeface="Wingdings" pitchFamily="2" charset="2"/>
              <a:buNone/>
            </a:pPr>
            <a:r>
              <a:rPr lang="en-US" altLang="zh-CN" sz="2000" smtClean="0">
                <a:effectLst/>
                <a:latin typeface="Times New Roman" pitchFamily="18" charset="0"/>
              </a:rPr>
              <a:t>      }</a:t>
            </a:r>
            <a:endParaRPr lang="en-US" altLang="zh-CN" sz="2000" smtClean="0">
              <a:effectLst/>
            </a:endParaRPr>
          </a:p>
          <a:p>
            <a:pPr algn="just" eaLnBrk="1" hangingPunct="1">
              <a:lnSpc>
                <a:spcPct val="90000"/>
              </a:lnSpc>
              <a:buFont typeface="Wingdings" pitchFamily="2" charset="2"/>
              <a:buNone/>
            </a:pPr>
            <a:r>
              <a:rPr lang="en-US" altLang="zh-CN" sz="2000" smtClean="0">
                <a:effectLst/>
                <a:latin typeface="Times New Roman" pitchFamily="18" charset="0"/>
              </a:rPr>
              <a:t>   }</a:t>
            </a:r>
            <a:endParaRPr lang="en-US" altLang="zh-CN" sz="2000" smtClean="0">
              <a:effectLst/>
            </a:endParaRPr>
          </a:p>
          <a:p>
            <a:pPr algn="just" eaLnBrk="1" hangingPunct="1">
              <a:lnSpc>
                <a:spcPct val="90000"/>
              </a:lnSpc>
              <a:buFont typeface="Wingdings" pitchFamily="2" charset="2"/>
              <a:buNone/>
            </a:pPr>
            <a:r>
              <a:rPr lang="en-US" altLang="zh-CN" sz="2000" smtClean="0">
                <a:effectLst/>
                <a:latin typeface="Times New Roman" pitchFamily="18" charset="0"/>
              </a:rPr>
              <a:t>   return command;</a:t>
            </a:r>
            <a:endParaRPr lang="en-US" altLang="zh-CN" sz="2000" smtClean="0">
              <a:effectLst/>
            </a:endParaRPr>
          </a:p>
          <a:p>
            <a:pPr algn="just" eaLnBrk="1" hangingPunct="1">
              <a:lnSpc>
                <a:spcPct val="90000"/>
              </a:lnSpc>
              <a:buFont typeface="Wingdings" pitchFamily="2" charset="2"/>
              <a:buNone/>
            </a:pPr>
            <a:r>
              <a:rPr lang="en-US" altLang="zh-CN" sz="2000" smtClean="0">
                <a:effectLst/>
                <a:latin typeface="Times New Roman" pitchFamily="18" charset="0"/>
              </a:rPr>
              <a:t>}</a:t>
            </a:r>
            <a:endParaRPr lang="en-US" altLang="zh-CN" sz="2000" smtClean="0">
              <a:effectLst/>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2"/>
          <p:cNvSpPr>
            <a:spLocks noGrp="1"/>
          </p:cNvSpPr>
          <p:nvPr>
            <p:ph type="ftr" sz="quarter" idx="11"/>
          </p:nvPr>
        </p:nvSpPr>
        <p:spPr/>
        <p:txBody>
          <a:bodyPr/>
          <a:lstStyle/>
          <a:p>
            <a:pPr>
              <a:defRPr/>
            </a:pPr>
            <a:endParaRPr lang="en-US" altLang="zh-CN"/>
          </a:p>
          <a:p>
            <a:pPr>
              <a:defRPr/>
            </a:pPr>
            <a:r>
              <a:rPr lang="en-US" altLang="zh-CN"/>
              <a:t>Prof. Q. Wang</a:t>
            </a:r>
          </a:p>
        </p:txBody>
      </p:sp>
      <p:sp>
        <p:nvSpPr>
          <p:cNvPr id="54275" name="Rectangle 2"/>
          <p:cNvSpPr>
            <a:spLocks noChangeArrowheads="1"/>
          </p:cNvSpPr>
          <p:nvPr/>
        </p:nvSpPr>
        <p:spPr bwMode="auto">
          <a:xfrm>
            <a:off x="304800" y="457200"/>
            <a:ext cx="8534400" cy="594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90000"/>
              </a:lnSpc>
              <a:spcBef>
                <a:spcPct val="20000"/>
              </a:spcBef>
            </a:pPr>
            <a:r>
              <a:rPr lang="en-US" altLang="zh-CN" sz="2400" dirty="0" err="1">
                <a:latin typeface="Times New Roman" pitchFamily="18" charset="0"/>
                <a:ea typeface="宋体" pitchFamily="2" charset="-122"/>
                <a:cs typeface="Times New Roman" pitchFamily="18" charset="0"/>
              </a:rPr>
              <a:t>bool</a:t>
            </a:r>
            <a:r>
              <a:rPr lang="en-US" altLang="zh-CN" sz="2400" dirty="0">
                <a:latin typeface="Times New Roman" pitchFamily="18" charset="0"/>
                <a:ea typeface="宋体" pitchFamily="2" charset="-122"/>
                <a:cs typeface="Times New Roman" pitchFamily="18" charset="0"/>
              </a:rPr>
              <a:t> </a:t>
            </a:r>
            <a:r>
              <a:rPr lang="en-US" altLang="zh-CN" sz="2400" dirty="0" err="1">
                <a:latin typeface="Times New Roman" pitchFamily="18" charset="0"/>
                <a:ea typeface="宋体" pitchFamily="2" charset="-122"/>
                <a:cs typeface="Times New Roman" pitchFamily="18" charset="0"/>
              </a:rPr>
              <a:t>do_command</a:t>
            </a:r>
            <a:r>
              <a:rPr lang="en-US" altLang="zh-CN" sz="2400" dirty="0">
                <a:latin typeface="Times New Roman" pitchFamily="18" charset="0"/>
                <a:ea typeface="宋体" pitchFamily="2" charset="-122"/>
                <a:cs typeface="Times New Roman" pitchFamily="18" charset="0"/>
              </a:rPr>
              <a:t>(char command, Stack &amp;</a:t>
            </a:r>
            <a:r>
              <a:rPr lang="en-US" altLang="zh-CN" sz="2400" dirty="0">
                <a:solidFill>
                  <a:srgbClr val="FFFF00"/>
                </a:solidFill>
                <a:latin typeface="Times New Roman" pitchFamily="18" charset="0"/>
                <a:ea typeface="宋体" pitchFamily="2" charset="-122"/>
                <a:cs typeface="Times New Roman" pitchFamily="18" charset="0"/>
              </a:rPr>
              <a:t>numbers</a:t>
            </a:r>
            <a:r>
              <a:rPr lang="en-US" altLang="zh-CN" sz="2400" dirty="0">
                <a:latin typeface="Times New Roman" pitchFamily="18" charset="0"/>
                <a:ea typeface="宋体" pitchFamily="2" charset="-122"/>
                <a:cs typeface="Times New Roman" pitchFamily="18" charset="0"/>
              </a:rPr>
              <a:t>)</a:t>
            </a:r>
            <a:endParaRPr lang="en-US" altLang="zh-CN" sz="2400" dirty="0">
              <a:ea typeface="宋体" pitchFamily="2" charset="-122"/>
              <a:cs typeface="Times New Roman" pitchFamily="18" charset="0"/>
            </a:endParaRPr>
          </a:p>
          <a:p>
            <a:pPr marL="342900" indent="-342900">
              <a:lnSpc>
                <a:spcPct val="90000"/>
              </a:lnSpc>
              <a:spcBef>
                <a:spcPct val="20000"/>
              </a:spcBef>
            </a:pPr>
            <a:r>
              <a:rPr lang="en-US" altLang="zh-CN" sz="2000" dirty="0">
                <a:solidFill>
                  <a:srgbClr val="33CC33"/>
                </a:solidFill>
                <a:ea typeface="宋体" pitchFamily="2" charset="-122"/>
                <a:cs typeface="Times New Roman" pitchFamily="18" charset="0"/>
              </a:rPr>
              <a:t>// Pre:  	The first parameter specifies a valid calculator command.</a:t>
            </a:r>
          </a:p>
          <a:p>
            <a:pPr marL="342900" indent="-342900">
              <a:lnSpc>
                <a:spcPct val="90000"/>
              </a:lnSpc>
              <a:spcBef>
                <a:spcPct val="20000"/>
              </a:spcBef>
            </a:pPr>
            <a:r>
              <a:rPr lang="en-US" altLang="zh-CN" sz="2000" dirty="0">
                <a:solidFill>
                  <a:srgbClr val="33CC33"/>
                </a:solidFill>
                <a:ea typeface="宋体" pitchFamily="2" charset="-122"/>
                <a:cs typeface="Times New Roman" pitchFamily="18" charset="0"/>
              </a:rPr>
              <a:t>// Post: 	The command specified by the first parameter has been applied</a:t>
            </a:r>
          </a:p>
          <a:p>
            <a:pPr marL="342900" indent="-342900">
              <a:lnSpc>
                <a:spcPct val="90000"/>
              </a:lnSpc>
              <a:spcBef>
                <a:spcPct val="20000"/>
              </a:spcBef>
            </a:pPr>
            <a:r>
              <a:rPr lang="en-US" altLang="zh-CN" sz="2000" dirty="0">
                <a:solidFill>
                  <a:srgbClr val="33CC33"/>
                </a:solidFill>
                <a:ea typeface="宋体" pitchFamily="2" charset="-122"/>
                <a:cs typeface="Times New Roman" pitchFamily="18" charset="0"/>
              </a:rPr>
              <a:t>// 		to the Stack of numbers given by the second parameter.</a:t>
            </a:r>
            <a:endParaRPr lang="en-US" altLang="zh-CN" sz="2000" dirty="0">
              <a:solidFill>
                <a:srgbClr val="33CC33"/>
              </a:solidFill>
              <a:ea typeface="宋体" pitchFamily="2" charset="-122"/>
            </a:endParaRPr>
          </a:p>
          <a:p>
            <a:pPr marL="342900" indent="-342900">
              <a:lnSpc>
                <a:spcPct val="90000"/>
              </a:lnSpc>
              <a:spcBef>
                <a:spcPct val="20000"/>
              </a:spcBef>
            </a:pPr>
            <a:r>
              <a:rPr lang="en-US" altLang="zh-CN" sz="2000" dirty="0">
                <a:solidFill>
                  <a:srgbClr val="33CC33"/>
                </a:solidFill>
                <a:ea typeface="宋体" pitchFamily="2" charset="-122"/>
              </a:rPr>
              <a:t>//      	A result of true is returned unless command == 'q'.</a:t>
            </a:r>
          </a:p>
          <a:p>
            <a:pPr marL="342900" indent="-342900">
              <a:lnSpc>
                <a:spcPct val="90000"/>
              </a:lnSpc>
              <a:spcBef>
                <a:spcPct val="20000"/>
              </a:spcBef>
            </a:pPr>
            <a:r>
              <a:rPr lang="en-US" altLang="zh-CN" sz="2000" dirty="0">
                <a:solidFill>
                  <a:srgbClr val="33CC33"/>
                </a:solidFill>
                <a:ea typeface="宋体" pitchFamily="2" charset="-122"/>
              </a:rPr>
              <a:t>// Uses: The class Stack.</a:t>
            </a:r>
          </a:p>
          <a:p>
            <a:pPr marL="342900" indent="-342900">
              <a:lnSpc>
                <a:spcPct val="90000"/>
              </a:lnSpc>
              <a:spcBef>
                <a:spcPct val="20000"/>
              </a:spcBef>
            </a:pPr>
            <a:r>
              <a:rPr lang="en-US" altLang="zh-CN" sz="2400" dirty="0" smtClean="0">
                <a:latin typeface="Times New Roman" pitchFamily="18" charset="0"/>
                <a:ea typeface="宋体" pitchFamily="2" charset="-122"/>
              </a:rPr>
              <a:t>{</a:t>
            </a:r>
            <a:endParaRPr lang="en-US" altLang="zh-CN" sz="2400" dirty="0">
              <a:ea typeface="宋体" pitchFamily="2" charset="-122"/>
            </a:endParaRPr>
          </a:p>
          <a:p>
            <a:pPr marL="342900" indent="-342900">
              <a:lnSpc>
                <a:spcPct val="90000"/>
              </a:lnSpc>
              <a:spcBef>
                <a:spcPct val="20000"/>
              </a:spcBef>
            </a:pPr>
            <a:r>
              <a:rPr lang="en-US" altLang="zh-CN" sz="2400" dirty="0">
                <a:latin typeface="Times New Roman" pitchFamily="18" charset="0"/>
                <a:ea typeface="宋体" pitchFamily="2" charset="-122"/>
              </a:rPr>
              <a:t>   double p, q;</a:t>
            </a:r>
            <a:endParaRPr lang="en-US" altLang="zh-CN" sz="2400" dirty="0">
              <a:ea typeface="宋体" pitchFamily="2" charset="-122"/>
            </a:endParaRPr>
          </a:p>
          <a:p>
            <a:pPr marL="342900" indent="-342900">
              <a:lnSpc>
                <a:spcPct val="90000"/>
              </a:lnSpc>
              <a:spcBef>
                <a:spcPct val="20000"/>
              </a:spcBef>
            </a:pPr>
            <a:r>
              <a:rPr lang="en-US" altLang="zh-CN" sz="2400" dirty="0">
                <a:latin typeface="Times New Roman" pitchFamily="18" charset="0"/>
                <a:ea typeface="宋体" pitchFamily="2" charset="-122"/>
              </a:rPr>
              <a:t>   switch (command) {</a:t>
            </a:r>
            <a:endParaRPr lang="en-US" altLang="zh-CN" sz="2400" dirty="0">
              <a:ea typeface="宋体" pitchFamily="2" charset="-122"/>
            </a:endParaRPr>
          </a:p>
          <a:p>
            <a:pPr marL="342900" indent="-342900">
              <a:lnSpc>
                <a:spcPct val="90000"/>
              </a:lnSpc>
              <a:spcBef>
                <a:spcPct val="20000"/>
              </a:spcBef>
            </a:pPr>
            <a:r>
              <a:rPr lang="en-US" altLang="zh-CN" sz="2400" dirty="0">
                <a:latin typeface="Times New Roman" pitchFamily="18" charset="0"/>
                <a:ea typeface="宋体" pitchFamily="2" charset="-122"/>
              </a:rPr>
              <a:t>   case '?':</a:t>
            </a:r>
            <a:endParaRPr lang="en-US" altLang="zh-CN" sz="2400" dirty="0">
              <a:ea typeface="宋体" pitchFamily="2" charset="-122"/>
            </a:endParaRPr>
          </a:p>
          <a:p>
            <a:pPr marL="342900" indent="-342900">
              <a:lnSpc>
                <a:spcPct val="90000"/>
              </a:lnSpc>
              <a:spcBef>
                <a:spcPct val="20000"/>
              </a:spcBef>
            </a:pPr>
            <a:r>
              <a:rPr lang="en-US" altLang="zh-CN" sz="2400" dirty="0">
                <a:latin typeface="Times New Roman" pitchFamily="18" charset="0"/>
                <a:ea typeface="宋体" pitchFamily="2" charset="-122"/>
              </a:rPr>
              <a:t>      </a:t>
            </a:r>
            <a:r>
              <a:rPr lang="en-US" altLang="zh-CN" sz="2400" dirty="0" err="1">
                <a:latin typeface="Times New Roman" pitchFamily="18" charset="0"/>
                <a:ea typeface="宋体" pitchFamily="2" charset="-122"/>
              </a:rPr>
              <a:t>cout</a:t>
            </a:r>
            <a:r>
              <a:rPr lang="en-US" altLang="zh-CN" sz="2400" dirty="0">
                <a:latin typeface="Times New Roman" pitchFamily="18" charset="0"/>
                <a:ea typeface="宋体" pitchFamily="2" charset="-122"/>
              </a:rPr>
              <a:t> &lt;&lt; "Enter a real number: " &lt;&lt; flush;</a:t>
            </a:r>
            <a:endParaRPr lang="en-US" altLang="zh-CN" sz="2400" dirty="0">
              <a:ea typeface="宋体" pitchFamily="2" charset="-122"/>
            </a:endParaRPr>
          </a:p>
          <a:p>
            <a:pPr marL="342900" indent="-342900">
              <a:lnSpc>
                <a:spcPct val="90000"/>
              </a:lnSpc>
              <a:spcBef>
                <a:spcPct val="20000"/>
              </a:spcBef>
            </a:pPr>
            <a:r>
              <a:rPr lang="en-US" altLang="zh-CN" sz="2400" dirty="0">
                <a:latin typeface="Times New Roman" pitchFamily="18" charset="0"/>
                <a:ea typeface="宋体" pitchFamily="2" charset="-122"/>
              </a:rPr>
              <a:t>      </a:t>
            </a:r>
            <a:r>
              <a:rPr lang="en-US" altLang="zh-CN" sz="2400" dirty="0" err="1">
                <a:latin typeface="Times New Roman" pitchFamily="18" charset="0"/>
                <a:ea typeface="宋体" pitchFamily="2" charset="-122"/>
              </a:rPr>
              <a:t>cin</a:t>
            </a:r>
            <a:r>
              <a:rPr lang="en-US" altLang="zh-CN" sz="2400" dirty="0">
                <a:latin typeface="Times New Roman" pitchFamily="18" charset="0"/>
                <a:ea typeface="宋体" pitchFamily="2" charset="-122"/>
              </a:rPr>
              <a:t> &gt;&gt; p;</a:t>
            </a:r>
            <a:endParaRPr lang="en-US" altLang="zh-CN" sz="2400" dirty="0">
              <a:ea typeface="宋体" pitchFamily="2" charset="-122"/>
            </a:endParaRPr>
          </a:p>
          <a:p>
            <a:pPr marL="342900" indent="-342900">
              <a:lnSpc>
                <a:spcPct val="90000"/>
              </a:lnSpc>
              <a:spcBef>
                <a:spcPct val="20000"/>
              </a:spcBef>
            </a:pPr>
            <a:r>
              <a:rPr lang="en-US" altLang="zh-CN" sz="2400" dirty="0">
                <a:latin typeface="Times New Roman" pitchFamily="18" charset="0"/>
                <a:ea typeface="宋体" pitchFamily="2" charset="-122"/>
              </a:rPr>
              <a:t>      if (</a:t>
            </a:r>
            <a:r>
              <a:rPr lang="en-US" altLang="zh-CN" sz="2400" dirty="0" err="1">
                <a:latin typeface="Times New Roman" pitchFamily="18" charset="0"/>
                <a:ea typeface="宋体" pitchFamily="2" charset="-122"/>
              </a:rPr>
              <a:t>numbers.push</a:t>
            </a:r>
            <a:r>
              <a:rPr lang="en-US" altLang="zh-CN" sz="2400" dirty="0">
                <a:latin typeface="Times New Roman" pitchFamily="18" charset="0"/>
                <a:ea typeface="宋体" pitchFamily="2" charset="-122"/>
              </a:rPr>
              <a:t>(p) == overflow)</a:t>
            </a:r>
            <a:endParaRPr lang="en-US" altLang="zh-CN" sz="2400" dirty="0">
              <a:ea typeface="宋体" pitchFamily="2" charset="-122"/>
            </a:endParaRPr>
          </a:p>
          <a:p>
            <a:pPr marL="342900" indent="-342900">
              <a:lnSpc>
                <a:spcPct val="90000"/>
              </a:lnSpc>
              <a:spcBef>
                <a:spcPct val="20000"/>
              </a:spcBef>
            </a:pPr>
            <a:r>
              <a:rPr lang="en-US" altLang="zh-CN" sz="2400" dirty="0">
                <a:latin typeface="Times New Roman" pitchFamily="18" charset="0"/>
                <a:ea typeface="宋体" pitchFamily="2" charset="-122"/>
              </a:rPr>
              <a:t>         </a:t>
            </a:r>
            <a:r>
              <a:rPr lang="en-US" altLang="zh-CN" sz="2400" dirty="0" err="1">
                <a:latin typeface="Times New Roman" pitchFamily="18" charset="0"/>
                <a:ea typeface="宋体" pitchFamily="2" charset="-122"/>
              </a:rPr>
              <a:t>cout</a:t>
            </a:r>
            <a:r>
              <a:rPr lang="en-US" altLang="zh-CN" sz="2400" dirty="0">
                <a:latin typeface="Times New Roman" pitchFamily="18" charset="0"/>
                <a:ea typeface="宋体" pitchFamily="2" charset="-122"/>
              </a:rPr>
              <a:t> &lt;&lt; "Warning: Stack full, lost number" &lt;&lt; </a:t>
            </a:r>
            <a:r>
              <a:rPr lang="en-US" altLang="zh-CN" sz="2400" dirty="0" err="1">
                <a:latin typeface="Times New Roman" pitchFamily="18" charset="0"/>
                <a:ea typeface="宋体" pitchFamily="2" charset="-122"/>
              </a:rPr>
              <a:t>endl</a:t>
            </a:r>
            <a:r>
              <a:rPr lang="en-US" altLang="zh-CN" sz="2400" dirty="0">
                <a:latin typeface="Times New Roman" pitchFamily="18" charset="0"/>
                <a:ea typeface="宋体" pitchFamily="2" charset="-122"/>
              </a:rPr>
              <a:t>;</a:t>
            </a:r>
            <a:endParaRPr lang="en-US" altLang="zh-CN" sz="2400" dirty="0">
              <a:ea typeface="宋体" pitchFamily="2" charset="-122"/>
            </a:endParaRPr>
          </a:p>
          <a:p>
            <a:pPr marL="342900" indent="-342900">
              <a:lnSpc>
                <a:spcPct val="90000"/>
              </a:lnSpc>
              <a:spcBef>
                <a:spcPct val="20000"/>
              </a:spcBef>
            </a:pPr>
            <a:r>
              <a:rPr lang="en-US" altLang="zh-CN" sz="2400" dirty="0">
                <a:latin typeface="Times New Roman" pitchFamily="18" charset="0"/>
                <a:ea typeface="宋体" pitchFamily="2" charset="-122"/>
              </a:rPr>
              <a:t>      break;</a:t>
            </a:r>
            <a:endParaRPr lang="en-US" altLang="zh-CN" sz="2400" dirty="0">
              <a:ea typeface="宋体" pitchFamily="2" charset="-122"/>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55299" name="Rectangle 4"/>
          <p:cNvSpPr>
            <a:spLocks noChangeArrowheads="1"/>
          </p:cNvSpPr>
          <p:nvPr/>
        </p:nvSpPr>
        <p:spPr bwMode="auto">
          <a:xfrm>
            <a:off x="304800" y="520700"/>
            <a:ext cx="8534400" cy="5861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0000"/>
              </a:lnSpc>
              <a:spcBef>
                <a:spcPct val="50000"/>
              </a:spcBef>
            </a:pPr>
            <a:r>
              <a:rPr lang="en-US" altLang="zh-CN" sz="2400">
                <a:solidFill>
                  <a:srgbClr val="FFFF00"/>
                </a:solidFill>
                <a:latin typeface="Times New Roman" pitchFamily="18" charset="0"/>
                <a:ea typeface="宋体" pitchFamily="2" charset="-122"/>
                <a:cs typeface="Times New Roman" pitchFamily="18" charset="0"/>
              </a:rPr>
              <a:t> case ‘+':</a:t>
            </a:r>
          </a:p>
          <a:p>
            <a:r>
              <a:rPr lang="en-US" altLang="zh-CN" sz="2400">
                <a:latin typeface="Times New Roman" pitchFamily="18" charset="0"/>
                <a:ea typeface="宋体" pitchFamily="2" charset="-122"/>
                <a:cs typeface="Times New Roman" pitchFamily="18" charset="0"/>
              </a:rPr>
              <a:t>      if (numbers.top(q) == underflow)  </a:t>
            </a:r>
          </a:p>
          <a:p>
            <a:r>
              <a:rPr lang="en-US" altLang="zh-CN" sz="2400">
                <a:latin typeface="Times New Roman" pitchFamily="18" charset="0"/>
                <a:ea typeface="宋体" pitchFamily="2" charset="-122"/>
                <a:cs typeface="Times New Roman" pitchFamily="18" charset="0"/>
              </a:rPr>
              <a:t>         cout &lt;&lt; "Stack empty" &lt;&lt; endl;</a:t>
            </a:r>
          </a:p>
          <a:p>
            <a:r>
              <a:rPr lang="en-US" altLang="zh-CN" sz="2400">
                <a:latin typeface="Times New Roman" pitchFamily="18" charset="0"/>
                <a:ea typeface="宋体" pitchFamily="2" charset="-122"/>
                <a:cs typeface="Times New Roman" pitchFamily="18" charset="0"/>
              </a:rPr>
              <a:t>      else {</a:t>
            </a:r>
          </a:p>
          <a:p>
            <a:r>
              <a:rPr lang="en-US" altLang="zh-CN" sz="2400">
                <a:latin typeface="Times New Roman" pitchFamily="18" charset="0"/>
                <a:ea typeface="宋体" pitchFamily="2" charset="-122"/>
                <a:cs typeface="Times New Roman" pitchFamily="18" charset="0"/>
              </a:rPr>
              <a:t>         numbers.pop();</a:t>
            </a:r>
          </a:p>
          <a:p>
            <a:r>
              <a:rPr lang="en-US" altLang="zh-CN" sz="2400">
                <a:latin typeface="Times New Roman" pitchFamily="18" charset="0"/>
                <a:ea typeface="宋体" pitchFamily="2" charset="-122"/>
                <a:cs typeface="Times New Roman" pitchFamily="18" charset="0"/>
              </a:rPr>
              <a:t>         if (numbers.top(p) == underflow) {</a:t>
            </a:r>
          </a:p>
          <a:p>
            <a:r>
              <a:rPr lang="en-US" altLang="zh-CN" sz="2400">
                <a:latin typeface="Times New Roman" pitchFamily="18" charset="0"/>
                <a:ea typeface="宋体" pitchFamily="2" charset="-122"/>
                <a:cs typeface="Times New Roman" pitchFamily="18" charset="0"/>
              </a:rPr>
              <a:t>            cout &lt;&lt; "Stack has just one entry" &lt;&lt; endl;</a:t>
            </a:r>
          </a:p>
          <a:p>
            <a:r>
              <a:rPr lang="en-US" altLang="zh-CN" sz="2400">
                <a:latin typeface="Times New Roman" pitchFamily="18" charset="0"/>
                <a:ea typeface="宋体" pitchFamily="2" charset="-122"/>
                <a:cs typeface="Times New Roman" pitchFamily="18" charset="0"/>
              </a:rPr>
              <a:t>            numbers.push(q);</a:t>
            </a:r>
          </a:p>
          <a:p>
            <a:r>
              <a:rPr lang="en-US" altLang="zh-CN" sz="2400">
                <a:latin typeface="Times New Roman" pitchFamily="18" charset="0"/>
                <a:ea typeface="宋体" pitchFamily="2" charset="-122"/>
                <a:cs typeface="Times New Roman" pitchFamily="18" charset="0"/>
              </a:rPr>
              <a:t>         }</a:t>
            </a:r>
          </a:p>
          <a:p>
            <a:r>
              <a:rPr lang="en-US" altLang="zh-CN" sz="2400">
                <a:latin typeface="Times New Roman" pitchFamily="18" charset="0"/>
                <a:ea typeface="宋体" pitchFamily="2" charset="-122"/>
                <a:cs typeface="Times New Roman" pitchFamily="18" charset="0"/>
              </a:rPr>
              <a:t>         else {</a:t>
            </a:r>
          </a:p>
          <a:p>
            <a:r>
              <a:rPr lang="en-US" altLang="zh-CN" sz="2400">
                <a:latin typeface="Times New Roman" pitchFamily="18" charset="0"/>
                <a:ea typeface="宋体" pitchFamily="2" charset="-122"/>
                <a:cs typeface="Times New Roman" pitchFamily="18" charset="0"/>
              </a:rPr>
              <a:t>            numbers.pop();</a:t>
            </a:r>
          </a:p>
          <a:p>
            <a:r>
              <a:rPr lang="en-US" altLang="zh-CN" sz="2400">
                <a:latin typeface="Times New Roman" pitchFamily="18" charset="0"/>
                <a:ea typeface="宋体" pitchFamily="2" charset="-122"/>
                <a:cs typeface="Times New Roman" pitchFamily="18" charset="0"/>
              </a:rPr>
              <a:t>            if (numbers.push( p+q ) == overflow)</a:t>
            </a:r>
          </a:p>
          <a:p>
            <a:r>
              <a:rPr lang="en-US" altLang="zh-CN" sz="2400">
                <a:latin typeface="Times New Roman" pitchFamily="18" charset="0"/>
                <a:ea typeface="宋体" pitchFamily="2" charset="-122"/>
                <a:cs typeface="Times New Roman" pitchFamily="18" charset="0"/>
              </a:rPr>
              <a:t>               cout &lt;&lt; "Warning: Stack full, lost result" &lt;&lt; endl;</a:t>
            </a:r>
          </a:p>
          <a:p>
            <a:r>
              <a:rPr lang="en-US" altLang="zh-CN" sz="2400">
                <a:latin typeface="Times New Roman" pitchFamily="18" charset="0"/>
                <a:ea typeface="宋体" pitchFamily="2" charset="-122"/>
                <a:cs typeface="Times New Roman" pitchFamily="18" charset="0"/>
              </a:rPr>
              <a:t>         }</a:t>
            </a:r>
          </a:p>
          <a:p>
            <a:r>
              <a:rPr lang="en-US" altLang="zh-CN" sz="2400">
                <a:latin typeface="Times New Roman" pitchFamily="18" charset="0"/>
                <a:ea typeface="宋体" pitchFamily="2" charset="-122"/>
                <a:cs typeface="Times New Roman" pitchFamily="18" charset="0"/>
              </a:rPr>
              <a:t>      }</a:t>
            </a:r>
          </a:p>
          <a:p>
            <a:r>
              <a:rPr lang="en-US" altLang="zh-CN" sz="2400">
                <a:latin typeface="Times New Roman" pitchFamily="18" charset="0"/>
                <a:ea typeface="宋体" pitchFamily="2" charset="-122"/>
                <a:cs typeface="Times New Roman" pitchFamily="18" charset="0"/>
              </a:rPr>
              <a:t>      break; </a:t>
            </a:r>
          </a:p>
        </p:txBody>
      </p:sp>
      <p:grpSp>
        <p:nvGrpSpPr>
          <p:cNvPr id="55300" name="Group 42"/>
          <p:cNvGrpSpPr>
            <a:grpSpLocks/>
          </p:cNvGrpSpPr>
          <p:nvPr/>
        </p:nvGrpSpPr>
        <p:grpSpPr bwMode="auto">
          <a:xfrm>
            <a:off x="6300788" y="115888"/>
            <a:ext cx="2519362" cy="6481762"/>
            <a:chOff x="3969" y="73"/>
            <a:chExt cx="1587" cy="4083"/>
          </a:xfrm>
        </p:grpSpPr>
        <p:grpSp>
          <p:nvGrpSpPr>
            <p:cNvPr id="55301" name="Group 27"/>
            <p:cNvGrpSpPr>
              <a:grpSpLocks/>
            </p:cNvGrpSpPr>
            <p:nvPr/>
          </p:nvGrpSpPr>
          <p:grpSpPr bwMode="auto">
            <a:xfrm>
              <a:off x="4150" y="73"/>
              <a:ext cx="726" cy="2132"/>
              <a:chOff x="4649" y="73"/>
              <a:chExt cx="726" cy="2132"/>
            </a:xfrm>
          </p:grpSpPr>
          <p:sp>
            <p:nvSpPr>
              <p:cNvPr id="55314" name="Rectangle 6"/>
              <p:cNvSpPr>
                <a:spLocks noChangeArrowheads="1"/>
              </p:cNvSpPr>
              <p:nvPr/>
            </p:nvSpPr>
            <p:spPr bwMode="auto">
              <a:xfrm>
                <a:off x="4921" y="1978"/>
                <a:ext cx="454"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5315" name="Rectangle 7"/>
              <p:cNvSpPr>
                <a:spLocks noChangeArrowheads="1"/>
              </p:cNvSpPr>
              <p:nvPr/>
            </p:nvSpPr>
            <p:spPr bwMode="auto">
              <a:xfrm>
                <a:off x="4921" y="1751"/>
                <a:ext cx="454"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5316" name="Rectangle 8"/>
              <p:cNvSpPr>
                <a:spLocks noChangeArrowheads="1"/>
              </p:cNvSpPr>
              <p:nvPr/>
            </p:nvSpPr>
            <p:spPr bwMode="auto">
              <a:xfrm>
                <a:off x="4921" y="1524"/>
                <a:ext cx="454"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5317" name="Rectangle 9"/>
              <p:cNvSpPr>
                <a:spLocks noChangeArrowheads="1"/>
              </p:cNvSpPr>
              <p:nvPr/>
            </p:nvSpPr>
            <p:spPr bwMode="auto">
              <a:xfrm>
                <a:off x="4921" y="844"/>
                <a:ext cx="454"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a:t>p</a:t>
                </a:r>
              </a:p>
            </p:txBody>
          </p:sp>
          <p:sp>
            <p:nvSpPr>
              <p:cNvPr id="55318" name="Rectangle 10"/>
              <p:cNvSpPr>
                <a:spLocks noChangeArrowheads="1"/>
              </p:cNvSpPr>
              <p:nvPr/>
            </p:nvSpPr>
            <p:spPr bwMode="auto">
              <a:xfrm>
                <a:off x="4921" y="617"/>
                <a:ext cx="454"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a:t>q</a:t>
                </a:r>
              </a:p>
            </p:txBody>
          </p:sp>
          <p:sp>
            <p:nvSpPr>
              <p:cNvPr id="55319" name="Line 11"/>
              <p:cNvSpPr>
                <a:spLocks noChangeShapeType="1"/>
              </p:cNvSpPr>
              <p:nvPr/>
            </p:nvSpPr>
            <p:spPr bwMode="auto">
              <a:xfrm flipV="1">
                <a:off x="4921" y="73"/>
                <a:ext cx="0" cy="21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320" name="Line 12"/>
              <p:cNvSpPr>
                <a:spLocks noChangeShapeType="1"/>
              </p:cNvSpPr>
              <p:nvPr/>
            </p:nvSpPr>
            <p:spPr bwMode="auto">
              <a:xfrm flipV="1">
                <a:off x="5375" y="73"/>
                <a:ext cx="0" cy="21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321" name="Line 14"/>
              <p:cNvSpPr>
                <a:spLocks noChangeShapeType="1"/>
              </p:cNvSpPr>
              <p:nvPr/>
            </p:nvSpPr>
            <p:spPr bwMode="auto">
              <a:xfrm>
                <a:off x="5148" y="1162"/>
                <a:ext cx="0" cy="272"/>
              </a:xfrm>
              <a:prstGeom prst="line">
                <a:avLst/>
              </a:prstGeom>
              <a:noFill/>
              <a:ln w="381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322" name="Line 15"/>
              <p:cNvSpPr>
                <a:spLocks noChangeShapeType="1"/>
              </p:cNvSpPr>
              <p:nvPr/>
            </p:nvSpPr>
            <p:spPr bwMode="auto">
              <a:xfrm>
                <a:off x="4649" y="736"/>
                <a:ext cx="22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sp>
          <p:nvSpPr>
            <p:cNvPr id="55302" name="Text Box 16"/>
            <p:cNvSpPr txBox="1">
              <a:spLocks noChangeArrowheads="1"/>
            </p:cNvSpPr>
            <p:nvPr/>
          </p:nvSpPr>
          <p:spPr bwMode="auto">
            <a:xfrm>
              <a:off x="3969" y="481"/>
              <a:ext cx="31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a:t>top</a:t>
              </a:r>
            </a:p>
          </p:txBody>
        </p:sp>
        <p:grpSp>
          <p:nvGrpSpPr>
            <p:cNvPr id="55303" name="Group 40"/>
            <p:cNvGrpSpPr>
              <a:grpSpLocks/>
            </p:cNvGrpSpPr>
            <p:nvPr/>
          </p:nvGrpSpPr>
          <p:grpSpPr bwMode="auto">
            <a:xfrm>
              <a:off x="4830" y="2024"/>
              <a:ext cx="726" cy="2132"/>
              <a:chOff x="4830" y="2024"/>
              <a:chExt cx="726" cy="2132"/>
            </a:xfrm>
          </p:grpSpPr>
          <p:sp>
            <p:nvSpPr>
              <p:cNvPr id="55305" name="Rectangle 29"/>
              <p:cNvSpPr>
                <a:spLocks noChangeArrowheads="1"/>
              </p:cNvSpPr>
              <p:nvPr/>
            </p:nvSpPr>
            <p:spPr bwMode="auto">
              <a:xfrm>
                <a:off x="5102" y="3929"/>
                <a:ext cx="454"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5306" name="Rectangle 30"/>
              <p:cNvSpPr>
                <a:spLocks noChangeArrowheads="1"/>
              </p:cNvSpPr>
              <p:nvPr/>
            </p:nvSpPr>
            <p:spPr bwMode="auto">
              <a:xfrm>
                <a:off x="5102" y="3702"/>
                <a:ext cx="454"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5307" name="Rectangle 31"/>
              <p:cNvSpPr>
                <a:spLocks noChangeArrowheads="1"/>
              </p:cNvSpPr>
              <p:nvPr/>
            </p:nvSpPr>
            <p:spPr bwMode="auto">
              <a:xfrm>
                <a:off x="5102" y="3475"/>
                <a:ext cx="454"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5308" name="Rectangle 32"/>
              <p:cNvSpPr>
                <a:spLocks noChangeArrowheads="1"/>
              </p:cNvSpPr>
              <p:nvPr/>
            </p:nvSpPr>
            <p:spPr bwMode="auto">
              <a:xfrm>
                <a:off x="5102" y="2795"/>
                <a:ext cx="454"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a:t>p+q</a:t>
                </a:r>
              </a:p>
            </p:txBody>
          </p:sp>
          <p:sp>
            <p:nvSpPr>
              <p:cNvPr id="55309" name="Rectangle 33"/>
              <p:cNvSpPr>
                <a:spLocks noChangeArrowheads="1"/>
              </p:cNvSpPr>
              <p:nvPr/>
            </p:nvSpPr>
            <p:spPr bwMode="auto">
              <a:xfrm>
                <a:off x="5102" y="2568"/>
                <a:ext cx="454"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zh-CN"/>
              </a:p>
            </p:txBody>
          </p:sp>
          <p:sp>
            <p:nvSpPr>
              <p:cNvPr id="55310" name="Line 34"/>
              <p:cNvSpPr>
                <a:spLocks noChangeShapeType="1"/>
              </p:cNvSpPr>
              <p:nvPr/>
            </p:nvSpPr>
            <p:spPr bwMode="auto">
              <a:xfrm flipV="1">
                <a:off x="5102" y="2024"/>
                <a:ext cx="0" cy="21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311" name="Line 35"/>
              <p:cNvSpPr>
                <a:spLocks noChangeShapeType="1"/>
              </p:cNvSpPr>
              <p:nvPr/>
            </p:nvSpPr>
            <p:spPr bwMode="auto">
              <a:xfrm flipV="1">
                <a:off x="5556" y="2024"/>
                <a:ext cx="0" cy="21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312" name="Line 36"/>
              <p:cNvSpPr>
                <a:spLocks noChangeShapeType="1"/>
              </p:cNvSpPr>
              <p:nvPr/>
            </p:nvSpPr>
            <p:spPr bwMode="auto">
              <a:xfrm>
                <a:off x="5329" y="3113"/>
                <a:ext cx="0" cy="272"/>
              </a:xfrm>
              <a:prstGeom prst="line">
                <a:avLst/>
              </a:prstGeom>
              <a:noFill/>
              <a:ln w="381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313" name="Line 37"/>
              <p:cNvSpPr>
                <a:spLocks noChangeShapeType="1"/>
              </p:cNvSpPr>
              <p:nvPr/>
            </p:nvSpPr>
            <p:spPr bwMode="auto">
              <a:xfrm>
                <a:off x="4830" y="2886"/>
                <a:ext cx="227" cy="0"/>
              </a:xfrm>
              <a:prstGeom prst="line">
                <a:avLst/>
              </a:prstGeom>
              <a:noFill/>
              <a:ln w="381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sp>
          <p:nvSpPr>
            <p:cNvPr id="55304" name="AutoShape 41"/>
            <p:cNvSpPr>
              <a:spLocks noChangeArrowheads="1"/>
            </p:cNvSpPr>
            <p:nvPr/>
          </p:nvSpPr>
          <p:spPr bwMode="auto">
            <a:xfrm rot="5400000">
              <a:off x="4944" y="1320"/>
              <a:ext cx="726" cy="499"/>
            </a:xfrm>
            <a:custGeom>
              <a:avLst/>
              <a:gdLst>
                <a:gd name="T0" fmla="*/ 508 w 21600"/>
                <a:gd name="T1" fmla="*/ 0 h 21600"/>
                <a:gd name="T2" fmla="*/ 508 w 21600"/>
                <a:gd name="T3" fmla="*/ 281 h 21600"/>
                <a:gd name="T4" fmla="*/ 109 w 21600"/>
                <a:gd name="T5" fmla="*/ 499 h 21600"/>
                <a:gd name="T6" fmla="*/ 726 w 21600"/>
                <a:gd name="T7" fmla="*/ 140 h 21600"/>
                <a:gd name="T8" fmla="*/ 17694720 60000 65536"/>
                <a:gd name="T9" fmla="*/ 5898240 60000 65536"/>
                <a:gd name="T10" fmla="*/ 5898240 60000 65536"/>
                <a:gd name="T11" fmla="*/ 0 60000 65536"/>
                <a:gd name="T12" fmla="*/ 12436 w 21600"/>
                <a:gd name="T13" fmla="*/ 2900 h 21600"/>
                <a:gd name="T14" fmla="*/ 18238 w 21600"/>
                <a:gd name="T15" fmla="*/ 9263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lnTo>
                    <a:pt x="21600" y="6079"/>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页脚占位符 2"/>
          <p:cNvSpPr>
            <a:spLocks noGrp="1"/>
          </p:cNvSpPr>
          <p:nvPr>
            <p:ph type="ftr" sz="quarter" idx="11"/>
          </p:nvPr>
        </p:nvSpPr>
        <p:spPr/>
        <p:txBody>
          <a:bodyPr/>
          <a:lstStyle/>
          <a:p>
            <a:pPr>
              <a:defRPr/>
            </a:pPr>
            <a:endParaRPr lang="en-US" altLang="zh-CN"/>
          </a:p>
          <a:p>
            <a:pPr>
              <a:defRPr/>
            </a:pPr>
            <a:r>
              <a:rPr lang="en-US" altLang="zh-CN"/>
              <a:t>Prof. Q. Wang</a:t>
            </a:r>
          </a:p>
        </p:txBody>
      </p:sp>
      <p:sp>
        <p:nvSpPr>
          <p:cNvPr id="56323" name="Rectangle 2"/>
          <p:cNvSpPr>
            <a:spLocks noChangeArrowheads="1"/>
          </p:cNvSpPr>
          <p:nvPr/>
        </p:nvSpPr>
        <p:spPr bwMode="auto">
          <a:xfrm>
            <a:off x="304800" y="520700"/>
            <a:ext cx="8534400" cy="5861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0000"/>
              </a:lnSpc>
              <a:spcBef>
                <a:spcPct val="50000"/>
              </a:spcBef>
            </a:pPr>
            <a:r>
              <a:rPr lang="en-US" altLang="zh-CN" sz="2400">
                <a:solidFill>
                  <a:srgbClr val="FFFF00"/>
                </a:solidFill>
                <a:latin typeface="Times New Roman" pitchFamily="18" charset="0"/>
                <a:ea typeface="宋体" pitchFamily="2" charset="-122"/>
                <a:cs typeface="Times New Roman" pitchFamily="18" charset="0"/>
              </a:rPr>
              <a:t> case '-':</a:t>
            </a:r>
          </a:p>
          <a:p>
            <a:r>
              <a:rPr lang="en-US" altLang="zh-CN" sz="2400">
                <a:latin typeface="Times New Roman" pitchFamily="18" charset="0"/>
                <a:ea typeface="宋体" pitchFamily="2" charset="-122"/>
                <a:cs typeface="Times New Roman" pitchFamily="18" charset="0"/>
              </a:rPr>
              <a:t>      if (numbers.top(q) == underflow)  </a:t>
            </a:r>
          </a:p>
          <a:p>
            <a:r>
              <a:rPr lang="en-US" altLang="zh-CN" sz="2400">
                <a:latin typeface="Times New Roman" pitchFamily="18" charset="0"/>
                <a:ea typeface="宋体" pitchFamily="2" charset="-122"/>
                <a:cs typeface="Times New Roman" pitchFamily="18" charset="0"/>
              </a:rPr>
              <a:t>         cout &lt;&lt; "Stack empty" &lt;&lt; endl;</a:t>
            </a:r>
          </a:p>
          <a:p>
            <a:r>
              <a:rPr lang="en-US" altLang="zh-CN" sz="2400">
                <a:latin typeface="Times New Roman" pitchFamily="18" charset="0"/>
                <a:ea typeface="宋体" pitchFamily="2" charset="-122"/>
                <a:cs typeface="Times New Roman" pitchFamily="18" charset="0"/>
              </a:rPr>
              <a:t>      else {</a:t>
            </a:r>
          </a:p>
          <a:p>
            <a:r>
              <a:rPr lang="en-US" altLang="zh-CN" sz="2400">
                <a:latin typeface="Times New Roman" pitchFamily="18" charset="0"/>
                <a:ea typeface="宋体" pitchFamily="2" charset="-122"/>
                <a:cs typeface="Times New Roman" pitchFamily="18" charset="0"/>
              </a:rPr>
              <a:t>         numbers.pop();</a:t>
            </a:r>
          </a:p>
          <a:p>
            <a:r>
              <a:rPr lang="en-US" altLang="zh-CN" sz="2400">
                <a:latin typeface="Times New Roman" pitchFamily="18" charset="0"/>
                <a:ea typeface="宋体" pitchFamily="2" charset="-122"/>
                <a:cs typeface="Times New Roman" pitchFamily="18" charset="0"/>
              </a:rPr>
              <a:t>         if (numbers.top(p) == underflow) {</a:t>
            </a:r>
          </a:p>
          <a:p>
            <a:r>
              <a:rPr lang="en-US" altLang="zh-CN" sz="2400">
                <a:latin typeface="Times New Roman" pitchFamily="18" charset="0"/>
                <a:ea typeface="宋体" pitchFamily="2" charset="-122"/>
                <a:cs typeface="Times New Roman" pitchFamily="18" charset="0"/>
              </a:rPr>
              <a:t>            cout &lt;&lt; "Stack has just one entry" &lt;&lt; endl;</a:t>
            </a:r>
          </a:p>
          <a:p>
            <a:r>
              <a:rPr lang="en-US" altLang="zh-CN" sz="2400">
                <a:latin typeface="Times New Roman" pitchFamily="18" charset="0"/>
                <a:ea typeface="宋体" pitchFamily="2" charset="-122"/>
                <a:cs typeface="Times New Roman" pitchFamily="18" charset="0"/>
              </a:rPr>
              <a:t>            numbers.push(q);</a:t>
            </a:r>
          </a:p>
          <a:p>
            <a:r>
              <a:rPr lang="en-US" altLang="zh-CN" sz="2400">
                <a:latin typeface="Times New Roman" pitchFamily="18" charset="0"/>
                <a:ea typeface="宋体" pitchFamily="2" charset="-122"/>
                <a:cs typeface="Times New Roman" pitchFamily="18" charset="0"/>
              </a:rPr>
              <a:t>         }</a:t>
            </a:r>
          </a:p>
          <a:p>
            <a:r>
              <a:rPr lang="en-US" altLang="zh-CN" sz="2400">
                <a:latin typeface="Times New Roman" pitchFamily="18" charset="0"/>
                <a:ea typeface="宋体" pitchFamily="2" charset="-122"/>
                <a:cs typeface="Times New Roman" pitchFamily="18" charset="0"/>
              </a:rPr>
              <a:t>         else {</a:t>
            </a:r>
          </a:p>
          <a:p>
            <a:r>
              <a:rPr lang="en-US" altLang="zh-CN" sz="2400">
                <a:latin typeface="Times New Roman" pitchFamily="18" charset="0"/>
                <a:ea typeface="宋体" pitchFamily="2" charset="-122"/>
                <a:cs typeface="Times New Roman" pitchFamily="18" charset="0"/>
              </a:rPr>
              <a:t>            numbers.pop();</a:t>
            </a:r>
          </a:p>
          <a:p>
            <a:r>
              <a:rPr lang="en-US" altLang="zh-CN" sz="2400">
                <a:latin typeface="Times New Roman" pitchFamily="18" charset="0"/>
                <a:ea typeface="宋体" pitchFamily="2" charset="-122"/>
                <a:cs typeface="Times New Roman" pitchFamily="18" charset="0"/>
              </a:rPr>
              <a:t>            if (numbers.push( p-q ) == overflow)</a:t>
            </a:r>
          </a:p>
          <a:p>
            <a:r>
              <a:rPr lang="en-US" altLang="zh-CN" sz="2400">
                <a:latin typeface="Times New Roman" pitchFamily="18" charset="0"/>
                <a:ea typeface="宋体" pitchFamily="2" charset="-122"/>
                <a:cs typeface="Times New Roman" pitchFamily="18" charset="0"/>
              </a:rPr>
              <a:t>               cout &lt;&lt; "Warning: Stack full, lost result" &lt;&lt; endl;</a:t>
            </a:r>
          </a:p>
          <a:p>
            <a:r>
              <a:rPr lang="en-US" altLang="zh-CN" sz="2400">
                <a:latin typeface="Times New Roman" pitchFamily="18" charset="0"/>
                <a:ea typeface="宋体" pitchFamily="2" charset="-122"/>
                <a:cs typeface="Times New Roman" pitchFamily="18" charset="0"/>
              </a:rPr>
              <a:t>         }</a:t>
            </a:r>
          </a:p>
          <a:p>
            <a:r>
              <a:rPr lang="en-US" altLang="zh-CN" sz="2400">
                <a:latin typeface="Times New Roman" pitchFamily="18" charset="0"/>
                <a:ea typeface="宋体" pitchFamily="2" charset="-122"/>
                <a:cs typeface="Times New Roman" pitchFamily="18" charset="0"/>
              </a:rPr>
              <a:t>      }</a:t>
            </a:r>
          </a:p>
          <a:p>
            <a:r>
              <a:rPr lang="en-US" altLang="zh-CN" sz="2400">
                <a:latin typeface="Times New Roman" pitchFamily="18" charset="0"/>
                <a:ea typeface="宋体" pitchFamily="2" charset="-122"/>
                <a:cs typeface="Times New Roman" pitchFamily="18" charset="0"/>
              </a:rPr>
              <a:t>      break; </a:t>
            </a:r>
          </a:p>
        </p:txBody>
      </p:sp>
      <p:grpSp>
        <p:nvGrpSpPr>
          <p:cNvPr id="56324" name="Group 3"/>
          <p:cNvGrpSpPr>
            <a:grpSpLocks/>
          </p:cNvGrpSpPr>
          <p:nvPr/>
        </p:nvGrpSpPr>
        <p:grpSpPr bwMode="auto">
          <a:xfrm>
            <a:off x="6300788" y="115888"/>
            <a:ext cx="2519362" cy="6481762"/>
            <a:chOff x="3969" y="73"/>
            <a:chExt cx="1587" cy="4083"/>
          </a:xfrm>
        </p:grpSpPr>
        <p:grpSp>
          <p:nvGrpSpPr>
            <p:cNvPr id="56325" name="Group 4"/>
            <p:cNvGrpSpPr>
              <a:grpSpLocks/>
            </p:cNvGrpSpPr>
            <p:nvPr/>
          </p:nvGrpSpPr>
          <p:grpSpPr bwMode="auto">
            <a:xfrm>
              <a:off x="4150" y="73"/>
              <a:ext cx="726" cy="2132"/>
              <a:chOff x="4649" y="73"/>
              <a:chExt cx="726" cy="2132"/>
            </a:xfrm>
          </p:grpSpPr>
          <p:sp>
            <p:nvSpPr>
              <p:cNvPr id="56338" name="Rectangle 5"/>
              <p:cNvSpPr>
                <a:spLocks noChangeArrowheads="1"/>
              </p:cNvSpPr>
              <p:nvPr/>
            </p:nvSpPr>
            <p:spPr bwMode="auto">
              <a:xfrm>
                <a:off x="4921" y="1978"/>
                <a:ext cx="454"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6339" name="Rectangle 6"/>
              <p:cNvSpPr>
                <a:spLocks noChangeArrowheads="1"/>
              </p:cNvSpPr>
              <p:nvPr/>
            </p:nvSpPr>
            <p:spPr bwMode="auto">
              <a:xfrm>
                <a:off x="4921" y="1751"/>
                <a:ext cx="454"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6340" name="Rectangle 7"/>
              <p:cNvSpPr>
                <a:spLocks noChangeArrowheads="1"/>
              </p:cNvSpPr>
              <p:nvPr/>
            </p:nvSpPr>
            <p:spPr bwMode="auto">
              <a:xfrm>
                <a:off x="4921" y="1524"/>
                <a:ext cx="454"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6341" name="Rectangle 8"/>
              <p:cNvSpPr>
                <a:spLocks noChangeArrowheads="1"/>
              </p:cNvSpPr>
              <p:nvPr/>
            </p:nvSpPr>
            <p:spPr bwMode="auto">
              <a:xfrm>
                <a:off x="4921" y="844"/>
                <a:ext cx="454"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a:t>p</a:t>
                </a:r>
              </a:p>
            </p:txBody>
          </p:sp>
          <p:sp>
            <p:nvSpPr>
              <p:cNvPr id="56342" name="Rectangle 9"/>
              <p:cNvSpPr>
                <a:spLocks noChangeArrowheads="1"/>
              </p:cNvSpPr>
              <p:nvPr/>
            </p:nvSpPr>
            <p:spPr bwMode="auto">
              <a:xfrm>
                <a:off x="4921" y="617"/>
                <a:ext cx="454"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a:t>q</a:t>
                </a:r>
              </a:p>
            </p:txBody>
          </p:sp>
          <p:sp>
            <p:nvSpPr>
              <p:cNvPr id="56343" name="Line 10"/>
              <p:cNvSpPr>
                <a:spLocks noChangeShapeType="1"/>
              </p:cNvSpPr>
              <p:nvPr/>
            </p:nvSpPr>
            <p:spPr bwMode="auto">
              <a:xfrm flipV="1">
                <a:off x="4921" y="73"/>
                <a:ext cx="0" cy="21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344" name="Line 11"/>
              <p:cNvSpPr>
                <a:spLocks noChangeShapeType="1"/>
              </p:cNvSpPr>
              <p:nvPr/>
            </p:nvSpPr>
            <p:spPr bwMode="auto">
              <a:xfrm flipV="1">
                <a:off x="5375" y="73"/>
                <a:ext cx="0" cy="21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345" name="Line 12"/>
              <p:cNvSpPr>
                <a:spLocks noChangeShapeType="1"/>
              </p:cNvSpPr>
              <p:nvPr/>
            </p:nvSpPr>
            <p:spPr bwMode="auto">
              <a:xfrm>
                <a:off x="5148" y="1162"/>
                <a:ext cx="0" cy="272"/>
              </a:xfrm>
              <a:prstGeom prst="line">
                <a:avLst/>
              </a:prstGeom>
              <a:noFill/>
              <a:ln w="381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346" name="Line 13"/>
              <p:cNvSpPr>
                <a:spLocks noChangeShapeType="1"/>
              </p:cNvSpPr>
              <p:nvPr/>
            </p:nvSpPr>
            <p:spPr bwMode="auto">
              <a:xfrm>
                <a:off x="4649" y="736"/>
                <a:ext cx="22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sp>
          <p:nvSpPr>
            <p:cNvPr id="56326" name="Text Box 14"/>
            <p:cNvSpPr txBox="1">
              <a:spLocks noChangeArrowheads="1"/>
            </p:cNvSpPr>
            <p:nvPr/>
          </p:nvSpPr>
          <p:spPr bwMode="auto">
            <a:xfrm>
              <a:off x="3969" y="481"/>
              <a:ext cx="31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a:t>top</a:t>
              </a:r>
            </a:p>
          </p:txBody>
        </p:sp>
        <p:grpSp>
          <p:nvGrpSpPr>
            <p:cNvPr id="56327" name="Group 15"/>
            <p:cNvGrpSpPr>
              <a:grpSpLocks/>
            </p:cNvGrpSpPr>
            <p:nvPr/>
          </p:nvGrpSpPr>
          <p:grpSpPr bwMode="auto">
            <a:xfrm>
              <a:off x="4830" y="2024"/>
              <a:ext cx="726" cy="2132"/>
              <a:chOff x="4830" y="2024"/>
              <a:chExt cx="726" cy="2132"/>
            </a:xfrm>
          </p:grpSpPr>
          <p:sp>
            <p:nvSpPr>
              <p:cNvPr id="56329" name="Rectangle 16"/>
              <p:cNvSpPr>
                <a:spLocks noChangeArrowheads="1"/>
              </p:cNvSpPr>
              <p:nvPr/>
            </p:nvSpPr>
            <p:spPr bwMode="auto">
              <a:xfrm>
                <a:off x="5102" y="3929"/>
                <a:ext cx="454"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6330" name="Rectangle 17"/>
              <p:cNvSpPr>
                <a:spLocks noChangeArrowheads="1"/>
              </p:cNvSpPr>
              <p:nvPr/>
            </p:nvSpPr>
            <p:spPr bwMode="auto">
              <a:xfrm>
                <a:off x="5102" y="3702"/>
                <a:ext cx="454"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6331" name="Rectangle 18"/>
              <p:cNvSpPr>
                <a:spLocks noChangeArrowheads="1"/>
              </p:cNvSpPr>
              <p:nvPr/>
            </p:nvSpPr>
            <p:spPr bwMode="auto">
              <a:xfrm>
                <a:off x="5102" y="3475"/>
                <a:ext cx="454"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6332" name="Rectangle 19"/>
              <p:cNvSpPr>
                <a:spLocks noChangeArrowheads="1"/>
              </p:cNvSpPr>
              <p:nvPr/>
            </p:nvSpPr>
            <p:spPr bwMode="auto">
              <a:xfrm>
                <a:off x="5102" y="2795"/>
                <a:ext cx="454"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a:t>p-q</a:t>
                </a:r>
              </a:p>
            </p:txBody>
          </p:sp>
          <p:sp>
            <p:nvSpPr>
              <p:cNvPr id="56333" name="Rectangle 20"/>
              <p:cNvSpPr>
                <a:spLocks noChangeArrowheads="1"/>
              </p:cNvSpPr>
              <p:nvPr/>
            </p:nvSpPr>
            <p:spPr bwMode="auto">
              <a:xfrm>
                <a:off x="5102" y="2568"/>
                <a:ext cx="454"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zh-CN"/>
              </a:p>
            </p:txBody>
          </p:sp>
          <p:sp>
            <p:nvSpPr>
              <p:cNvPr id="56334" name="Line 21"/>
              <p:cNvSpPr>
                <a:spLocks noChangeShapeType="1"/>
              </p:cNvSpPr>
              <p:nvPr/>
            </p:nvSpPr>
            <p:spPr bwMode="auto">
              <a:xfrm flipV="1">
                <a:off x="5102" y="2024"/>
                <a:ext cx="0" cy="21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335" name="Line 22"/>
              <p:cNvSpPr>
                <a:spLocks noChangeShapeType="1"/>
              </p:cNvSpPr>
              <p:nvPr/>
            </p:nvSpPr>
            <p:spPr bwMode="auto">
              <a:xfrm flipV="1">
                <a:off x="5556" y="2024"/>
                <a:ext cx="0" cy="21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336" name="Line 23"/>
              <p:cNvSpPr>
                <a:spLocks noChangeShapeType="1"/>
              </p:cNvSpPr>
              <p:nvPr/>
            </p:nvSpPr>
            <p:spPr bwMode="auto">
              <a:xfrm>
                <a:off x="5329" y="3113"/>
                <a:ext cx="0" cy="272"/>
              </a:xfrm>
              <a:prstGeom prst="line">
                <a:avLst/>
              </a:prstGeom>
              <a:noFill/>
              <a:ln w="381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337" name="Line 24"/>
              <p:cNvSpPr>
                <a:spLocks noChangeShapeType="1"/>
              </p:cNvSpPr>
              <p:nvPr/>
            </p:nvSpPr>
            <p:spPr bwMode="auto">
              <a:xfrm>
                <a:off x="4830" y="2886"/>
                <a:ext cx="227" cy="0"/>
              </a:xfrm>
              <a:prstGeom prst="line">
                <a:avLst/>
              </a:prstGeom>
              <a:noFill/>
              <a:ln w="381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sp>
          <p:nvSpPr>
            <p:cNvPr id="56328" name="AutoShape 25"/>
            <p:cNvSpPr>
              <a:spLocks noChangeArrowheads="1"/>
            </p:cNvSpPr>
            <p:nvPr/>
          </p:nvSpPr>
          <p:spPr bwMode="auto">
            <a:xfrm rot="5400000">
              <a:off x="4944" y="1320"/>
              <a:ext cx="726" cy="499"/>
            </a:xfrm>
            <a:custGeom>
              <a:avLst/>
              <a:gdLst>
                <a:gd name="T0" fmla="*/ 508 w 21600"/>
                <a:gd name="T1" fmla="*/ 0 h 21600"/>
                <a:gd name="T2" fmla="*/ 508 w 21600"/>
                <a:gd name="T3" fmla="*/ 281 h 21600"/>
                <a:gd name="T4" fmla="*/ 109 w 21600"/>
                <a:gd name="T5" fmla="*/ 499 h 21600"/>
                <a:gd name="T6" fmla="*/ 726 w 21600"/>
                <a:gd name="T7" fmla="*/ 140 h 21600"/>
                <a:gd name="T8" fmla="*/ 17694720 60000 65536"/>
                <a:gd name="T9" fmla="*/ 5898240 60000 65536"/>
                <a:gd name="T10" fmla="*/ 5898240 60000 65536"/>
                <a:gd name="T11" fmla="*/ 0 60000 65536"/>
                <a:gd name="T12" fmla="*/ 12436 w 21600"/>
                <a:gd name="T13" fmla="*/ 2900 h 21600"/>
                <a:gd name="T14" fmla="*/ 18238 w 21600"/>
                <a:gd name="T15" fmla="*/ 9263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lnTo>
                    <a:pt x="21600" y="6079"/>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57347" name="Rectangle 2"/>
          <p:cNvSpPr>
            <a:spLocks noChangeArrowheads="1"/>
          </p:cNvSpPr>
          <p:nvPr/>
        </p:nvSpPr>
        <p:spPr bwMode="auto">
          <a:xfrm>
            <a:off x="304800" y="520700"/>
            <a:ext cx="8534400" cy="5861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0000"/>
              </a:lnSpc>
              <a:spcBef>
                <a:spcPct val="50000"/>
              </a:spcBef>
            </a:pPr>
            <a:r>
              <a:rPr lang="en-US" altLang="zh-CN" sz="2400">
                <a:solidFill>
                  <a:srgbClr val="FFFF00"/>
                </a:solidFill>
                <a:latin typeface="Times New Roman" pitchFamily="18" charset="0"/>
                <a:ea typeface="宋体" pitchFamily="2" charset="-122"/>
                <a:cs typeface="Times New Roman" pitchFamily="18" charset="0"/>
              </a:rPr>
              <a:t> case ‘*':</a:t>
            </a:r>
          </a:p>
          <a:p>
            <a:r>
              <a:rPr lang="en-US" altLang="zh-CN" sz="2400">
                <a:latin typeface="Times New Roman" pitchFamily="18" charset="0"/>
                <a:ea typeface="宋体" pitchFamily="2" charset="-122"/>
                <a:cs typeface="Times New Roman" pitchFamily="18" charset="0"/>
              </a:rPr>
              <a:t>      if (numbers.top(q) == underflow)  </a:t>
            </a:r>
          </a:p>
          <a:p>
            <a:r>
              <a:rPr lang="en-US" altLang="zh-CN" sz="2400">
                <a:latin typeface="Times New Roman" pitchFamily="18" charset="0"/>
                <a:ea typeface="宋体" pitchFamily="2" charset="-122"/>
                <a:cs typeface="Times New Roman" pitchFamily="18" charset="0"/>
              </a:rPr>
              <a:t>	    cout &lt;&lt; "Stack empty" &lt;&lt; endl;</a:t>
            </a:r>
          </a:p>
          <a:p>
            <a:r>
              <a:rPr lang="en-US" altLang="zh-CN" sz="2400">
                <a:latin typeface="Times New Roman" pitchFamily="18" charset="0"/>
                <a:ea typeface="宋体" pitchFamily="2" charset="-122"/>
                <a:cs typeface="Times New Roman" pitchFamily="18" charset="0"/>
              </a:rPr>
              <a:t>      else {</a:t>
            </a:r>
          </a:p>
          <a:p>
            <a:r>
              <a:rPr lang="en-US" altLang="zh-CN" sz="2400">
                <a:latin typeface="Times New Roman" pitchFamily="18" charset="0"/>
                <a:ea typeface="宋体" pitchFamily="2" charset="-122"/>
                <a:cs typeface="Times New Roman" pitchFamily="18" charset="0"/>
              </a:rPr>
              <a:t>         numbers.pop();</a:t>
            </a:r>
          </a:p>
          <a:p>
            <a:r>
              <a:rPr lang="en-US" altLang="zh-CN" sz="2400">
                <a:latin typeface="Times New Roman" pitchFamily="18" charset="0"/>
                <a:ea typeface="宋体" pitchFamily="2" charset="-122"/>
                <a:cs typeface="Times New Roman" pitchFamily="18" charset="0"/>
              </a:rPr>
              <a:t>         if (numbers.top(p) == underflow) {</a:t>
            </a:r>
          </a:p>
          <a:p>
            <a:r>
              <a:rPr lang="en-US" altLang="zh-CN" sz="2400">
                <a:latin typeface="Times New Roman" pitchFamily="18" charset="0"/>
                <a:ea typeface="宋体" pitchFamily="2" charset="-122"/>
                <a:cs typeface="Times New Roman" pitchFamily="18" charset="0"/>
              </a:rPr>
              <a:t>            cout &lt;&lt; "Stack has just one entry" &lt;&lt; endl;</a:t>
            </a:r>
          </a:p>
          <a:p>
            <a:r>
              <a:rPr lang="en-US" altLang="zh-CN" sz="2400">
                <a:latin typeface="Times New Roman" pitchFamily="18" charset="0"/>
                <a:ea typeface="宋体" pitchFamily="2" charset="-122"/>
                <a:cs typeface="Times New Roman" pitchFamily="18" charset="0"/>
              </a:rPr>
              <a:t>            numbers.push(q);</a:t>
            </a:r>
          </a:p>
          <a:p>
            <a:r>
              <a:rPr lang="en-US" altLang="zh-CN" sz="2400">
                <a:latin typeface="Times New Roman" pitchFamily="18" charset="0"/>
                <a:ea typeface="宋体" pitchFamily="2" charset="-122"/>
                <a:cs typeface="Times New Roman" pitchFamily="18" charset="0"/>
              </a:rPr>
              <a:t>         }</a:t>
            </a:r>
          </a:p>
          <a:p>
            <a:r>
              <a:rPr lang="en-US" altLang="zh-CN" sz="2400">
                <a:latin typeface="Times New Roman" pitchFamily="18" charset="0"/>
                <a:ea typeface="宋体" pitchFamily="2" charset="-122"/>
                <a:cs typeface="Times New Roman" pitchFamily="18" charset="0"/>
              </a:rPr>
              <a:t>         else {</a:t>
            </a:r>
          </a:p>
          <a:p>
            <a:r>
              <a:rPr lang="en-US" altLang="zh-CN" sz="2400">
                <a:latin typeface="Times New Roman" pitchFamily="18" charset="0"/>
                <a:ea typeface="宋体" pitchFamily="2" charset="-122"/>
                <a:cs typeface="Times New Roman" pitchFamily="18" charset="0"/>
              </a:rPr>
              <a:t>            numbers.pop();</a:t>
            </a:r>
          </a:p>
          <a:p>
            <a:r>
              <a:rPr lang="en-US" altLang="zh-CN" sz="2400">
                <a:latin typeface="Times New Roman" pitchFamily="18" charset="0"/>
                <a:ea typeface="宋体" pitchFamily="2" charset="-122"/>
                <a:cs typeface="Times New Roman" pitchFamily="18" charset="0"/>
              </a:rPr>
              <a:t>            if (numbers.push( p*q ) == overflow)</a:t>
            </a:r>
          </a:p>
          <a:p>
            <a:r>
              <a:rPr lang="en-US" altLang="zh-CN" sz="2400">
                <a:latin typeface="Times New Roman" pitchFamily="18" charset="0"/>
                <a:ea typeface="宋体" pitchFamily="2" charset="-122"/>
                <a:cs typeface="Times New Roman" pitchFamily="18" charset="0"/>
              </a:rPr>
              <a:t>               cout &lt;&lt; "Warning: Stack full, lost result" &lt;&lt; endl;</a:t>
            </a:r>
          </a:p>
          <a:p>
            <a:r>
              <a:rPr lang="en-US" altLang="zh-CN" sz="2400">
                <a:latin typeface="Times New Roman" pitchFamily="18" charset="0"/>
                <a:ea typeface="宋体" pitchFamily="2" charset="-122"/>
                <a:cs typeface="Times New Roman" pitchFamily="18" charset="0"/>
              </a:rPr>
              <a:t>         }</a:t>
            </a:r>
          </a:p>
          <a:p>
            <a:r>
              <a:rPr lang="en-US" altLang="zh-CN" sz="2400">
                <a:latin typeface="Times New Roman" pitchFamily="18" charset="0"/>
                <a:ea typeface="宋体" pitchFamily="2" charset="-122"/>
                <a:cs typeface="Times New Roman" pitchFamily="18" charset="0"/>
              </a:rPr>
              <a:t>      }</a:t>
            </a:r>
          </a:p>
          <a:p>
            <a:r>
              <a:rPr lang="en-US" altLang="zh-CN" sz="2400">
                <a:latin typeface="Times New Roman" pitchFamily="18" charset="0"/>
                <a:ea typeface="宋体" pitchFamily="2" charset="-122"/>
                <a:cs typeface="Times New Roman" pitchFamily="18" charset="0"/>
              </a:rPr>
              <a:t>      break; </a:t>
            </a:r>
          </a:p>
        </p:txBody>
      </p:sp>
      <p:grpSp>
        <p:nvGrpSpPr>
          <p:cNvPr id="57348" name="Group 3"/>
          <p:cNvGrpSpPr>
            <a:grpSpLocks/>
          </p:cNvGrpSpPr>
          <p:nvPr/>
        </p:nvGrpSpPr>
        <p:grpSpPr bwMode="auto">
          <a:xfrm>
            <a:off x="6300788" y="115888"/>
            <a:ext cx="2519362" cy="6481762"/>
            <a:chOff x="3969" y="73"/>
            <a:chExt cx="1587" cy="4083"/>
          </a:xfrm>
        </p:grpSpPr>
        <p:grpSp>
          <p:nvGrpSpPr>
            <p:cNvPr id="57349" name="Group 4"/>
            <p:cNvGrpSpPr>
              <a:grpSpLocks/>
            </p:cNvGrpSpPr>
            <p:nvPr/>
          </p:nvGrpSpPr>
          <p:grpSpPr bwMode="auto">
            <a:xfrm>
              <a:off x="4150" y="73"/>
              <a:ext cx="726" cy="2132"/>
              <a:chOff x="4649" y="73"/>
              <a:chExt cx="726" cy="2132"/>
            </a:xfrm>
          </p:grpSpPr>
          <p:sp>
            <p:nvSpPr>
              <p:cNvPr id="57362" name="Rectangle 5"/>
              <p:cNvSpPr>
                <a:spLocks noChangeArrowheads="1"/>
              </p:cNvSpPr>
              <p:nvPr/>
            </p:nvSpPr>
            <p:spPr bwMode="auto">
              <a:xfrm>
                <a:off x="4921" y="1978"/>
                <a:ext cx="454"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7363" name="Rectangle 6"/>
              <p:cNvSpPr>
                <a:spLocks noChangeArrowheads="1"/>
              </p:cNvSpPr>
              <p:nvPr/>
            </p:nvSpPr>
            <p:spPr bwMode="auto">
              <a:xfrm>
                <a:off x="4921" y="1751"/>
                <a:ext cx="454"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7364" name="Rectangle 7"/>
              <p:cNvSpPr>
                <a:spLocks noChangeArrowheads="1"/>
              </p:cNvSpPr>
              <p:nvPr/>
            </p:nvSpPr>
            <p:spPr bwMode="auto">
              <a:xfrm>
                <a:off x="4921" y="1524"/>
                <a:ext cx="454"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7365" name="Rectangle 8"/>
              <p:cNvSpPr>
                <a:spLocks noChangeArrowheads="1"/>
              </p:cNvSpPr>
              <p:nvPr/>
            </p:nvSpPr>
            <p:spPr bwMode="auto">
              <a:xfrm>
                <a:off x="4921" y="844"/>
                <a:ext cx="454"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a:t>p</a:t>
                </a:r>
              </a:p>
            </p:txBody>
          </p:sp>
          <p:sp>
            <p:nvSpPr>
              <p:cNvPr id="57366" name="Rectangle 9"/>
              <p:cNvSpPr>
                <a:spLocks noChangeArrowheads="1"/>
              </p:cNvSpPr>
              <p:nvPr/>
            </p:nvSpPr>
            <p:spPr bwMode="auto">
              <a:xfrm>
                <a:off x="4921" y="617"/>
                <a:ext cx="454"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a:t>q</a:t>
                </a:r>
              </a:p>
            </p:txBody>
          </p:sp>
          <p:sp>
            <p:nvSpPr>
              <p:cNvPr id="57367" name="Line 10"/>
              <p:cNvSpPr>
                <a:spLocks noChangeShapeType="1"/>
              </p:cNvSpPr>
              <p:nvPr/>
            </p:nvSpPr>
            <p:spPr bwMode="auto">
              <a:xfrm flipV="1">
                <a:off x="4921" y="73"/>
                <a:ext cx="0" cy="21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368" name="Line 11"/>
              <p:cNvSpPr>
                <a:spLocks noChangeShapeType="1"/>
              </p:cNvSpPr>
              <p:nvPr/>
            </p:nvSpPr>
            <p:spPr bwMode="auto">
              <a:xfrm flipV="1">
                <a:off x="5375" y="73"/>
                <a:ext cx="0" cy="21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369" name="Line 12"/>
              <p:cNvSpPr>
                <a:spLocks noChangeShapeType="1"/>
              </p:cNvSpPr>
              <p:nvPr/>
            </p:nvSpPr>
            <p:spPr bwMode="auto">
              <a:xfrm>
                <a:off x="5148" y="1162"/>
                <a:ext cx="0" cy="272"/>
              </a:xfrm>
              <a:prstGeom prst="line">
                <a:avLst/>
              </a:prstGeom>
              <a:noFill/>
              <a:ln w="381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370" name="Line 13"/>
              <p:cNvSpPr>
                <a:spLocks noChangeShapeType="1"/>
              </p:cNvSpPr>
              <p:nvPr/>
            </p:nvSpPr>
            <p:spPr bwMode="auto">
              <a:xfrm>
                <a:off x="4649" y="736"/>
                <a:ext cx="22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sp>
          <p:nvSpPr>
            <p:cNvPr id="57350" name="Text Box 14"/>
            <p:cNvSpPr txBox="1">
              <a:spLocks noChangeArrowheads="1"/>
            </p:cNvSpPr>
            <p:nvPr/>
          </p:nvSpPr>
          <p:spPr bwMode="auto">
            <a:xfrm>
              <a:off x="3969" y="481"/>
              <a:ext cx="31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a:t>top</a:t>
              </a:r>
            </a:p>
          </p:txBody>
        </p:sp>
        <p:grpSp>
          <p:nvGrpSpPr>
            <p:cNvPr id="57351" name="Group 15"/>
            <p:cNvGrpSpPr>
              <a:grpSpLocks/>
            </p:cNvGrpSpPr>
            <p:nvPr/>
          </p:nvGrpSpPr>
          <p:grpSpPr bwMode="auto">
            <a:xfrm>
              <a:off x="4830" y="2024"/>
              <a:ext cx="726" cy="2132"/>
              <a:chOff x="4830" y="2024"/>
              <a:chExt cx="726" cy="2132"/>
            </a:xfrm>
          </p:grpSpPr>
          <p:sp>
            <p:nvSpPr>
              <p:cNvPr id="57353" name="Rectangle 16"/>
              <p:cNvSpPr>
                <a:spLocks noChangeArrowheads="1"/>
              </p:cNvSpPr>
              <p:nvPr/>
            </p:nvSpPr>
            <p:spPr bwMode="auto">
              <a:xfrm>
                <a:off x="5102" y="3929"/>
                <a:ext cx="454"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7354" name="Rectangle 17"/>
              <p:cNvSpPr>
                <a:spLocks noChangeArrowheads="1"/>
              </p:cNvSpPr>
              <p:nvPr/>
            </p:nvSpPr>
            <p:spPr bwMode="auto">
              <a:xfrm>
                <a:off x="5102" y="3702"/>
                <a:ext cx="454"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7355" name="Rectangle 18"/>
              <p:cNvSpPr>
                <a:spLocks noChangeArrowheads="1"/>
              </p:cNvSpPr>
              <p:nvPr/>
            </p:nvSpPr>
            <p:spPr bwMode="auto">
              <a:xfrm>
                <a:off x="5102" y="3475"/>
                <a:ext cx="454"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7356" name="Rectangle 19"/>
              <p:cNvSpPr>
                <a:spLocks noChangeArrowheads="1"/>
              </p:cNvSpPr>
              <p:nvPr/>
            </p:nvSpPr>
            <p:spPr bwMode="auto">
              <a:xfrm>
                <a:off x="5102" y="2795"/>
                <a:ext cx="454"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a:t>p*q</a:t>
                </a:r>
              </a:p>
            </p:txBody>
          </p:sp>
          <p:sp>
            <p:nvSpPr>
              <p:cNvPr id="57357" name="Rectangle 20"/>
              <p:cNvSpPr>
                <a:spLocks noChangeArrowheads="1"/>
              </p:cNvSpPr>
              <p:nvPr/>
            </p:nvSpPr>
            <p:spPr bwMode="auto">
              <a:xfrm>
                <a:off x="5102" y="2568"/>
                <a:ext cx="454"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zh-CN"/>
              </a:p>
            </p:txBody>
          </p:sp>
          <p:sp>
            <p:nvSpPr>
              <p:cNvPr id="57358" name="Line 21"/>
              <p:cNvSpPr>
                <a:spLocks noChangeShapeType="1"/>
              </p:cNvSpPr>
              <p:nvPr/>
            </p:nvSpPr>
            <p:spPr bwMode="auto">
              <a:xfrm flipV="1">
                <a:off x="5102" y="2024"/>
                <a:ext cx="0" cy="21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359" name="Line 22"/>
              <p:cNvSpPr>
                <a:spLocks noChangeShapeType="1"/>
              </p:cNvSpPr>
              <p:nvPr/>
            </p:nvSpPr>
            <p:spPr bwMode="auto">
              <a:xfrm flipV="1">
                <a:off x="5556" y="2024"/>
                <a:ext cx="0" cy="21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360" name="Line 23"/>
              <p:cNvSpPr>
                <a:spLocks noChangeShapeType="1"/>
              </p:cNvSpPr>
              <p:nvPr/>
            </p:nvSpPr>
            <p:spPr bwMode="auto">
              <a:xfrm>
                <a:off x="5329" y="3113"/>
                <a:ext cx="0" cy="272"/>
              </a:xfrm>
              <a:prstGeom prst="line">
                <a:avLst/>
              </a:prstGeom>
              <a:noFill/>
              <a:ln w="381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361" name="Line 24"/>
              <p:cNvSpPr>
                <a:spLocks noChangeShapeType="1"/>
              </p:cNvSpPr>
              <p:nvPr/>
            </p:nvSpPr>
            <p:spPr bwMode="auto">
              <a:xfrm>
                <a:off x="4830" y="2886"/>
                <a:ext cx="227" cy="0"/>
              </a:xfrm>
              <a:prstGeom prst="line">
                <a:avLst/>
              </a:prstGeom>
              <a:noFill/>
              <a:ln w="381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sp>
          <p:nvSpPr>
            <p:cNvPr id="57352" name="AutoShape 25"/>
            <p:cNvSpPr>
              <a:spLocks noChangeArrowheads="1"/>
            </p:cNvSpPr>
            <p:nvPr/>
          </p:nvSpPr>
          <p:spPr bwMode="auto">
            <a:xfrm rot="5400000">
              <a:off x="4944" y="1320"/>
              <a:ext cx="726" cy="499"/>
            </a:xfrm>
            <a:custGeom>
              <a:avLst/>
              <a:gdLst>
                <a:gd name="T0" fmla="*/ 508 w 21600"/>
                <a:gd name="T1" fmla="*/ 0 h 21600"/>
                <a:gd name="T2" fmla="*/ 508 w 21600"/>
                <a:gd name="T3" fmla="*/ 281 h 21600"/>
                <a:gd name="T4" fmla="*/ 109 w 21600"/>
                <a:gd name="T5" fmla="*/ 499 h 21600"/>
                <a:gd name="T6" fmla="*/ 726 w 21600"/>
                <a:gd name="T7" fmla="*/ 140 h 21600"/>
                <a:gd name="T8" fmla="*/ 17694720 60000 65536"/>
                <a:gd name="T9" fmla="*/ 5898240 60000 65536"/>
                <a:gd name="T10" fmla="*/ 5898240 60000 65536"/>
                <a:gd name="T11" fmla="*/ 0 60000 65536"/>
                <a:gd name="T12" fmla="*/ 12436 w 21600"/>
                <a:gd name="T13" fmla="*/ 2900 h 21600"/>
                <a:gd name="T14" fmla="*/ 18238 w 21600"/>
                <a:gd name="T15" fmla="*/ 9263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lnTo>
                    <a:pt x="21600" y="6079"/>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58371" name="Rectangle 2"/>
          <p:cNvSpPr>
            <a:spLocks noChangeArrowheads="1"/>
          </p:cNvSpPr>
          <p:nvPr/>
        </p:nvSpPr>
        <p:spPr bwMode="auto">
          <a:xfrm>
            <a:off x="304800" y="520700"/>
            <a:ext cx="8534400" cy="5861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0000"/>
              </a:lnSpc>
              <a:spcBef>
                <a:spcPct val="50000"/>
              </a:spcBef>
            </a:pPr>
            <a:r>
              <a:rPr lang="en-US" altLang="zh-CN" sz="2400" dirty="0">
                <a:solidFill>
                  <a:srgbClr val="FFFF00"/>
                </a:solidFill>
                <a:latin typeface="Times New Roman" pitchFamily="18" charset="0"/>
                <a:ea typeface="宋体" pitchFamily="2" charset="-122"/>
                <a:cs typeface="Times New Roman" pitchFamily="18" charset="0"/>
              </a:rPr>
              <a:t> case ‘/':</a:t>
            </a:r>
          </a:p>
          <a:p>
            <a:r>
              <a:rPr lang="en-US" altLang="zh-CN" sz="2400" dirty="0">
                <a:latin typeface="Times New Roman" pitchFamily="18" charset="0"/>
                <a:ea typeface="宋体" pitchFamily="2" charset="-122"/>
                <a:cs typeface="Times New Roman" pitchFamily="18" charset="0"/>
              </a:rPr>
              <a:t>      if (</a:t>
            </a:r>
            <a:r>
              <a:rPr lang="en-US" altLang="zh-CN" sz="2400" dirty="0" err="1">
                <a:latin typeface="Times New Roman" pitchFamily="18" charset="0"/>
                <a:ea typeface="宋体" pitchFamily="2" charset="-122"/>
                <a:cs typeface="Times New Roman" pitchFamily="18" charset="0"/>
              </a:rPr>
              <a:t>numbers.top</a:t>
            </a:r>
            <a:r>
              <a:rPr lang="en-US" altLang="zh-CN" sz="2400" dirty="0">
                <a:latin typeface="Times New Roman" pitchFamily="18" charset="0"/>
                <a:ea typeface="宋体" pitchFamily="2" charset="-122"/>
                <a:cs typeface="Times New Roman" pitchFamily="18" charset="0"/>
              </a:rPr>
              <a:t>(q) == underflow)  </a:t>
            </a:r>
          </a:p>
          <a:p>
            <a:r>
              <a:rPr lang="en-US" altLang="zh-CN" sz="2400" dirty="0">
                <a:latin typeface="Times New Roman" pitchFamily="18" charset="0"/>
                <a:ea typeface="宋体" pitchFamily="2" charset="-122"/>
                <a:cs typeface="Times New Roman" pitchFamily="18" charset="0"/>
              </a:rPr>
              <a:t>	    </a:t>
            </a:r>
            <a:r>
              <a:rPr lang="en-US" altLang="zh-CN" sz="2400" dirty="0" err="1">
                <a:latin typeface="Times New Roman" pitchFamily="18" charset="0"/>
                <a:ea typeface="宋体" pitchFamily="2" charset="-122"/>
                <a:cs typeface="Times New Roman" pitchFamily="18" charset="0"/>
              </a:rPr>
              <a:t>cout</a:t>
            </a:r>
            <a:r>
              <a:rPr lang="en-US" altLang="zh-CN" sz="2400" dirty="0">
                <a:latin typeface="Times New Roman" pitchFamily="18" charset="0"/>
                <a:ea typeface="宋体" pitchFamily="2" charset="-122"/>
                <a:cs typeface="Times New Roman" pitchFamily="18" charset="0"/>
              </a:rPr>
              <a:t> &lt;&lt; "Stack empty" &lt;&lt; </a:t>
            </a:r>
            <a:r>
              <a:rPr lang="en-US" altLang="zh-CN" sz="2400" dirty="0" err="1">
                <a:latin typeface="Times New Roman" pitchFamily="18" charset="0"/>
                <a:ea typeface="宋体" pitchFamily="2" charset="-122"/>
                <a:cs typeface="Times New Roman" pitchFamily="18" charset="0"/>
              </a:rPr>
              <a:t>endl</a:t>
            </a:r>
            <a:r>
              <a:rPr lang="en-US" altLang="zh-CN" sz="2400" dirty="0">
                <a:latin typeface="Times New Roman" pitchFamily="18" charset="0"/>
                <a:ea typeface="宋体" pitchFamily="2" charset="-122"/>
                <a:cs typeface="Times New Roman" pitchFamily="18" charset="0"/>
              </a:rPr>
              <a:t>;</a:t>
            </a:r>
          </a:p>
          <a:p>
            <a:r>
              <a:rPr lang="en-US" altLang="zh-CN" sz="2400" dirty="0">
                <a:latin typeface="Times New Roman" pitchFamily="18" charset="0"/>
                <a:ea typeface="宋体" pitchFamily="2" charset="-122"/>
                <a:cs typeface="Times New Roman" pitchFamily="18" charset="0"/>
              </a:rPr>
              <a:t>      else {</a:t>
            </a:r>
          </a:p>
          <a:p>
            <a:r>
              <a:rPr lang="en-US" altLang="zh-CN" sz="2400" dirty="0">
                <a:latin typeface="Times New Roman" pitchFamily="18" charset="0"/>
                <a:ea typeface="宋体" pitchFamily="2" charset="-122"/>
                <a:cs typeface="Times New Roman" pitchFamily="18" charset="0"/>
              </a:rPr>
              <a:t>         </a:t>
            </a:r>
            <a:r>
              <a:rPr lang="en-US" altLang="zh-CN" sz="2400" dirty="0" err="1">
                <a:latin typeface="Times New Roman" pitchFamily="18" charset="0"/>
                <a:ea typeface="宋体" pitchFamily="2" charset="-122"/>
                <a:cs typeface="Times New Roman" pitchFamily="18" charset="0"/>
              </a:rPr>
              <a:t>numbers.pop</a:t>
            </a:r>
            <a:r>
              <a:rPr lang="en-US" altLang="zh-CN" sz="2400" dirty="0">
                <a:latin typeface="Times New Roman" pitchFamily="18" charset="0"/>
                <a:ea typeface="宋体" pitchFamily="2" charset="-122"/>
                <a:cs typeface="Times New Roman" pitchFamily="18" charset="0"/>
              </a:rPr>
              <a:t>();</a:t>
            </a:r>
          </a:p>
          <a:p>
            <a:r>
              <a:rPr lang="en-US" altLang="zh-CN" sz="2400" dirty="0">
                <a:latin typeface="Times New Roman" pitchFamily="18" charset="0"/>
                <a:ea typeface="宋体" pitchFamily="2" charset="-122"/>
                <a:cs typeface="Times New Roman" pitchFamily="18" charset="0"/>
              </a:rPr>
              <a:t>         if (</a:t>
            </a:r>
            <a:r>
              <a:rPr lang="en-US" altLang="zh-CN" sz="2400" dirty="0" err="1">
                <a:latin typeface="Times New Roman" pitchFamily="18" charset="0"/>
                <a:ea typeface="宋体" pitchFamily="2" charset="-122"/>
                <a:cs typeface="Times New Roman" pitchFamily="18" charset="0"/>
              </a:rPr>
              <a:t>numbers.top</a:t>
            </a:r>
            <a:r>
              <a:rPr lang="en-US" altLang="zh-CN" sz="2400" dirty="0">
                <a:latin typeface="Times New Roman" pitchFamily="18" charset="0"/>
                <a:ea typeface="宋体" pitchFamily="2" charset="-122"/>
                <a:cs typeface="Times New Roman" pitchFamily="18" charset="0"/>
              </a:rPr>
              <a:t>(p) == underflow) {</a:t>
            </a:r>
          </a:p>
          <a:p>
            <a:r>
              <a:rPr lang="en-US" altLang="zh-CN" sz="2400" dirty="0">
                <a:latin typeface="Times New Roman" pitchFamily="18" charset="0"/>
                <a:ea typeface="宋体" pitchFamily="2" charset="-122"/>
                <a:cs typeface="Times New Roman" pitchFamily="18" charset="0"/>
              </a:rPr>
              <a:t>            </a:t>
            </a:r>
            <a:r>
              <a:rPr lang="en-US" altLang="zh-CN" sz="2400" dirty="0" err="1">
                <a:latin typeface="Times New Roman" pitchFamily="18" charset="0"/>
                <a:ea typeface="宋体" pitchFamily="2" charset="-122"/>
                <a:cs typeface="Times New Roman" pitchFamily="18" charset="0"/>
              </a:rPr>
              <a:t>cout</a:t>
            </a:r>
            <a:r>
              <a:rPr lang="en-US" altLang="zh-CN" sz="2400" dirty="0">
                <a:latin typeface="Times New Roman" pitchFamily="18" charset="0"/>
                <a:ea typeface="宋体" pitchFamily="2" charset="-122"/>
                <a:cs typeface="Times New Roman" pitchFamily="18" charset="0"/>
              </a:rPr>
              <a:t> &lt;&lt; "Stack has just one entry" &lt;&lt; </a:t>
            </a:r>
            <a:r>
              <a:rPr lang="en-US" altLang="zh-CN" sz="2400" dirty="0" err="1">
                <a:latin typeface="Times New Roman" pitchFamily="18" charset="0"/>
                <a:ea typeface="宋体" pitchFamily="2" charset="-122"/>
                <a:cs typeface="Times New Roman" pitchFamily="18" charset="0"/>
              </a:rPr>
              <a:t>endl</a:t>
            </a:r>
            <a:r>
              <a:rPr lang="en-US" altLang="zh-CN" sz="2400" dirty="0">
                <a:latin typeface="Times New Roman" pitchFamily="18" charset="0"/>
                <a:ea typeface="宋体" pitchFamily="2" charset="-122"/>
                <a:cs typeface="Times New Roman" pitchFamily="18" charset="0"/>
              </a:rPr>
              <a:t>;</a:t>
            </a:r>
          </a:p>
          <a:p>
            <a:r>
              <a:rPr lang="en-US" altLang="zh-CN" sz="2400" dirty="0">
                <a:latin typeface="Times New Roman" pitchFamily="18" charset="0"/>
                <a:ea typeface="宋体" pitchFamily="2" charset="-122"/>
                <a:cs typeface="Times New Roman" pitchFamily="18" charset="0"/>
              </a:rPr>
              <a:t>            </a:t>
            </a:r>
            <a:r>
              <a:rPr lang="en-US" altLang="zh-CN" sz="2400" dirty="0" err="1">
                <a:latin typeface="Times New Roman" pitchFamily="18" charset="0"/>
                <a:ea typeface="宋体" pitchFamily="2" charset="-122"/>
                <a:cs typeface="Times New Roman" pitchFamily="18" charset="0"/>
              </a:rPr>
              <a:t>numbers.push</a:t>
            </a:r>
            <a:r>
              <a:rPr lang="en-US" altLang="zh-CN" sz="2400" dirty="0">
                <a:latin typeface="Times New Roman" pitchFamily="18" charset="0"/>
                <a:ea typeface="宋体" pitchFamily="2" charset="-122"/>
                <a:cs typeface="Times New Roman" pitchFamily="18" charset="0"/>
              </a:rPr>
              <a:t>(q);</a:t>
            </a:r>
          </a:p>
          <a:p>
            <a:r>
              <a:rPr lang="en-US" altLang="zh-CN" sz="2400" dirty="0">
                <a:latin typeface="Times New Roman" pitchFamily="18" charset="0"/>
                <a:ea typeface="宋体" pitchFamily="2" charset="-122"/>
                <a:cs typeface="Times New Roman" pitchFamily="18" charset="0"/>
              </a:rPr>
              <a:t>         }</a:t>
            </a:r>
          </a:p>
          <a:p>
            <a:r>
              <a:rPr lang="en-US" altLang="zh-CN" sz="2400" dirty="0">
                <a:latin typeface="Times New Roman" pitchFamily="18" charset="0"/>
                <a:ea typeface="宋体" pitchFamily="2" charset="-122"/>
                <a:cs typeface="Times New Roman" pitchFamily="18" charset="0"/>
              </a:rPr>
              <a:t>         else {</a:t>
            </a:r>
          </a:p>
          <a:p>
            <a:r>
              <a:rPr lang="en-US" altLang="zh-CN" sz="2400" dirty="0">
                <a:latin typeface="Times New Roman" pitchFamily="18" charset="0"/>
                <a:ea typeface="宋体" pitchFamily="2" charset="-122"/>
                <a:cs typeface="Times New Roman" pitchFamily="18" charset="0"/>
              </a:rPr>
              <a:t>            </a:t>
            </a:r>
            <a:r>
              <a:rPr lang="en-US" altLang="zh-CN" sz="2400" dirty="0" err="1">
                <a:latin typeface="Times New Roman" pitchFamily="18" charset="0"/>
                <a:ea typeface="宋体" pitchFamily="2" charset="-122"/>
                <a:cs typeface="Times New Roman" pitchFamily="18" charset="0"/>
              </a:rPr>
              <a:t>numbers.pop</a:t>
            </a:r>
            <a:r>
              <a:rPr lang="en-US" altLang="zh-CN" sz="2400" dirty="0">
                <a:latin typeface="Times New Roman" pitchFamily="18" charset="0"/>
                <a:ea typeface="宋体" pitchFamily="2" charset="-122"/>
                <a:cs typeface="Times New Roman" pitchFamily="18" charset="0"/>
              </a:rPr>
              <a:t>();</a:t>
            </a:r>
          </a:p>
          <a:p>
            <a:r>
              <a:rPr lang="en-US" altLang="zh-CN" sz="2400" dirty="0">
                <a:latin typeface="Times New Roman" pitchFamily="18" charset="0"/>
                <a:ea typeface="宋体" pitchFamily="2" charset="-122"/>
                <a:cs typeface="Times New Roman" pitchFamily="18" charset="0"/>
              </a:rPr>
              <a:t>            if (</a:t>
            </a:r>
            <a:r>
              <a:rPr lang="en-US" altLang="zh-CN" sz="2400" dirty="0" err="1">
                <a:latin typeface="Times New Roman" pitchFamily="18" charset="0"/>
                <a:ea typeface="宋体" pitchFamily="2" charset="-122"/>
                <a:cs typeface="Times New Roman" pitchFamily="18" charset="0"/>
              </a:rPr>
              <a:t>numbers.push</a:t>
            </a:r>
            <a:r>
              <a:rPr lang="en-US" altLang="zh-CN" sz="2400" dirty="0">
                <a:latin typeface="Times New Roman" pitchFamily="18" charset="0"/>
                <a:ea typeface="宋体" pitchFamily="2" charset="-122"/>
                <a:cs typeface="Times New Roman" pitchFamily="18" charset="0"/>
              </a:rPr>
              <a:t>( p/q ) == overflow)</a:t>
            </a:r>
          </a:p>
          <a:p>
            <a:r>
              <a:rPr lang="en-US" altLang="zh-CN" sz="2400" dirty="0">
                <a:latin typeface="Times New Roman" pitchFamily="18" charset="0"/>
                <a:ea typeface="宋体" pitchFamily="2" charset="-122"/>
                <a:cs typeface="Times New Roman" pitchFamily="18" charset="0"/>
              </a:rPr>
              <a:t>               </a:t>
            </a:r>
            <a:r>
              <a:rPr lang="en-US" altLang="zh-CN" sz="2400" dirty="0" err="1">
                <a:latin typeface="Times New Roman" pitchFamily="18" charset="0"/>
                <a:ea typeface="宋体" pitchFamily="2" charset="-122"/>
                <a:cs typeface="Times New Roman" pitchFamily="18" charset="0"/>
              </a:rPr>
              <a:t>cout</a:t>
            </a:r>
            <a:r>
              <a:rPr lang="en-US" altLang="zh-CN" sz="2400" dirty="0">
                <a:latin typeface="Times New Roman" pitchFamily="18" charset="0"/>
                <a:ea typeface="宋体" pitchFamily="2" charset="-122"/>
                <a:cs typeface="Times New Roman" pitchFamily="18" charset="0"/>
              </a:rPr>
              <a:t> &lt;&lt; "Warning: Stack full, lost result" &lt;&lt; </a:t>
            </a:r>
            <a:r>
              <a:rPr lang="en-US" altLang="zh-CN" sz="2400" dirty="0" err="1">
                <a:latin typeface="Times New Roman" pitchFamily="18" charset="0"/>
                <a:ea typeface="宋体" pitchFamily="2" charset="-122"/>
                <a:cs typeface="Times New Roman" pitchFamily="18" charset="0"/>
              </a:rPr>
              <a:t>endl</a:t>
            </a:r>
            <a:r>
              <a:rPr lang="en-US" altLang="zh-CN" sz="2400" dirty="0">
                <a:latin typeface="Times New Roman" pitchFamily="18" charset="0"/>
                <a:ea typeface="宋体" pitchFamily="2" charset="-122"/>
                <a:cs typeface="Times New Roman" pitchFamily="18" charset="0"/>
              </a:rPr>
              <a:t>;</a:t>
            </a:r>
          </a:p>
          <a:p>
            <a:r>
              <a:rPr lang="en-US" altLang="zh-CN" sz="2400" dirty="0">
                <a:latin typeface="Times New Roman" pitchFamily="18" charset="0"/>
                <a:ea typeface="宋体" pitchFamily="2" charset="-122"/>
                <a:cs typeface="Times New Roman" pitchFamily="18" charset="0"/>
              </a:rPr>
              <a:t>         }</a:t>
            </a:r>
          </a:p>
          <a:p>
            <a:r>
              <a:rPr lang="en-US" altLang="zh-CN" sz="2400" dirty="0">
                <a:latin typeface="Times New Roman" pitchFamily="18" charset="0"/>
                <a:ea typeface="宋体" pitchFamily="2" charset="-122"/>
                <a:cs typeface="Times New Roman" pitchFamily="18" charset="0"/>
              </a:rPr>
              <a:t>      }</a:t>
            </a:r>
          </a:p>
          <a:p>
            <a:r>
              <a:rPr lang="en-US" altLang="zh-CN" sz="2400" dirty="0">
                <a:latin typeface="Times New Roman" pitchFamily="18" charset="0"/>
                <a:ea typeface="宋体" pitchFamily="2" charset="-122"/>
                <a:cs typeface="Times New Roman" pitchFamily="18" charset="0"/>
              </a:rPr>
              <a:t>      break; </a:t>
            </a:r>
          </a:p>
        </p:txBody>
      </p:sp>
      <p:grpSp>
        <p:nvGrpSpPr>
          <p:cNvPr id="58372" name="Group 3"/>
          <p:cNvGrpSpPr>
            <a:grpSpLocks/>
          </p:cNvGrpSpPr>
          <p:nvPr/>
        </p:nvGrpSpPr>
        <p:grpSpPr bwMode="auto">
          <a:xfrm>
            <a:off x="6300788" y="115888"/>
            <a:ext cx="2519362" cy="6481762"/>
            <a:chOff x="3969" y="73"/>
            <a:chExt cx="1587" cy="4083"/>
          </a:xfrm>
        </p:grpSpPr>
        <p:grpSp>
          <p:nvGrpSpPr>
            <p:cNvPr id="58373" name="Group 4"/>
            <p:cNvGrpSpPr>
              <a:grpSpLocks/>
            </p:cNvGrpSpPr>
            <p:nvPr/>
          </p:nvGrpSpPr>
          <p:grpSpPr bwMode="auto">
            <a:xfrm>
              <a:off x="4150" y="73"/>
              <a:ext cx="726" cy="2132"/>
              <a:chOff x="4649" y="73"/>
              <a:chExt cx="726" cy="2132"/>
            </a:xfrm>
          </p:grpSpPr>
          <p:sp>
            <p:nvSpPr>
              <p:cNvPr id="58386" name="Rectangle 5"/>
              <p:cNvSpPr>
                <a:spLocks noChangeArrowheads="1"/>
              </p:cNvSpPr>
              <p:nvPr/>
            </p:nvSpPr>
            <p:spPr bwMode="auto">
              <a:xfrm>
                <a:off x="4921" y="1978"/>
                <a:ext cx="454"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8387" name="Rectangle 6"/>
              <p:cNvSpPr>
                <a:spLocks noChangeArrowheads="1"/>
              </p:cNvSpPr>
              <p:nvPr/>
            </p:nvSpPr>
            <p:spPr bwMode="auto">
              <a:xfrm>
                <a:off x="4921" y="1751"/>
                <a:ext cx="454"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8388" name="Rectangle 7"/>
              <p:cNvSpPr>
                <a:spLocks noChangeArrowheads="1"/>
              </p:cNvSpPr>
              <p:nvPr/>
            </p:nvSpPr>
            <p:spPr bwMode="auto">
              <a:xfrm>
                <a:off x="4921" y="1524"/>
                <a:ext cx="454"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8389" name="Rectangle 8"/>
              <p:cNvSpPr>
                <a:spLocks noChangeArrowheads="1"/>
              </p:cNvSpPr>
              <p:nvPr/>
            </p:nvSpPr>
            <p:spPr bwMode="auto">
              <a:xfrm>
                <a:off x="4921" y="844"/>
                <a:ext cx="454"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a:t>p</a:t>
                </a:r>
              </a:p>
            </p:txBody>
          </p:sp>
          <p:sp>
            <p:nvSpPr>
              <p:cNvPr id="58390" name="Rectangle 9"/>
              <p:cNvSpPr>
                <a:spLocks noChangeArrowheads="1"/>
              </p:cNvSpPr>
              <p:nvPr/>
            </p:nvSpPr>
            <p:spPr bwMode="auto">
              <a:xfrm>
                <a:off x="4921" y="617"/>
                <a:ext cx="454"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a:t>q</a:t>
                </a:r>
              </a:p>
            </p:txBody>
          </p:sp>
          <p:sp>
            <p:nvSpPr>
              <p:cNvPr id="58391" name="Line 10"/>
              <p:cNvSpPr>
                <a:spLocks noChangeShapeType="1"/>
              </p:cNvSpPr>
              <p:nvPr/>
            </p:nvSpPr>
            <p:spPr bwMode="auto">
              <a:xfrm flipV="1">
                <a:off x="4921" y="73"/>
                <a:ext cx="0" cy="21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8392" name="Line 11"/>
              <p:cNvSpPr>
                <a:spLocks noChangeShapeType="1"/>
              </p:cNvSpPr>
              <p:nvPr/>
            </p:nvSpPr>
            <p:spPr bwMode="auto">
              <a:xfrm flipV="1">
                <a:off x="5375" y="73"/>
                <a:ext cx="0" cy="21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8393" name="Line 12"/>
              <p:cNvSpPr>
                <a:spLocks noChangeShapeType="1"/>
              </p:cNvSpPr>
              <p:nvPr/>
            </p:nvSpPr>
            <p:spPr bwMode="auto">
              <a:xfrm>
                <a:off x="5148" y="1162"/>
                <a:ext cx="0" cy="272"/>
              </a:xfrm>
              <a:prstGeom prst="line">
                <a:avLst/>
              </a:prstGeom>
              <a:noFill/>
              <a:ln w="381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8394" name="Line 13"/>
              <p:cNvSpPr>
                <a:spLocks noChangeShapeType="1"/>
              </p:cNvSpPr>
              <p:nvPr/>
            </p:nvSpPr>
            <p:spPr bwMode="auto">
              <a:xfrm>
                <a:off x="4649" y="736"/>
                <a:ext cx="22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sp>
          <p:nvSpPr>
            <p:cNvPr id="58374" name="Text Box 14"/>
            <p:cNvSpPr txBox="1">
              <a:spLocks noChangeArrowheads="1"/>
            </p:cNvSpPr>
            <p:nvPr/>
          </p:nvSpPr>
          <p:spPr bwMode="auto">
            <a:xfrm>
              <a:off x="3969" y="481"/>
              <a:ext cx="31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a:t>top</a:t>
              </a:r>
            </a:p>
          </p:txBody>
        </p:sp>
        <p:grpSp>
          <p:nvGrpSpPr>
            <p:cNvPr id="58375" name="Group 15"/>
            <p:cNvGrpSpPr>
              <a:grpSpLocks/>
            </p:cNvGrpSpPr>
            <p:nvPr/>
          </p:nvGrpSpPr>
          <p:grpSpPr bwMode="auto">
            <a:xfrm>
              <a:off x="4830" y="2024"/>
              <a:ext cx="726" cy="2132"/>
              <a:chOff x="4830" y="2024"/>
              <a:chExt cx="726" cy="2132"/>
            </a:xfrm>
          </p:grpSpPr>
          <p:sp>
            <p:nvSpPr>
              <p:cNvPr id="58377" name="Rectangle 16"/>
              <p:cNvSpPr>
                <a:spLocks noChangeArrowheads="1"/>
              </p:cNvSpPr>
              <p:nvPr/>
            </p:nvSpPr>
            <p:spPr bwMode="auto">
              <a:xfrm>
                <a:off x="5102" y="3929"/>
                <a:ext cx="454"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8378" name="Rectangle 17"/>
              <p:cNvSpPr>
                <a:spLocks noChangeArrowheads="1"/>
              </p:cNvSpPr>
              <p:nvPr/>
            </p:nvSpPr>
            <p:spPr bwMode="auto">
              <a:xfrm>
                <a:off x="5102" y="3702"/>
                <a:ext cx="454"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8379" name="Rectangle 18"/>
              <p:cNvSpPr>
                <a:spLocks noChangeArrowheads="1"/>
              </p:cNvSpPr>
              <p:nvPr/>
            </p:nvSpPr>
            <p:spPr bwMode="auto">
              <a:xfrm>
                <a:off x="5102" y="3475"/>
                <a:ext cx="454"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8380" name="Rectangle 19"/>
              <p:cNvSpPr>
                <a:spLocks noChangeArrowheads="1"/>
              </p:cNvSpPr>
              <p:nvPr/>
            </p:nvSpPr>
            <p:spPr bwMode="auto">
              <a:xfrm>
                <a:off x="5102" y="2795"/>
                <a:ext cx="454"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a:t>p/q</a:t>
                </a:r>
              </a:p>
            </p:txBody>
          </p:sp>
          <p:sp>
            <p:nvSpPr>
              <p:cNvPr id="58381" name="Rectangle 20"/>
              <p:cNvSpPr>
                <a:spLocks noChangeArrowheads="1"/>
              </p:cNvSpPr>
              <p:nvPr/>
            </p:nvSpPr>
            <p:spPr bwMode="auto">
              <a:xfrm>
                <a:off x="5102" y="2568"/>
                <a:ext cx="454"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zh-CN"/>
              </a:p>
            </p:txBody>
          </p:sp>
          <p:sp>
            <p:nvSpPr>
              <p:cNvPr id="58382" name="Line 21"/>
              <p:cNvSpPr>
                <a:spLocks noChangeShapeType="1"/>
              </p:cNvSpPr>
              <p:nvPr/>
            </p:nvSpPr>
            <p:spPr bwMode="auto">
              <a:xfrm flipV="1">
                <a:off x="5102" y="2024"/>
                <a:ext cx="0" cy="21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8383" name="Line 22"/>
              <p:cNvSpPr>
                <a:spLocks noChangeShapeType="1"/>
              </p:cNvSpPr>
              <p:nvPr/>
            </p:nvSpPr>
            <p:spPr bwMode="auto">
              <a:xfrm flipV="1">
                <a:off x="5556" y="2024"/>
                <a:ext cx="0" cy="21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8384" name="Line 23"/>
              <p:cNvSpPr>
                <a:spLocks noChangeShapeType="1"/>
              </p:cNvSpPr>
              <p:nvPr/>
            </p:nvSpPr>
            <p:spPr bwMode="auto">
              <a:xfrm>
                <a:off x="5329" y="3113"/>
                <a:ext cx="0" cy="272"/>
              </a:xfrm>
              <a:prstGeom prst="line">
                <a:avLst/>
              </a:prstGeom>
              <a:noFill/>
              <a:ln w="381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8385" name="Line 24"/>
              <p:cNvSpPr>
                <a:spLocks noChangeShapeType="1"/>
              </p:cNvSpPr>
              <p:nvPr/>
            </p:nvSpPr>
            <p:spPr bwMode="auto">
              <a:xfrm>
                <a:off x="4830" y="2886"/>
                <a:ext cx="227" cy="0"/>
              </a:xfrm>
              <a:prstGeom prst="line">
                <a:avLst/>
              </a:prstGeom>
              <a:noFill/>
              <a:ln w="381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sp>
          <p:nvSpPr>
            <p:cNvPr id="58376" name="AutoShape 25"/>
            <p:cNvSpPr>
              <a:spLocks noChangeArrowheads="1"/>
            </p:cNvSpPr>
            <p:nvPr/>
          </p:nvSpPr>
          <p:spPr bwMode="auto">
            <a:xfrm rot="5400000">
              <a:off x="4944" y="1320"/>
              <a:ext cx="726" cy="499"/>
            </a:xfrm>
            <a:custGeom>
              <a:avLst/>
              <a:gdLst>
                <a:gd name="T0" fmla="*/ 508 w 21600"/>
                <a:gd name="T1" fmla="*/ 0 h 21600"/>
                <a:gd name="T2" fmla="*/ 508 w 21600"/>
                <a:gd name="T3" fmla="*/ 281 h 21600"/>
                <a:gd name="T4" fmla="*/ 109 w 21600"/>
                <a:gd name="T5" fmla="*/ 499 h 21600"/>
                <a:gd name="T6" fmla="*/ 726 w 21600"/>
                <a:gd name="T7" fmla="*/ 140 h 21600"/>
                <a:gd name="T8" fmla="*/ 17694720 60000 65536"/>
                <a:gd name="T9" fmla="*/ 5898240 60000 65536"/>
                <a:gd name="T10" fmla="*/ 5898240 60000 65536"/>
                <a:gd name="T11" fmla="*/ 0 60000 65536"/>
                <a:gd name="T12" fmla="*/ 12436 w 21600"/>
                <a:gd name="T13" fmla="*/ 2900 h 21600"/>
                <a:gd name="T14" fmla="*/ 18238 w 21600"/>
                <a:gd name="T15" fmla="*/ 9263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lnTo>
                    <a:pt x="21600" y="6079"/>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59395" name="Rectangle 2"/>
          <p:cNvSpPr>
            <a:spLocks noGrp="1" noChangeArrowheads="1"/>
          </p:cNvSpPr>
          <p:nvPr>
            <p:ph type="body" idx="1"/>
          </p:nvPr>
        </p:nvSpPr>
        <p:spPr>
          <a:xfrm>
            <a:off x="374650" y="549275"/>
            <a:ext cx="8229600" cy="4525963"/>
          </a:xfrm>
        </p:spPr>
        <p:txBody>
          <a:bodyPr/>
          <a:lstStyle/>
          <a:p>
            <a:pPr eaLnBrk="1" hangingPunct="1">
              <a:spcBef>
                <a:spcPct val="0"/>
              </a:spcBef>
              <a:buFont typeface="Wingdings" pitchFamily="2" charset="2"/>
              <a:buNone/>
            </a:pPr>
            <a:r>
              <a:rPr lang="en-US" altLang="zh-CN" sz="2400" smtClean="0">
                <a:effectLst/>
                <a:latin typeface="Times New Roman" pitchFamily="18" charset="0"/>
              </a:rPr>
              <a:t>case 'q':</a:t>
            </a:r>
          </a:p>
          <a:p>
            <a:pPr eaLnBrk="1" hangingPunct="1">
              <a:spcBef>
                <a:spcPct val="0"/>
              </a:spcBef>
              <a:buFont typeface="Wingdings" pitchFamily="2" charset="2"/>
              <a:buNone/>
            </a:pPr>
            <a:r>
              <a:rPr lang="en-US" altLang="zh-CN" sz="2400" smtClean="0">
                <a:effectLst/>
                <a:latin typeface="Times New Roman" pitchFamily="18" charset="0"/>
              </a:rPr>
              <a:t>      cout &lt;&lt; "Calculation finished.\n";</a:t>
            </a:r>
          </a:p>
          <a:p>
            <a:pPr eaLnBrk="1" hangingPunct="1">
              <a:spcBef>
                <a:spcPct val="0"/>
              </a:spcBef>
              <a:buFont typeface="Wingdings" pitchFamily="2" charset="2"/>
              <a:buNone/>
            </a:pPr>
            <a:r>
              <a:rPr lang="en-US" altLang="zh-CN" sz="2400" smtClean="0">
                <a:effectLst/>
                <a:latin typeface="Times New Roman" pitchFamily="18" charset="0"/>
              </a:rPr>
              <a:t>      return false;</a:t>
            </a:r>
          </a:p>
          <a:p>
            <a:pPr eaLnBrk="1" hangingPunct="1">
              <a:spcBef>
                <a:spcPct val="0"/>
              </a:spcBef>
              <a:buFont typeface="Wingdings" pitchFamily="2" charset="2"/>
              <a:buNone/>
            </a:pPr>
            <a:r>
              <a:rPr lang="en-US" altLang="zh-CN" sz="2400" smtClean="0">
                <a:effectLst/>
                <a:latin typeface="Times New Roman" pitchFamily="18" charset="0"/>
              </a:rPr>
              <a:t>   }</a:t>
            </a:r>
          </a:p>
          <a:p>
            <a:pPr eaLnBrk="1" hangingPunct="1">
              <a:spcBef>
                <a:spcPct val="0"/>
              </a:spcBef>
              <a:buFont typeface="Wingdings" pitchFamily="2" charset="2"/>
              <a:buNone/>
            </a:pPr>
            <a:r>
              <a:rPr lang="en-US" altLang="zh-CN" sz="2400" smtClean="0">
                <a:effectLst/>
                <a:latin typeface="Times New Roman" pitchFamily="18" charset="0"/>
              </a:rPr>
              <a:t>   return true;</a:t>
            </a:r>
          </a:p>
          <a:p>
            <a:pPr eaLnBrk="1" hangingPunct="1">
              <a:spcBef>
                <a:spcPct val="0"/>
              </a:spcBef>
              <a:buFont typeface="Wingdings" pitchFamily="2" charset="2"/>
              <a:buNone/>
            </a:pPr>
            <a:r>
              <a:rPr lang="en-US" altLang="zh-CN" sz="2400" smtClean="0">
                <a:effectLst/>
                <a:latin typeface="Times New Roman" pitchFamily="18" charset="0"/>
              </a:rPr>
              <a:t>}</a:t>
            </a:r>
          </a:p>
          <a:p>
            <a:pPr eaLnBrk="1" hangingPunct="1">
              <a:spcBef>
                <a:spcPct val="0"/>
              </a:spcBef>
              <a:buFont typeface="Wingdings" pitchFamily="2" charset="2"/>
              <a:buNone/>
            </a:pPr>
            <a:endParaRPr lang="en-US" altLang="zh-CN" sz="2400" smtClean="0">
              <a:effectLst/>
              <a:latin typeface="Times New Roman" pitchFamily="18" charset="0"/>
            </a:endParaRPr>
          </a:p>
        </p:txBody>
      </p:sp>
      <p:sp>
        <p:nvSpPr>
          <p:cNvPr id="59396" name="AutoShape 4">
            <a:hlinkClick r:id="rId2" action="ppaction://hlinksldjump" highlightClick="1"/>
          </p:cNvPr>
          <p:cNvSpPr>
            <a:spLocks noChangeArrowheads="1"/>
          </p:cNvSpPr>
          <p:nvPr/>
        </p:nvSpPr>
        <p:spPr bwMode="auto">
          <a:xfrm>
            <a:off x="8101013" y="6165850"/>
            <a:ext cx="647700" cy="504825"/>
          </a:xfrm>
          <a:prstGeom prst="actionButtonBackPrevious">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60419" name="Rectangle 2"/>
          <p:cNvSpPr>
            <a:spLocks noChangeArrowheads="1"/>
          </p:cNvSpPr>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ltLang="zh-CN" sz="4400">
                <a:solidFill>
                  <a:srgbClr val="FFFF00"/>
                </a:solidFill>
              </a:rPr>
              <a:t>Application 4: Infix Expression to Postfix</a:t>
            </a:r>
          </a:p>
        </p:txBody>
      </p:sp>
      <p:sp>
        <p:nvSpPr>
          <p:cNvPr id="60420" name="Rectangle 3"/>
          <p:cNvSpPr>
            <a:spLocks noChangeArrowheads="1"/>
          </p:cNvSpPr>
          <p:nvPr/>
        </p:nvSpPr>
        <p:spPr bwMode="auto">
          <a:xfrm>
            <a:off x="457200" y="1600200"/>
            <a:ext cx="8229600" cy="5068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spcBef>
                <a:spcPct val="20000"/>
              </a:spcBef>
              <a:buClr>
                <a:schemeClr val="hlink"/>
              </a:buClr>
              <a:buSzPct val="75000"/>
              <a:buFont typeface="Wingdings" pitchFamily="2" charset="2"/>
              <a:buChar char="l"/>
            </a:pPr>
            <a:r>
              <a:rPr lang="en-US" altLang="zh-CN" sz="3200"/>
              <a:t>Expression</a:t>
            </a:r>
          </a:p>
          <a:p>
            <a:pPr marL="742950" lvl="1" indent="-285750">
              <a:spcBef>
                <a:spcPct val="20000"/>
              </a:spcBef>
              <a:buClr>
                <a:schemeClr val="tx2"/>
              </a:buClr>
              <a:buSzPct val="75000"/>
              <a:buFont typeface="Wingdings" pitchFamily="2" charset="2"/>
              <a:buChar char="l"/>
            </a:pPr>
            <a:r>
              <a:rPr lang="en-US" altLang="zh-CN" sz="2800"/>
              <a:t>Infix: </a:t>
            </a:r>
            <a:r>
              <a:rPr lang="en-US" altLang="zh-CN" sz="2800">
                <a:solidFill>
                  <a:srgbClr val="FFFF00"/>
                </a:solidFill>
              </a:rPr>
              <a:t>a+b*(c-d)-e/f</a:t>
            </a:r>
          </a:p>
          <a:p>
            <a:pPr marL="742950" lvl="1" indent="-285750">
              <a:spcBef>
                <a:spcPct val="20000"/>
              </a:spcBef>
              <a:buClr>
                <a:schemeClr val="tx2"/>
              </a:buClr>
              <a:buSzPct val="75000"/>
              <a:buFont typeface="Wingdings" pitchFamily="2" charset="2"/>
              <a:buChar char="l"/>
            </a:pPr>
            <a:r>
              <a:rPr lang="en-US" altLang="zh-CN" sz="2800"/>
              <a:t>Postfix (Reverse Polish Notation): </a:t>
            </a:r>
            <a:r>
              <a:rPr lang="en-US" altLang="zh-CN" sz="2800">
                <a:solidFill>
                  <a:srgbClr val="FFFF00"/>
                </a:solidFill>
              </a:rPr>
              <a:t>abcd-*+ef/-</a:t>
            </a:r>
          </a:p>
          <a:p>
            <a:pPr marL="742950" lvl="1" indent="-285750">
              <a:spcBef>
                <a:spcPct val="20000"/>
              </a:spcBef>
              <a:buClr>
                <a:schemeClr val="tx2"/>
              </a:buClr>
              <a:buSzPct val="75000"/>
              <a:buFont typeface="Wingdings" pitchFamily="2" charset="2"/>
              <a:buChar char="l"/>
            </a:pPr>
            <a:endParaRPr lang="en-US" altLang="zh-CN" sz="2800"/>
          </a:p>
          <a:p>
            <a:pPr marL="342900" indent="-342900">
              <a:spcBef>
                <a:spcPct val="20000"/>
              </a:spcBef>
              <a:buClr>
                <a:schemeClr val="hlink"/>
              </a:buClr>
              <a:buSzPct val="75000"/>
              <a:buFont typeface="Wingdings" pitchFamily="2" charset="2"/>
              <a:buChar char="l"/>
            </a:pPr>
            <a:r>
              <a:rPr lang="en-US" altLang="zh-CN" sz="3200"/>
              <a:t>Components</a:t>
            </a:r>
          </a:p>
          <a:p>
            <a:pPr marL="742950" lvl="1" indent="-285750">
              <a:spcBef>
                <a:spcPct val="20000"/>
              </a:spcBef>
              <a:buClr>
                <a:schemeClr val="tx2"/>
              </a:buClr>
              <a:buSzPct val="75000"/>
              <a:buFont typeface="Wingdings" pitchFamily="2" charset="2"/>
              <a:buChar char="l"/>
            </a:pPr>
            <a:r>
              <a:rPr lang="en-US" altLang="zh-CN" sz="2800"/>
              <a:t>Operands: a, b, c, d, e, f</a:t>
            </a:r>
          </a:p>
          <a:p>
            <a:pPr marL="742950" lvl="1" indent="-285750">
              <a:spcBef>
                <a:spcPct val="20000"/>
              </a:spcBef>
              <a:buClr>
                <a:schemeClr val="tx2"/>
              </a:buClr>
              <a:buSzPct val="75000"/>
              <a:buFont typeface="Wingdings" pitchFamily="2" charset="2"/>
              <a:buChar char="l"/>
            </a:pPr>
            <a:r>
              <a:rPr lang="en-US" altLang="zh-CN" sz="2800"/>
              <a:t>Operators: +, -, *, /,</a:t>
            </a:r>
          </a:p>
          <a:p>
            <a:pPr marL="742950" lvl="1" indent="-285750">
              <a:spcBef>
                <a:spcPct val="20000"/>
              </a:spcBef>
              <a:buClr>
                <a:schemeClr val="tx2"/>
              </a:buClr>
              <a:buSzPct val="75000"/>
              <a:buFont typeface="Wingdings" pitchFamily="2" charset="2"/>
              <a:buChar char="l"/>
            </a:pPr>
            <a:r>
              <a:rPr lang="en-US" altLang="zh-CN" sz="2800"/>
              <a:t>Delimiter: (, ), #</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61443" name="Rectangle 2"/>
          <p:cNvSpPr>
            <a:spLocks noGrp="1" noChangeArrowheads="1"/>
          </p:cNvSpPr>
          <p:nvPr>
            <p:ph type="body" idx="1"/>
          </p:nvPr>
        </p:nvSpPr>
        <p:spPr>
          <a:xfrm>
            <a:off x="250825" y="476250"/>
            <a:ext cx="8686800" cy="936625"/>
          </a:xfrm>
        </p:spPr>
        <p:txBody>
          <a:bodyPr/>
          <a:lstStyle/>
          <a:p>
            <a:pPr eaLnBrk="1" hangingPunct="1">
              <a:buFont typeface="Wingdings" pitchFamily="2" charset="2"/>
              <a:buNone/>
            </a:pPr>
            <a:r>
              <a:rPr lang="en-US" altLang="zh-CN" sz="4400" smtClean="0">
                <a:solidFill>
                  <a:srgbClr val="33CC33"/>
                </a:solidFill>
                <a:effectLst/>
              </a:rPr>
              <a:t>#</a:t>
            </a:r>
            <a:r>
              <a:rPr lang="en-US" altLang="zh-CN" sz="4400" smtClean="0">
                <a:effectLst/>
              </a:rPr>
              <a:t>a+b*(c-d)-e/f</a:t>
            </a:r>
            <a:r>
              <a:rPr lang="en-US" altLang="zh-CN" sz="4400" smtClean="0">
                <a:solidFill>
                  <a:srgbClr val="33CC33"/>
                </a:solidFill>
                <a:effectLst/>
              </a:rPr>
              <a:t>#</a:t>
            </a:r>
            <a:r>
              <a:rPr lang="en-US" altLang="zh-CN" sz="4400" smtClean="0">
                <a:solidFill>
                  <a:schemeClr val="bg2"/>
                </a:solidFill>
                <a:effectLst/>
              </a:rPr>
              <a:t>	 	</a:t>
            </a:r>
            <a:r>
              <a:rPr lang="en-US" altLang="zh-CN" sz="4400" smtClean="0">
                <a:effectLst/>
              </a:rPr>
              <a:t>abcd-*+ef/-</a:t>
            </a:r>
            <a:endParaRPr lang="en-US" altLang="zh-CN" sz="4000" smtClean="0">
              <a:effectLst/>
            </a:endParaRPr>
          </a:p>
        </p:txBody>
      </p:sp>
      <p:sp>
        <p:nvSpPr>
          <p:cNvPr id="61444" name="AutoShape 3"/>
          <p:cNvSpPr>
            <a:spLocks noChangeArrowheads="1"/>
          </p:cNvSpPr>
          <p:nvPr/>
        </p:nvSpPr>
        <p:spPr bwMode="auto">
          <a:xfrm>
            <a:off x="4427538" y="692150"/>
            <a:ext cx="863600" cy="431800"/>
          </a:xfrm>
          <a:prstGeom prst="rightArrow">
            <a:avLst>
              <a:gd name="adj1" fmla="val 50000"/>
              <a:gd name="adj2"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445" name="Rectangle 4"/>
          <p:cNvSpPr>
            <a:spLocks noChangeArrowheads="1"/>
          </p:cNvSpPr>
          <p:nvPr/>
        </p:nvSpPr>
        <p:spPr bwMode="auto">
          <a:xfrm>
            <a:off x="323850" y="1557338"/>
            <a:ext cx="8569325" cy="4784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zh-CN" sz="3200">
                <a:ea typeface="宋体" pitchFamily="2" charset="-122"/>
              </a:rPr>
              <a:t>A specific stack OPTR is used to store temporary operators, such as +, *, and ( in above expression.</a:t>
            </a:r>
          </a:p>
          <a:p>
            <a:r>
              <a:rPr lang="en-US" altLang="zh-CN" sz="3200" b="1" u="sng">
                <a:solidFill>
                  <a:srgbClr val="FFFF00"/>
                </a:solidFill>
                <a:ea typeface="宋体" pitchFamily="2" charset="-122"/>
              </a:rPr>
              <a:t>isp</a:t>
            </a:r>
            <a:r>
              <a:rPr lang="en-US" altLang="zh-CN" sz="3200">
                <a:ea typeface="宋体" pitchFamily="2" charset="-122"/>
              </a:rPr>
              <a:t> (in stack priority): the priority of operator at the top of OPTR stack.</a:t>
            </a:r>
          </a:p>
          <a:p>
            <a:r>
              <a:rPr lang="en-US" altLang="zh-CN" sz="3200" b="1" u="sng">
                <a:solidFill>
                  <a:srgbClr val="FFFF00"/>
                </a:solidFill>
                <a:ea typeface="宋体" pitchFamily="2" charset="-122"/>
              </a:rPr>
              <a:t>icp</a:t>
            </a:r>
            <a:r>
              <a:rPr lang="en-US" altLang="zh-CN" sz="3200">
                <a:ea typeface="宋体" pitchFamily="2" charset="-122"/>
              </a:rPr>
              <a:t> (incoming priority): the new incoming operator priority.</a:t>
            </a:r>
          </a:p>
          <a:p>
            <a:r>
              <a:rPr lang="en-US" altLang="zh-CN" sz="2800">
                <a:solidFill>
                  <a:srgbClr val="FFFF00"/>
                </a:solidFill>
                <a:ea typeface="宋体" pitchFamily="2" charset="-122"/>
              </a:rPr>
              <a:t>If isp &lt; icp, push the incoming operator into OPTR </a:t>
            </a:r>
          </a:p>
          <a:p>
            <a:r>
              <a:rPr lang="en-US" altLang="zh-CN" sz="2800">
                <a:solidFill>
                  <a:srgbClr val="FFFF00"/>
                </a:solidFill>
                <a:ea typeface="宋体" pitchFamily="2" charset="-122"/>
              </a:rPr>
              <a:t>If isp &gt; icp, output and pop the top of OPTR</a:t>
            </a:r>
          </a:p>
          <a:p>
            <a:r>
              <a:rPr lang="en-US" altLang="zh-CN" sz="2800">
                <a:solidFill>
                  <a:srgbClr val="FFFF00"/>
                </a:solidFill>
                <a:ea typeface="宋体" pitchFamily="2" charset="-122"/>
              </a:rPr>
              <a:t>If isp = icp, scan next item and pop the top of OPTR</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页脚占位符 5"/>
          <p:cNvSpPr>
            <a:spLocks noGrp="1"/>
          </p:cNvSpPr>
          <p:nvPr>
            <p:ph type="ftr" sz="quarter" idx="11"/>
          </p:nvPr>
        </p:nvSpPr>
        <p:spPr/>
        <p:txBody>
          <a:bodyPr/>
          <a:lstStyle/>
          <a:p>
            <a:pPr>
              <a:defRPr/>
            </a:pPr>
            <a:endParaRPr lang="en-US" altLang="zh-CN"/>
          </a:p>
          <a:p>
            <a:pPr>
              <a:defRPr/>
            </a:pPr>
            <a:r>
              <a:rPr lang="en-US" altLang="zh-CN"/>
              <a:t>Prof. Q. Wang</a:t>
            </a:r>
          </a:p>
        </p:txBody>
      </p:sp>
      <p:sp>
        <p:nvSpPr>
          <p:cNvPr id="62467" name="Rectangle 94"/>
          <p:cNvSpPr>
            <a:spLocks noChangeArrowheads="1"/>
          </p:cNvSpPr>
          <p:nvPr/>
        </p:nvSpPr>
        <p:spPr bwMode="auto">
          <a:xfrm>
            <a:off x="454025" y="1339850"/>
            <a:ext cx="3095625" cy="5762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468" name="Rectangle 2"/>
          <p:cNvSpPr>
            <a:spLocks noGrp="1" noChangeArrowheads="1"/>
          </p:cNvSpPr>
          <p:nvPr>
            <p:ph type="title"/>
          </p:nvPr>
        </p:nvSpPr>
        <p:spPr>
          <a:xfrm>
            <a:off x="457200" y="125413"/>
            <a:ext cx="8229600" cy="1143000"/>
          </a:xfrm>
        </p:spPr>
        <p:txBody>
          <a:bodyPr/>
          <a:lstStyle/>
          <a:p>
            <a:pPr algn="l" eaLnBrk="1" hangingPunct="1"/>
            <a:r>
              <a:rPr lang="en-US" altLang="zh-CN" dirty="0" smtClean="0"/>
              <a:t>Priority of operators</a:t>
            </a:r>
          </a:p>
        </p:txBody>
      </p:sp>
      <p:graphicFrame>
        <p:nvGraphicFramePr>
          <p:cNvPr id="155745" name="Group 97"/>
          <p:cNvGraphicFramePr>
            <a:graphicFrameLocks noGrp="1"/>
          </p:cNvGraphicFramePr>
          <p:nvPr>
            <p:ph sz="half" idx="1"/>
          </p:nvPr>
        </p:nvGraphicFramePr>
        <p:xfrm>
          <a:off x="457200" y="1927225"/>
          <a:ext cx="8218488" cy="4525964"/>
        </p:xfrm>
        <a:graphic>
          <a:graphicData uri="http://schemas.openxmlformats.org/drawingml/2006/table">
            <a:tbl>
              <a:tblPr/>
              <a:tblGrid>
                <a:gridCol w="1027113"/>
                <a:gridCol w="1027112"/>
                <a:gridCol w="1027113"/>
                <a:gridCol w="1028700"/>
                <a:gridCol w="1027112"/>
                <a:gridCol w="1027113"/>
                <a:gridCol w="1027112"/>
                <a:gridCol w="1027113"/>
              </a:tblGrid>
              <a:tr h="5651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1" i="0" u="none" strike="noStrike" cap="none" normalizeH="0" baseline="0" smtClean="0">
                        <a:ln>
                          <a:noFill/>
                        </a:ln>
                        <a:solidFill>
                          <a:schemeClr val="bg1"/>
                        </a:solidFill>
                        <a:effectLst>
                          <a:outerShdw blurRad="38100" dist="38100" dir="2700000" algn="tl">
                            <a:srgbClr val="C0C0C0"/>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a:noFill/>
                    </a:lnBlToTr>
                    <a:solidFill>
                      <a:schemeClr val="tx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Times New Roman" pitchFamily="18" charset="0"/>
                          <a:ea typeface="幼圆" pitchFamily="49" charset="-122"/>
                          <a:cs typeface="Times New Roman" pitchFamily="18" charset="0"/>
                        </a:rPr>
                        <a:t>+</a:t>
                      </a:r>
                      <a:endPar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Times New Roman" pitchFamily="18" charset="0"/>
                          <a:ea typeface="幼圆" pitchFamily="49" charset="-122"/>
                          <a:cs typeface="Times New Roman" pitchFamily="18" charset="0"/>
                        </a:rPr>
                        <a:t>-</a:t>
                      </a:r>
                      <a:endPar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Times New Roman" pitchFamily="18" charset="0"/>
                          <a:ea typeface="幼圆" pitchFamily="49" charset="-122"/>
                          <a:cs typeface="Times New Roman" pitchFamily="18" charset="0"/>
                        </a:rPr>
                        <a:t>*</a:t>
                      </a:r>
                      <a:endPar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Times New Roman" pitchFamily="18" charset="0"/>
                          <a:ea typeface="幼圆" pitchFamily="49" charset="-122"/>
                          <a:cs typeface="Times New Roman" pitchFamily="18" charset="0"/>
                        </a:rPr>
                        <a:t>/</a:t>
                      </a:r>
                      <a:endPar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Times New Roman" pitchFamily="18" charset="0"/>
                          <a:ea typeface="幼圆" pitchFamily="49" charset="-122"/>
                          <a:cs typeface="Times New Roman" pitchFamily="18" charset="0"/>
                        </a:rPr>
                        <a:t>(</a:t>
                      </a:r>
                      <a:endPar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Times New Roman" pitchFamily="18" charset="0"/>
                          <a:ea typeface="幼圆" pitchFamily="49" charset="-122"/>
                          <a:cs typeface="Times New Roman" pitchFamily="18" charset="0"/>
                        </a:rPr>
                        <a:t>)</a:t>
                      </a:r>
                      <a:endPar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Times New Roman" pitchFamily="18" charset="0"/>
                          <a:ea typeface="幼圆" pitchFamily="49" charset="-122"/>
                          <a:cs typeface="Times New Roman" pitchFamily="18" charset="0"/>
                        </a:rPr>
                        <a:t>#</a:t>
                      </a:r>
                      <a:endPar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r h="565150">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Times New Roman" pitchFamily="18" charset="0"/>
                          <a:ea typeface="幼圆" pitchFamily="49" charset="-122"/>
                          <a:cs typeface="Times New Roman" pitchFamily="18" charset="0"/>
                        </a:rPr>
                        <a:t>+</a:t>
                      </a:r>
                      <a:endPar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Times New Roman" pitchFamily="18" charset="0"/>
                          <a:ea typeface="幼圆" pitchFamily="49" charset="-122"/>
                          <a:cs typeface="Times New Roman" pitchFamily="18" charset="0"/>
                        </a:rPr>
                        <a:t>&gt;</a:t>
                      </a:r>
                      <a:endPar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Times New Roman" pitchFamily="18" charset="0"/>
                          <a:ea typeface="幼圆" pitchFamily="49" charset="-122"/>
                          <a:cs typeface="Times New Roman" pitchFamily="18" charset="0"/>
                        </a:rPr>
                        <a:t>&gt;</a:t>
                      </a:r>
                      <a:endPar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Times New Roman" pitchFamily="18" charset="0"/>
                          <a:ea typeface="幼圆" pitchFamily="49" charset="-122"/>
                          <a:cs typeface="Times New Roman" pitchFamily="18" charset="0"/>
                        </a:rPr>
                        <a:t>&lt;</a:t>
                      </a:r>
                      <a:endPar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Times New Roman" pitchFamily="18" charset="0"/>
                          <a:ea typeface="幼圆" pitchFamily="49" charset="-122"/>
                          <a:cs typeface="Times New Roman" pitchFamily="18" charset="0"/>
                        </a:rPr>
                        <a:t>&lt;</a:t>
                      </a:r>
                      <a:endPar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Times New Roman" pitchFamily="18" charset="0"/>
                          <a:ea typeface="幼圆" pitchFamily="49" charset="-122"/>
                          <a:cs typeface="Times New Roman" pitchFamily="18" charset="0"/>
                        </a:rPr>
                        <a:t>&lt;</a:t>
                      </a:r>
                      <a:endPar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Times New Roman" pitchFamily="18" charset="0"/>
                          <a:ea typeface="幼圆" pitchFamily="49" charset="-122"/>
                          <a:cs typeface="Times New Roman" pitchFamily="18" charset="0"/>
                        </a:rPr>
                        <a:t>&gt;</a:t>
                      </a:r>
                      <a:endPar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Times New Roman" pitchFamily="18" charset="0"/>
                          <a:ea typeface="幼圆" pitchFamily="49" charset="-122"/>
                          <a:cs typeface="Times New Roman" pitchFamily="18" charset="0"/>
                        </a:rPr>
                        <a:t>&gt;</a:t>
                      </a:r>
                      <a:endPar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566738">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Times New Roman" pitchFamily="18" charset="0"/>
                          <a:ea typeface="幼圆" pitchFamily="49" charset="-122"/>
                          <a:cs typeface="Times New Roman" pitchFamily="18" charset="0"/>
                        </a:rPr>
                        <a:t>-</a:t>
                      </a:r>
                      <a:endPar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Times New Roman" pitchFamily="18" charset="0"/>
                          <a:ea typeface="幼圆" pitchFamily="49" charset="-122"/>
                          <a:cs typeface="Times New Roman" pitchFamily="18" charset="0"/>
                        </a:rPr>
                        <a:t>&gt;</a:t>
                      </a:r>
                      <a:endPar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Times New Roman" pitchFamily="18" charset="0"/>
                          <a:ea typeface="幼圆" pitchFamily="49" charset="-122"/>
                          <a:cs typeface="Times New Roman" pitchFamily="18" charset="0"/>
                        </a:rPr>
                        <a:t>&gt;</a:t>
                      </a:r>
                      <a:endPar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Times New Roman" pitchFamily="18" charset="0"/>
                          <a:ea typeface="幼圆" pitchFamily="49" charset="-122"/>
                          <a:cs typeface="Times New Roman" pitchFamily="18" charset="0"/>
                        </a:rPr>
                        <a:t>&lt;</a:t>
                      </a:r>
                      <a:endPar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Times New Roman" pitchFamily="18" charset="0"/>
                          <a:ea typeface="幼圆" pitchFamily="49" charset="-122"/>
                          <a:cs typeface="Times New Roman" pitchFamily="18" charset="0"/>
                        </a:rPr>
                        <a:t>&lt;</a:t>
                      </a:r>
                      <a:endPar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Times New Roman" pitchFamily="18" charset="0"/>
                          <a:ea typeface="幼圆" pitchFamily="49" charset="-122"/>
                          <a:cs typeface="Times New Roman" pitchFamily="18" charset="0"/>
                        </a:rPr>
                        <a:t>&lt;</a:t>
                      </a:r>
                      <a:endPar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Times New Roman" pitchFamily="18" charset="0"/>
                          <a:ea typeface="幼圆" pitchFamily="49" charset="-122"/>
                          <a:cs typeface="Times New Roman" pitchFamily="18" charset="0"/>
                        </a:rPr>
                        <a:t>&gt;</a:t>
                      </a:r>
                      <a:endPar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Times New Roman" pitchFamily="18" charset="0"/>
                          <a:ea typeface="幼圆" pitchFamily="49" charset="-122"/>
                          <a:cs typeface="Times New Roman" pitchFamily="18" charset="0"/>
                        </a:rPr>
                        <a:t>&gt;</a:t>
                      </a:r>
                      <a:endPar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566738">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Times New Roman" pitchFamily="18" charset="0"/>
                          <a:ea typeface="幼圆" pitchFamily="49" charset="-122"/>
                          <a:cs typeface="Times New Roman" pitchFamily="18" charset="0"/>
                        </a:rPr>
                        <a:t>*</a:t>
                      </a:r>
                      <a:endPar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Times New Roman" pitchFamily="18" charset="0"/>
                          <a:ea typeface="幼圆" pitchFamily="49" charset="-122"/>
                          <a:cs typeface="Times New Roman" pitchFamily="18" charset="0"/>
                        </a:rPr>
                        <a:t>&gt;</a:t>
                      </a:r>
                      <a:endPar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Times New Roman" pitchFamily="18" charset="0"/>
                          <a:ea typeface="幼圆" pitchFamily="49" charset="-122"/>
                          <a:cs typeface="Times New Roman" pitchFamily="18" charset="0"/>
                        </a:rPr>
                        <a:t>&gt;</a:t>
                      </a:r>
                      <a:endPar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Times New Roman" pitchFamily="18" charset="0"/>
                          <a:ea typeface="幼圆" pitchFamily="49" charset="-122"/>
                          <a:cs typeface="Times New Roman" pitchFamily="18" charset="0"/>
                        </a:rPr>
                        <a:t>&gt;</a:t>
                      </a:r>
                      <a:endPar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Times New Roman" pitchFamily="18" charset="0"/>
                          <a:ea typeface="幼圆" pitchFamily="49" charset="-122"/>
                          <a:cs typeface="Times New Roman" pitchFamily="18" charset="0"/>
                        </a:rPr>
                        <a:t>&gt;</a:t>
                      </a:r>
                      <a:endPar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Times New Roman" pitchFamily="18" charset="0"/>
                          <a:ea typeface="幼圆" pitchFamily="49" charset="-122"/>
                          <a:cs typeface="Times New Roman" pitchFamily="18" charset="0"/>
                        </a:rPr>
                        <a:t>&lt;</a:t>
                      </a:r>
                      <a:endPar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Times New Roman" pitchFamily="18" charset="0"/>
                          <a:ea typeface="幼圆" pitchFamily="49" charset="-122"/>
                          <a:cs typeface="Times New Roman" pitchFamily="18" charset="0"/>
                        </a:rPr>
                        <a:t>&gt;</a:t>
                      </a:r>
                      <a:endPar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Times New Roman" pitchFamily="18" charset="0"/>
                          <a:ea typeface="幼圆" pitchFamily="49" charset="-122"/>
                          <a:cs typeface="Times New Roman" pitchFamily="18" charset="0"/>
                        </a:rPr>
                        <a:t>&gt;</a:t>
                      </a:r>
                      <a:endPar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r h="565150">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Times New Roman" pitchFamily="18" charset="0"/>
                          <a:ea typeface="幼圆" pitchFamily="49" charset="-122"/>
                          <a:cs typeface="Times New Roman" pitchFamily="18" charset="0"/>
                        </a:rPr>
                        <a:t>/</a:t>
                      </a:r>
                      <a:endPar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Times New Roman" pitchFamily="18" charset="0"/>
                          <a:ea typeface="幼圆" pitchFamily="49" charset="-122"/>
                          <a:cs typeface="Times New Roman" pitchFamily="18" charset="0"/>
                        </a:rPr>
                        <a:t>&gt;</a:t>
                      </a:r>
                      <a:endPar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Times New Roman" pitchFamily="18" charset="0"/>
                          <a:ea typeface="幼圆" pitchFamily="49" charset="-122"/>
                          <a:cs typeface="Times New Roman" pitchFamily="18" charset="0"/>
                        </a:rPr>
                        <a:t>&gt;</a:t>
                      </a:r>
                      <a:endPar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Times New Roman" pitchFamily="18" charset="0"/>
                          <a:ea typeface="幼圆" pitchFamily="49" charset="-122"/>
                          <a:cs typeface="Times New Roman" pitchFamily="18" charset="0"/>
                        </a:rPr>
                        <a:t>&gt;</a:t>
                      </a:r>
                      <a:endPar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Times New Roman" pitchFamily="18" charset="0"/>
                          <a:ea typeface="幼圆" pitchFamily="49" charset="-122"/>
                          <a:cs typeface="Times New Roman" pitchFamily="18" charset="0"/>
                        </a:rPr>
                        <a:t>&gt;</a:t>
                      </a:r>
                      <a:endPar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Times New Roman" pitchFamily="18" charset="0"/>
                          <a:ea typeface="幼圆" pitchFamily="49" charset="-122"/>
                          <a:cs typeface="Times New Roman" pitchFamily="18" charset="0"/>
                        </a:rPr>
                        <a:t>&lt;</a:t>
                      </a:r>
                      <a:endPar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Times New Roman" pitchFamily="18" charset="0"/>
                          <a:ea typeface="幼圆" pitchFamily="49" charset="-122"/>
                          <a:cs typeface="Times New Roman" pitchFamily="18" charset="0"/>
                        </a:rPr>
                        <a:t>&gt;</a:t>
                      </a:r>
                      <a:endPar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Times New Roman" pitchFamily="18" charset="0"/>
                          <a:ea typeface="幼圆" pitchFamily="49" charset="-122"/>
                          <a:cs typeface="Times New Roman" pitchFamily="18" charset="0"/>
                        </a:rPr>
                        <a:t>&gt;</a:t>
                      </a:r>
                      <a:endPar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r h="566738">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Times New Roman" pitchFamily="18" charset="0"/>
                          <a:ea typeface="幼圆" pitchFamily="49" charset="-122"/>
                          <a:cs typeface="Times New Roman" pitchFamily="18" charset="0"/>
                        </a:rPr>
                        <a:t>(</a:t>
                      </a:r>
                      <a:endPar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Times New Roman" pitchFamily="18" charset="0"/>
                          <a:ea typeface="幼圆" pitchFamily="49" charset="-122"/>
                          <a:cs typeface="Times New Roman" pitchFamily="18" charset="0"/>
                        </a:rPr>
                        <a:t>&lt;</a:t>
                      </a:r>
                      <a:endPar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Times New Roman" pitchFamily="18" charset="0"/>
                          <a:ea typeface="幼圆" pitchFamily="49" charset="-122"/>
                          <a:cs typeface="Times New Roman" pitchFamily="18" charset="0"/>
                        </a:rPr>
                        <a:t>&lt;</a:t>
                      </a:r>
                      <a:endPar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Times New Roman" pitchFamily="18" charset="0"/>
                          <a:ea typeface="幼圆" pitchFamily="49" charset="-122"/>
                          <a:cs typeface="Times New Roman" pitchFamily="18" charset="0"/>
                        </a:rPr>
                        <a:t>&lt;</a:t>
                      </a:r>
                      <a:endPar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Times New Roman" pitchFamily="18" charset="0"/>
                          <a:ea typeface="幼圆" pitchFamily="49" charset="-122"/>
                          <a:cs typeface="Times New Roman" pitchFamily="18" charset="0"/>
                        </a:rPr>
                        <a:t>&lt;</a:t>
                      </a:r>
                      <a:endPar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Times New Roman" pitchFamily="18" charset="0"/>
                          <a:ea typeface="幼圆" pitchFamily="49" charset="-122"/>
                          <a:cs typeface="Times New Roman" pitchFamily="18" charset="0"/>
                        </a:rPr>
                        <a:t>&lt;</a:t>
                      </a:r>
                      <a:endPar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Times New Roman" pitchFamily="18" charset="0"/>
                          <a:ea typeface="幼圆" pitchFamily="49" charset="-122"/>
                          <a:cs typeface="Times New Roman" pitchFamily="18" charset="0"/>
                        </a:rPr>
                        <a:t>=</a:t>
                      </a:r>
                      <a:endPar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1" i="0" u="none" strike="noStrike" cap="none" normalizeH="0" baseline="0" smtClean="0">
                        <a:ln>
                          <a:noFill/>
                        </a:ln>
                        <a:solidFill>
                          <a:schemeClr val="bg1"/>
                        </a:solidFill>
                        <a:effectLst>
                          <a:outerShdw blurRad="38100" dist="38100" dir="2700000" algn="tl">
                            <a:srgbClr val="FFFFFF"/>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565150">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Times New Roman" pitchFamily="18" charset="0"/>
                          <a:ea typeface="幼圆" pitchFamily="49" charset="-122"/>
                          <a:cs typeface="Times New Roman" pitchFamily="18" charset="0"/>
                        </a:rPr>
                        <a:t>)</a:t>
                      </a:r>
                      <a:endPar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Times New Roman" pitchFamily="18" charset="0"/>
                          <a:ea typeface="幼圆" pitchFamily="49" charset="-122"/>
                          <a:cs typeface="Times New Roman" pitchFamily="18" charset="0"/>
                        </a:rPr>
                        <a:t>&gt;</a:t>
                      </a:r>
                      <a:endPar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Times New Roman" pitchFamily="18" charset="0"/>
                          <a:ea typeface="幼圆" pitchFamily="49" charset="-122"/>
                          <a:cs typeface="Times New Roman" pitchFamily="18" charset="0"/>
                        </a:rPr>
                        <a:t>&gt;</a:t>
                      </a:r>
                      <a:endPar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Times New Roman" pitchFamily="18" charset="0"/>
                          <a:ea typeface="幼圆" pitchFamily="49" charset="-122"/>
                          <a:cs typeface="Times New Roman" pitchFamily="18" charset="0"/>
                        </a:rPr>
                        <a:t>&gt;</a:t>
                      </a:r>
                      <a:endPar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Times New Roman" pitchFamily="18" charset="0"/>
                          <a:ea typeface="幼圆" pitchFamily="49" charset="-122"/>
                          <a:cs typeface="Times New Roman" pitchFamily="18" charset="0"/>
                        </a:rPr>
                        <a:t>&gt;</a:t>
                      </a:r>
                      <a:endPar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1" i="0" u="none" strike="noStrike" cap="none" normalizeH="0" baseline="0" smtClean="0">
                        <a:ln>
                          <a:noFill/>
                        </a:ln>
                        <a:solidFill>
                          <a:schemeClr val="bg1"/>
                        </a:solidFill>
                        <a:effectLst>
                          <a:outerShdw blurRad="38100" dist="38100" dir="2700000" algn="tl">
                            <a:srgbClr val="C0C0C0"/>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Times New Roman" pitchFamily="18" charset="0"/>
                          <a:ea typeface="幼圆" pitchFamily="49" charset="-122"/>
                          <a:cs typeface="Times New Roman" pitchFamily="18" charset="0"/>
                        </a:rPr>
                        <a:t>&gt;</a:t>
                      </a:r>
                      <a:endPar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Times New Roman" pitchFamily="18" charset="0"/>
                          <a:ea typeface="幼圆" pitchFamily="49" charset="-122"/>
                          <a:cs typeface="Times New Roman" pitchFamily="18" charset="0"/>
                        </a:rPr>
                        <a:t>&gt;</a:t>
                      </a:r>
                      <a:endParaRPr kumimoji="0" lang="en-US" altLang="zh-CN" sz="2800" b="1" i="0" u="none" strike="noStrike" cap="none" normalizeH="0" baseline="0" smtClean="0">
                        <a:ln>
                          <a:noFill/>
                        </a:ln>
                        <a:solidFill>
                          <a:schemeClr val="bg1"/>
                        </a:solidFill>
                        <a:effectLst>
                          <a:outerShdw blurRad="38100" dist="38100" dir="2700000" algn="tl">
                            <a:srgbClr val="C0C0C0"/>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r h="565150">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Times New Roman" pitchFamily="18" charset="0"/>
                          <a:ea typeface="幼圆" pitchFamily="49" charset="-122"/>
                          <a:cs typeface="Times New Roman" pitchFamily="18" charset="0"/>
                        </a:rPr>
                        <a:t>#</a:t>
                      </a:r>
                      <a:endPar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Times New Roman" pitchFamily="18" charset="0"/>
                          <a:ea typeface="幼圆" pitchFamily="49" charset="-122"/>
                          <a:cs typeface="Times New Roman" pitchFamily="18" charset="0"/>
                        </a:rPr>
                        <a:t>&lt;</a:t>
                      </a:r>
                      <a:endPar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Times New Roman" pitchFamily="18" charset="0"/>
                          <a:ea typeface="幼圆" pitchFamily="49" charset="-122"/>
                          <a:cs typeface="Times New Roman" pitchFamily="18" charset="0"/>
                        </a:rPr>
                        <a:t>&lt;</a:t>
                      </a:r>
                      <a:endPar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Times New Roman" pitchFamily="18" charset="0"/>
                          <a:ea typeface="幼圆" pitchFamily="49" charset="-122"/>
                          <a:cs typeface="Times New Roman" pitchFamily="18" charset="0"/>
                        </a:rPr>
                        <a:t>&lt;</a:t>
                      </a:r>
                      <a:endPar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Times New Roman" pitchFamily="18" charset="0"/>
                          <a:ea typeface="幼圆" pitchFamily="49" charset="-122"/>
                          <a:cs typeface="Times New Roman" pitchFamily="18" charset="0"/>
                        </a:rPr>
                        <a:t>&lt;</a:t>
                      </a:r>
                      <a:endPar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Times New Roman" pitchFamily="18" charset="0"/>
                          <a:ea typeface="幼圆" pitchFamily="49" charset="-122"/>
                          <a:cs typeface="Times New Roman" pitchFamily="18" charset="0"/>
                        </a:rPr>
                        <a:t>&lt;</a:t>
                      </a:r>
                      <a:endPar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1" i="0" u="none" strike="noStrike" cap="none" normalizeH="0" baseline="0" smtClean="0">
                        <a:ln>
                          <a:noFill/>
                        </a:ln>
                        <a:solidFill>
                          <a:schemeClr val="bg1"/>
                        </a:solidFill>
                        <a:effectLst>
                          <a:outerShdw blurRad="38100" dist="38100" dir="2700000" algn="tl">
                            <a:srgbClr val="FFFFFF"/>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Times New Roman" pitchFamily="18" charset="0"/>
                          <a:ea typeface="幼圆" pitchFamily="49" charset="-122"/>
                          <a:cs typeface="Times New Roman" pitchFamily="18" charset="0"/>
                        </a:rPr>
                        <a:t>=</a:t>
                      </a:r>
                      <a:endParaRPr kumimoji="0" lang="en-US" altLang="zh-CN" sz="2800" b="1" i="0" u="none" strike="noStrike" cap="none" normalizeH="0" baseline="0" smtClean="0">
                        <a:ln>
                          <a:noFill/>
                        </a:ln>
                        <a:solidFill>
                          <a:schemeClr val="bg1"/>
                        </a:solidFill>
                        <a:effectLst>
                          <a:outerShdw blurRad="38100" dist="38100" dir="2700000" algn="tl">
                            <a:srgbClr val="FFFFFF"/>
                          </a:outerShdw>
                        </a:effectLst>
                        <a:latin typeface="Arial" charset="0"/>
                        <a:ea typeface="幼圆" pitchFamily="49"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bl>
          </a:graphicData>
        </a:graphic>
      </p:graphicFrame>
      <p:graphicFrame>
        <p:nvGraphicFramePr>
          <p:cNvPr id="62553" name="Object 87"/>
          <p:cNvGraphicFramePr>
            <a:graphicFrameLocks noGrp="1" noChangeAspect="1"/>
          </p:cNvGraphicFramePr>
          <p:nvPr>
            <p:ph sz="half" idx="2"/>
          </p:nvPr>
        </p:nvGraphicFramePr>
        <p:xfrm>
          <a:off x="536575" y="2060575"/>
          <a:ext cx="290513" cy="411163"/>
        </p:xfrm>
        <a:graphic>
          <a:graphicData uri="http://schemas.openxmlformats.org/presentationml/2006/ole">
            <mc:AlternateContent xmlns:mc="http://schemas.openxmlformats.org/markup-compatibility/2006">
              <mc:Choice xmlns:v="urn:schemas-microsoft-com:vml" Requires="v">
                <p:oleObj spid="_x0000_s63027" name="Equation" r:id="rId3" imgW="152268" imgH="215713" progId="Equation.DSMT4">
                  <p:embed/>
                </p:oleObj>
              </mc:Choice>
              <mc:Fallback>
                <p:oleObj name="Equation" r:id="rId3" imgW="152268" imgH="215713" progId="Equation.DSMT4">
                  <p:embed/>
                  <p:pic>
                    <p:nvPicPr>
                      <p:cNvPr id="0" name="Object 8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6575" y="2060575"/>
                        <a:ext cx="290513" cy="411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2554" name="Object 88"/>
          <p:cNvGraphicFramePr>
            <a:graphicFrameLocks noChangeAspect="1"/>
          </p:cNvGraphicFramePr>
          <p:nvPr/>
        </p:nvGraphicFramePr>
        <p:xfrm>
          <a:off x="1042988" y="1844675"/>
          <a:ext cx="314325" cy="411163"/>
        </p:xfrm>
        <a:graphic>
          <a:graphicData uri="http://schemas.openxmlformats.org/presentationml/2006/ole">
            <mc:AlternateContent xmlns:mc="http://schemas.openxmlformats.org/markup-compatibility/2006">
              <mc:Choice xmlns:v="urn:schemas-microsoft-com:vml" Requires="v">
                <p:oleObj spid="_x0000_s63028" name="Equation" r:id="rId5" imgW="164885" imgH="215619" progId="Equation.DSMT4">
                  <p:embed/>
                </p:oleObj>
              </mc:Choice>
              <mc:Fallback>
                <p:oleObj name="Equation" r:id="rId5" imgW="164885" imgH="215619" progId="Equation.DSMT4">
                  <p:embed/>
                  <p:pic>
                    <p:nvPicPr>
                      <p:cNvPr id="0" name="Object 8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42988" y="1844675"/>
                        <a:ext cx="314325" cy="411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2555" name="Object 89"/>
          <p:cNvGraphicFramePr>
            <a:graphicFrameLocks noChangeAspect="1"/>
          </p:cNvGraphicFramePr>
          <p:nvPr/>
        </p:nvGraphicFramePr>
        <p:xfrm>
          <a:off x="541338" y="1412875"/>
          <a:ext cx="358775" cy="411163"/>
        </p:xfrm>
        <a:graphic>
          <a:graphicData uri="http://schemas.openxmlformats.org/presentationml/2006/ole">
            <mc:AlternateContent xmlns:mc="http://schemas.openxmlformats.org/markup-compatibility/2006">
              <mc:Choice xmlns:v="urn:schemas-microsoft-com:vml" Requires="v">
                <p:oleObj spid="_x0000_s63029" name="Equation" r:id="rId7" imgW="152268" imgH="215713" progId="Equation.DSMT4">
                  <p:embed/>
                </p:oleObj>
              </mc:Choice>
              <mc:Fallback>
                <p:oleObj name="Equation" r:id="rId7" imgW="152268" imgH="215713" progId="Equation.DSMT4">
                  <p:embed/>
                  <p:pic>
                    <p:nvPicPr>
                      <p:cNvPr id="0" name="Object 8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1338" y="1412875"/>
                        <a:ext cx="358775" cy="411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2556" name="Text Box 90"/>
          <p:cNvSpPr txBox="1">
            <a:spLocks noChangeArrowheads="1"/>
          </p:cNvSpPr>
          <p:nvPr/>
        </p:nvSpPr>
        <p:spPr bwMode="auto">
          <a:xfrm>
            <a:off x="827088" y="1339850"/>
            <a:ext cx="28082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spcBef>
                <a:spcPct val="50000"/>
              </a:spcBef>
            </a:pPr>
            <a:r>
              <a:rPr lang="en-US" altLang="zh-CN" sz="2400" b="1">
                <a:solidFill>
                  <a:schemeClr val="bg1"/>
                </a:solidFill>
                <a:ea typeface="宋体" pitchFamily="2" charset="-122"/>
              </a:rPr>
              <a:t>-- isp            -- icp</a:t>
            </a:r>
          </a:p>
        </p:txBody>
      </p:sp>
      <p:graphicFrame>
        <p:nvGraphicFramePr>
          <p:cNvPr id="62557" name="Object 91"/>
          <p:cNvGraphicFramePr>
            <a:graphicFrameLocks noChangeAspect="1"/>
          </p:cNvGraphicFramePr>
          <p:nvPr/>
        </p:nvGraphicFramePr>
        <p:xfrm>
          <a:off x="2311400" y="1412875"/>
          <a:ext cx="388938" cy="411163"/>
        </p:xfrm>
        <a:graphic>
          <a:graphicData uri="http://schemas.openxmlformats.org/presentationml/2006/ole">
            <mc:AlternateContent xmlns:mc="http://schemas.openxmlformats.org/markup-compatibility/2006">
              <mc:Choice xmlns:v="urn:schemas-microsoft-com:vml" Requires="v">
                <p:oleObj spid="_x0000_s63030" name="Equation" r:id="rId8" imgW="164885" imgH="215619" progId="Equation.DSMT4">
                  <p:embed/>
                </p:oleObj>
              </mc:Choice>
              <mc:Fallback>
                <p:oleObj name="Equation" r:id="rId8" imgW="164885" imgH="215619" progId="Equation.DSMT4">
                  <p:embed/>
                  <p:pic>
                    <p:nvPicPr>
                      <p:cNvPr id="0" name="Object 9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311400" y="1412875"/>
                        <a:ext cx="388938" cy="411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2558" name="Line 93"/>
          <p:cNvSpPr>
            <a:spLocks noChangeShapeType="1"/>
          </p:cNvSpPr>
          <p:nvPr/>
        </p:nvSpPr>
        <p:spPr bwMode="auto">
          <a:xfrm>
            <a:off x="468313" y="1963738"/>
            <a:ext cx="1008062" cy="504825"/>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8195" name="Rectangle 2"/>
          <p:cNvSpPr>
            <a:spLocks noGrp="1" noChangeArrowheads="1"/>
          </p:cNvSpPr>
          <p:nvPr>
            <p:ph type="title"/>
          </p:nvPr>
        </p:nvSpPr>
        <p:spPr/>
        <p:txBody>
          <a:bodyPr/>
          <a:lstStyle/>
          <a:p>
            <a:pPr eaLnBrk="1" hangingPunct="1"/>
            <a:r>
              <a:rPr lang="en-US" altLang="zh-CN" smtClean="0"/>
              <a:t>Top &amp; Bottom</a:t>
            </a:r>
          </a:p>
        </p:txBody>
      </p:sp>
      <p:pic>
        <p:nvPicPr>
          <p:cNvPr id="8196" name="Picture 5"/>
          <p:cNvPicPr>
            <a:picLocks noChangeAspect="1" noChangeArrowheads="1"/>
          </p:cNvPicPr>
          <p:nvPr/>
        </p:nvPicPr>
        <p:blipFill>
          <a:blip r:embed="rId2">
            <a:extLst>
              <a:ext uri="{28A0092B-C50C-407E-A947-70E740481C1C}">
                <a14:useLocalDpi xmlns:a14="http://schemas.microsoft.com/office/drawing/2010/main" val="0"/>
              </a:ext>
            </a:extLst>
          </a:blip>
          <a:srcRect t="16037"/>
          <a:stretch>
            <a:fillRect/>
          </a:stretch>
        </p:blipFill>
        <p:spPr bwMode="auto">
          <a:xfrm>
            <a:off x="4648200" y="2667000"/>
            <a:ext cx="4038600" cy="3390900"/>
          </a:xfrm>
          <a:prstGeom prst="rect">
            <a:avLst/>
          </a:prstGeom>
          <a:noFill/>
          <a:ln>
            <a:noFill/>
          </a:ln>
          <a:effectLst>
            <a:outerShdw dist="107763" dir="2700000" algn="ctr" rotWithShape="0">
              <a:schemeClr val="bg2">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197" name="Text Box 6"/>
          <p:cNvSpPr txBox="1">
            <a:spLocks noChangeArrowheads="1"/>
          </p:cNvSpPr>
          <p:nvPr/>
        </p:nvSpPr>
        <p:spPr bwMode="auto">
          <a:xfrm>
            <a:off x="7720013" y="1700213"/>
            <a:ext cx="1354137"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2400">
                <a:ea typeface="宋体" pitchFamily="2" charset="-122"/>
              </a:rPr>
              <a:t>Insertion</a:t>
            </a:r>
          </a:p>
          <a:p>
            <a:pPr eaLnBrk="1" hangingPunct="1"/>
            <a:r>
              <a:rPr lang="en-US" altLang="zh-CN" sz="2400">
                <a:ea typeface="宋体" pitchFamily="2" charset="-122"/>
              </a:rPr>
              <a:t>(Push)</a:t>
            </a:r>
          </a:p>
        </p:txBody>
      </p:sp>
      <p:sp>
        <p:nvSpPr>
          <p:cNvPr id="8198" name="Text Box 7"/>
          <p:cNvSpPr txBox="1">
            <a:spLocks noChangeArrowheads="1"/>
          </p:cNvSpPr>
          <p:nvPr/>
        </p:nvSpPr>
        <p:spPr bwMode="auto">
          <a:xfrm>
            <a:off x="4643438" y="1803400"/>
            <a:ext cx="1389062"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2400">
                <a:ea typeface="宋体" pitchFamily="2" charset="-122"/>
              </a:rPr>
              <a:t>Removal</a:t>
            </a:r>
          </a:p>
          <a:p>
            <a:pPr eaLnBrk="1" hangingPunct="1"/>
            <a:r>
              <a:rPr lang="en-US" altLang="zh-CN" sz="2400">
                <a:ea typeface="宋体" pitchFamily="2" charset="-122"/>
              </a:rPr>
              <a:t>(Pop)</a:t>
            </a:r>
          </a:p>
        </p:txBody>
      </p:sp>
      <p:sp>
        <p:nvSpPr>
          <p:cNvPr id="8199" name="Rectangle 9"/>
          <p:cNvSpPr>
            <a:spLocks noGrp="1" noChangeArrowheads="1"/>
          </p:cNvSpPr>
          <p:nvPr>
            <p:ph type="body" sz="half" idx="1"/>
          </p:nvPr>
        </p:nvSpPr>
        <p:spPr>
          <a:xfrm>
            <a:off x="457200" y="1600200"/>
            <a:ext cx="4038600" cy="4525963"/>
          </a:xfrm>
          <a:noFill/>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zh-CN" sz="2800" dirty="0" smtClean="0">
                <a:solidFill>
                  <a:srgbClr val="FFFF00"/>
                </a:solidFill>
                <a:effectLst/>
              </a:rPr>
              <a:t>Top</a:t>
            </a:r>
          </a:p>
          <a:p>
            <a:pPr lvl="1" eaLnBrk="1" hangingPunct="1"/>
            <a:r>
              <a:rPr lang="en-US" altLang="zh-CN" sz="2400" dirty="0" smtClean="0">
                <a:effectLst/>
              </a:rPr>
              <a:t>The specific end of linear list at which element is inserted and removed.</a:t>
            </a:r>
          </a:p>
          <a:p>
            <a:pPr lvl="1" eaLnBrk="1" hangingPunct="1"/>
            <a:endParaRPr lang="en-US" altLang="zh-CN" sz="2400" dirty="0" smtClean="0">
              <a:effectLst/>
            </a:endParaRPr>
          </a:p>
          <a:p>
            <a:pPr eaLnBrk="1" hangingPunct="1"/>
            <a:r>
              <a:rPr lang="en-US" altLang="zh-CN" sz="2800" dirty="0" smtClean="0">
                <a:solidFill>
                  <a:srgbClr val="FFFF00"/>
                </a:solidFill>
                <a:effectLst/>
              </a:rPr>
              <a:t>Bottom</a:t>
            </a:r>
          </a:p>
          <a:p>
            <a:pPr lvl="1" eaLnBrk="1" hangingPunct="1"/>
            <a:r>
              <a:rPr lang="en-US" altLang="zh-CN" sz="2400" dirty="0" smtClean="0">
                <a:effectLst/>
              </a:rPr>
              <a:t>Another end  of the stack.</a:t>
            </a:r>
          </a:p>
          <a:p>
            <a:pPr lvl="1" eaLnBrk="1" hangingPunct="1"/>
            <a:r>
              <a:rPr lang="en-US" altLang="zh-CN" sz="2400" dirty="0" smtClean="0">
                <a:effectLst/>
              </a:rPr>
              <a:t>Fixed</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63491" name="Line 4"/>
          <p:cNvSpPr>
            <a:spLocks noChangeShapeType="1"/>
          </p:cNvSpPr>
          <p:nvPr/>
        </p:nvSpPr>
        <p:spPr bwMode="auto">
          <a:xfrm>
            <a:off x="4857750" y="1235075"/>
            <a:ext cx="4267200" cy="0"/>
          </a:xfrm>
          <a:prstGeom prst="line">
            <a:avLst/>
          </a:prstGeom>
          <a:noFill/>
          <a:ln w="762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3492" name="Line 5"/>
          <p:cNvSpPr>
            <a:spLocks noChangeShapeType="1"/>
          </p:cNvSpPr>
          <p:nvPr/>
        </p:nvSpPr>
        <p:spPr bwMode="auto">
          <a:xfrm>
            <a:off x="57150" y="1235075"/>
            <a:ext cx="3886200" cy="0"/>
          </a:xfrm>
          <a:prstGeom prst="line">
            <a:avLst/>
          </a:prstGeom>
          <a:noFill/>
          <a:ln w="5715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nvGrpSpPr>
          <p:cNvPr id="63493" name="Group 6"/>
          <p:cNvGrpSpPr>
            <a:grpSpLocks/>
          </p:cNvGrpSpPr>
          <p:nvPr/>
        </p:nvGrpSpPr>
        <p:grpSpPr bwMode="auto">
          <a:xfrm>
            <a:off x="3943350" y="1046163"/>
            <a:ext cx="914400" cy="5410200"/>
            <a:chOff x="2448" y="816"/>
            <a:chExt cx="576" cy="3408"/>
          </a:xfrm>
        </p:grpSpPr>
        <p:sp>
          <p:nvSpPr>
            <p:cNvPr id="63540" name="Line 7"/>
            <p:cNvSpPr>
              <a:spLocks noChangeShapeType="1"/>
            </p:cNvSpPr>
            <p:nvPr/>
          </p:nvSpPr>
          <p:spPr bwMode="auto">
            <a:xfrm flipV="1">
              <a:off x="3024" y="816"/>
              <a:ext cx="0" cy="3408"/>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3541" name="Line 8"/>
            <p:cNvSpPr>
              <a:spLocks noChangeShapeType="1"/>
            </p:cNvSpPr>
            <p:nvPr/>
          </p:nvSpPr>
          <p:spPr bwMode="auto">
            <a:xfrm>
              <a:off x="2448" y="4224"/>
              <a:ext cx="576" cy="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3542" name="Line 9"/>
            <p:cNvSpPr>
              <a:spLocks noChangeShapeType="1"/>
            </p:cNvSpPr>
            <p:nvPr/>
          </p:nvSpPr>
          <p:spPr bwMode="auto">
            <a:xfrm>
              <a:off x="2448" y="816"/>
              <a:ext cx="0" cy="3408"/>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3543" name="Line 10"/>
            <p:cNvSpPr>
              <a:spLocks noChangeShapeType="1"/>
            </p:cNvSpPr>
            <p:nvPr/>
          </p:nvSpPr>
          <p:spPr bwMode="auto">
            <a:xfrm>
              <a:off x="2448" y="3792"/>
              <a:ext cx="576" cy="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3544" name="Line 11"/>
            <p:cNvSpPr>
              <a:spLocks noChangeShapeType="1"/>
            </p:cNvSpPr>
            <p:nvPr/>
          </p:nvSpPr>
          <p:spPr bwMode="auto">
            <a:xfrm>
              <a:off x="2448" y="3360"/>
              <a:ext cx="576" cy="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3545" name="Line 12"/>
            <p:cNvSpPr>
              <a:spLocks noChangeShapeType="1"/>
            </p:cNvSpPr>
            <p:nvPr/>
          </p:nvSpPr>
          <p:spPr bwMode="auto">
            <a:xfrm>
              <a:off x="2448" y="2928"/>
              <a:ext cx="576" cy="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3546" name="Line 13"/>
            <p:cNvSpPr>
              <a:spLocks noChangeShapeType="1"/>
            </p:cNvSpPr>
            <p:nvPr/>
          </p:nvSpPr>
          <p:spPr bwMode="auto">
            <a:xfrm>
              <a:off x="2448" y="2496"/>
              <a:ext cx="576" cy="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3547" name="Line 14"/>
            <p:cNvSpPr>
              <a:spLocks noChangeShapeType="1"/>
            </p:cNvSpPr>
            <p:nvPr/>
          </p:nvSpPr>
          <p:spPr bwMode="auto">
            <a:xfrm>
              <a:off x="2448" y="2064"/>
              <a:ext cx="576" cy="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3548" name="Line 15"/>
            <p:cNvSpPr>
              <a:spLocks noChangeShapeType="1"/>
            </p:cNvSpPr>
            <p:nvPr/>
          </p:nvSpPr>
          <p:spPr bwMode="auto">
            <a:xfrm>
              <a:off x="2448" y="1632"/>
              <a:ext cx="576" cy="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3549" name="Line 16"/>
            <p:cNvSpPr>
              <a:spLocks noChangeShapeType="1"/>
            </p:cNvSpPr>
            <p:nvPr/>
          </p:nvSpPr>
          <p:spPr bwMode="auto">
            <a:xfrm>
              <a:off x="2448" y="1200"/>
              <a:ext cx="576" cy="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sp>
        <p:nvSpPr>
          <p:cNvPr id="63494" name="Rectangle 17"/>
          <p:cNvSpPr>
            <a:spLocks noChangeArrowheads="1"/>
          </p:cNvSpPr>
          <p:nvPr/>
        </p:nvSpPr>
        <p:spPr bwMode="auto">
          <a:xfrm>
            <a:off x="5010150" y="549275"/>
            <a:ext cx="39909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800" b="1">
                <a:latin typeface="Times New Roman" pitchFamily="18" charset="0"/>
                <a:ea typeface="宋体" pitchFamily="2" charset="-122"/>
              </a:rPr>
              <a:t>a </a:t>
            </a:r>
            <a:r>
              <a:rPr kumimoji="1" lang="en-US" altLang="zh-CN" sz="2800" b="1">
                <a:latin typeface="Times New Roman" pitchFamily="18" charset="0"/>
                <a:ea typeface="宋体" pitchFamily="2" charset="-122"/>
                <a:sym typeface="Symbol" pitchFamily="18" charset="2"/>
              </a:rPr>
              <a:t> ( b  ( c + d / e ) - f ) #</a:t>
            </a:r>
          </a:p>
        </p:txBody>
      </p:sp>
      <p:sp>
        <p:nvSpPr>
          <p:cNvPr id="234514" name="Rectangle 18"/>
          <p:cNvSpPr>
            <a:spLocks noChangeArrowheads="1"/>
          </p:cNvSpPr>
          <p:nvPr/>
        </p:nvSpPr>
        <p:spPr bwMode="auto">
          <a:xfrm>
            <a:off x="4191000" y="5861050"/>
            <a:ext cx="3619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800" b="1">
                <a:latin typeface="Times New Roman" pitchFamily="18" charset="0"/>
                <a:ea typeface="宋体" pitchFamily="2" charset="-122"/>
                <a:sym typeface="Symbol" pitchFamily="18" charset="2"/>
              </a:rPr>
              <a:t>#</a:t>
            </a:r>
          </a:p>
        </p:txBody>
      </p:sp>
      <p:sp>
        <p:nvSpPr>
          <p:cNvPr id="63496" name="Line 19"/>
          <p:cNvSpPr>
            <a:spLocks noChangeShapeType="1"/>
          </p:cNvSpPr>
          <p:nvPr/>
        </p:nvSpPr>
        <p:spPr bwMode="auto">
          <a:xfrm>
            <a:off x="3981450" y="1235075"/>
            <a:ext cx="838200" cy="0"/>
          </a:xfrm>
          <a:prstGeom prst="line">
            <a:avLst/>
          </a:prstGeom>
          <a:noFill/>
          <a:ln w="7620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useBgFill="1">
        <p:nvSpPr>
          <p:cNvPr id="234516" name="Rectangle 20"/>
          <p:cNvSpPr>
            <a:spLocks noChangeArrowheads="1"/>
          </p:cNvSpPr>
          <p:nvPr/>
        </p:nvSpPr>
        <p:spPr bwMode="auto">
          <a:xfrm>
            <a:off x="5086350" y="701675"/>
            <a:ext cx="228600" cy="381000"/>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34517" name="Rectangle 21"/>
          <p:cNvSpPr>
            <a:spLocks noChangeArrowheads="1"/>
          </p:cNvSpPr>
          <p:nvPr/>
        </p:nvSpPr>
        <p:spPr bwMode="auto">
          <a:xfrm>
            <a:off x="57150" y="625475"/>
            <a:ext cx="3619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800" b="1">
                <a:latin typeface="Times New Roman" pitchFamily="18" charset="0"/>
                <a:ea typeface="宋体" pitchFamily="2" charset="-122"/>
              </a:rPr>
              <a:t>a</a:t>
            </a:r>
          </a:p>
        </p:txBody>
      </p:sp>
      <p:sp useBgFill="1">
        <p:nvSpPr>
          <p:cNvPr id="234518" name="Rectangle 22"/>
          <p:cNvSpPr>
            <a:spLocks noChangeArrowheads="1"/>
          </p:cNvSpPr>
          <p:nvPr/>
        </p:nvSpPr>
        <p:spPr bwMode="auto">
          <a:xfrm>
            <a:off x="5314950" y="701675"/>
            <a:ext cx="304800" cy="381000"/>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34519" name="Rectangle 23"/>
          <p:cNvSpPr>
            <a:spLocks noChangeArrowheads="1"/>
          </p:cNvSpPr>
          <p:nvPr/>
        </p:nvSpPr>
        <p:spPr bwMode="auto">
          <a:xfrm>
            <a:off x="4171950" y="5160963"/>
            <a:ext cx="37941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800" b="1">
                <a:latin typeface="Times New Roman" pitchFamily="18" charset="0"/>
                <a:ea typeface="宋体" pitchFamily="2" charset="-122"/>
                <a:sym typeface="Symbol" pitchFamily="18" charset="2"/>
              </a:rPr>
              <a:t></a:t>
            </a:r>
          </a:p>
        </p:txBody>
      </p:sp>
      <p:sp useBgFill="1">
        <p:nvSpPr>
          <p:cNvPr id="234520" name="Rectangle 24"/>
          <p:cNvSpPr>
            <a:spLocks noChangeArrowheads="1"/>
          </p:cNvSpPr>
          <p:nvPr/>
        </p:nvSpPr>
        <p:spPr bwMode="auto">
          <a:xfrm>
            <a:off x="5608320" y="688975"/>
            <a:ext cx="251460" cy="381000"/>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34521" name="Rectangle 25"/>
          <p:cNvSpPr>
            <a:spLocks noChangeArrowheads="1"/>
          </p:cNvSpPr>
          <p:nvPr/>
        </p:nvSpPr>
        <p:spPr bwMode="auto">
          <a:xfrm>
            <a:off x="4249738" y="4475163"/>
            <a:ext cx="303212"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800" b="1">
                <a:latin typeface="Times New Roman" pitchFamily="18" charset="0"/>
                <a:ea typeface="宋体" pitchFamily="2" charset="-122"/>
                <a:sym typeface="Symbol" pitchFamily="18" charset="2"/>
              </a:rPr>
              <a:t>(</a:t>
            </a:r>
          </a:p>
        </p:txBody>
      </p:sp>
      <p:sp useBgFill="1">
        <p:nvSpPr>
          <p:cNvPr id="234522" name="Rectangle 26"/>
          <p:cNvSpPr>
            <a:spLocks noChangeArrowheads="1"/>
          </p:cNvSpPr>
          <p:nvPr/>
        </p:nvSpPr>
        <p:spPr bwMode="auto">
          <a:xfrm>
            <a:off x="5848350" y="688975"/>
            <a:ext cx="228600" cy="381000"/>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34523" name="Rectangle 27"/>
          <p:cNvSpPr>
            <a:spLocks noChangeArrowheads="1"/>
          </p:cNvSpPr>
          <p:nvPr/>
        </p:nvSpPr>
        <p:spPr bwMode="auto">
          <a:xfrm>
            <a:off x="361950" y="625475"/>
            <a:ext cx="3825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800" b="1">
                <a:latin typeface="Times New Roman" pitchFamily="18" charset="0"/>
                <a:ea typeface="宋体" pitchFamily="2" charset="-122"/>
                <a:sym typeface="Symbol" pitchFamily="18" charset="2"/>
              </a:rPr>
              <a:t>b</a:t>
            </a:r>
          </a:p>
        </p:txBody>
      </p:sp>
      <p:sp useBgFill="1">
        <p:nvSpPr>
          <p:cNvPr id="234524" name="Rectangle 28"/>
          <p:cNvSpPr>
            <a:spLocks noChangeArrowheads="1"/>
          </p:cNvSpPr>
          <p:nvPr/>
        </p:nvSpPr>
        <p:spPr bwMode="auto">
          <a:xfrm>
            <a:off x="6094268" y="620688"/>
            <a:ext cx="346364" cy="507111"/>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34525" name="Rectangle 29"/>
          <p:cNvSpPr>
            <a:spLocks noChangeArrowheads="1"/>
          </p:cNvSpPr>
          <p:nvPr/>
        </p:nvSpPr>
        <p:spPr bwMode="auto">
          <a:xfrm>
            <a:off x="4171950" y="3783013"/>
            <a:ext cx="46831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800" b="1">
                <a:latin typeface="Times New Roman" pitchFamily="18" charset="0"/>
                <a:ea typeface="宋体" pitchFamily="2" charset="-122"/>
                <a:sym typeface="Symbol" pitchFamily="18" charset="2"/>
              </a:rPr>
              <a:t> </a:t>
            </a:r>
          </a:p>
        </p:txBody>
      </p:sp>
      <p:sp useBgFill="1">
        <p:nvSpPr>
          <p:cNvPr id="234526" name="Rectangle 30"/>
          <p:cNvSpPr>
            <a:spLocks noChangeArrowheads="1"/>
          </p:cNvSpPr>
          <p:nvPr/>
        </p:nvSpPr>
        <p:spPr bwMode="auto">
          <a:xfrm>
            <a:off x="6297468" y="548680"/>
            <a:ext cx="346364" cy="557822"/>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34527" name="Rectangle 31"/>
          <p:cNvSpPr>
            <a:spLocks noChangeArrowheads="1"/>
          </p:cNvSpPr>
          <p:nvPr/>
        </p:nvSpPr>
        <p:spPr bwMode="auto">
          <a:xfrm>
            <a:off x="4248150" y="3117850"/>
            <a:ext cx="3032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800" b="1">
                <a:latin typeface="Times New Roman" pitchFamily="18" charset="0"/>
                <a:ea typeface="宋体" pitchFamily="2" charset="-122"/>
                <a:sym typeface="Symbol" pitchFamily="18" charset="2"/>
              </a:rPr>
              <a:t>(</a:t>
            </a:r>
          </a:p>
        </p:txBody>
      </p:sp>
      <p:sp useBgFill="1">
        <p:nvSpPr>
          <p:cNvPr id="234528" name="Rectangle 32"/>
          <p:cNvSpPr>
            <a:spLocks noChangeArrowheads="1"/>
          </p:cNvSpPr>
          <p:nvPr/>
        </p:nvSpPr>
        <p:spPr bwMode="auto">
          <a:xfrm>
            <a:off x="6534150" y="620688"/>
            <a:ext cx="381000" cy="461010"/>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34529" name="Rectangle 33"/>
          <p:cNvSpPr>
            <a:spLocks noChangeArrowheads="1"/>
          </p:cNvSpPr>
          <p:nvPr/>
        </p:nvSpPr>
        <p:spPr bwMode="auto">
          <a:xfrm>
            <a:off x="666750" y="625475"/>
            <a:ext cx="3413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800" b="1">
                <a:latin typeface="Times New Roman" pitchFamily="18" charset="0"/>
                <a:ea typeface="宋体" pitchFamily="2" charset="-122"/>
                <a:sym typeface="Symbol" pitchFamily="18" charset="2"/>
              </a:rPr>
              <a:t>c</a:t>
            </a:r>
          </a:p>
        </p:txBody>
      </p:sp>
      <p:sp useBgFill="1">
        <p:nvSpPr>
          <p:cNvPr id="234530" name="Rectangle 34"/>
          <p:cNvSpPr>
            <a:spLocks noChangeArrowheads="1"/>
          </p:cNvSpPr>
          <p:nvPr/>
        </p:nvSpPr>
        <p:spPr bwMode="auto">
          <a:xfrm>
            <a:off x="6775450" y="620688"/>
            <a:ext cx="304800" cy="461010"/>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34531" name="Rectangle 35"/>
          <p:cNvSpPr>
            <a:spLocks noChangeArrowheads="1"/>
          </p:cNvSpPr>
          <p:nvPr/>
        </p:nvSpPr>
        <p:spPr bwMode="auto">
          <a:xfrm>
            <a:off x="4241800" y="2417763"/>
            <a:ext cx="3873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800" b="1">
                <a:latin typeface="Times New Roman" pitchFamily="18" charset="0"/>
                <a:ea typeface="宋体" pitchFamily="2" charset="-122"/>
                <a:sym typeface="Symbol" pitchFamily="18" charset="2"/>
              </a:rPr>
              <a:t>+</a:t>
            </a:r>
          </a:p>
        </p:txBody>
      </p:sp>
      <p:sp useBgFill="1">
        <p:nvSpPr>
          <p:cNvPr id="234532" name="Rectangle 36"/>
          <p:cNvSpPr>
            <a:spLocks noChangeArrowheads="1"/>
          </p:cNvSpPr>
          <p:nvPr/>
        </p:nvSpPr>
        <p:spPr bwMode="auto">
          <a:xfrm>
            <a:off x="7067550" y="620688"/>
            <a:ext cx="381000" cy="461010"/>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34533" name="Rectangle 37"/>
          <p:cNvSpPr>
            <a:spLocks noChangeArrowheads="1"/>
          </p:cNvSpPr>
          <p:nvPr/>
        </p:nvSpPr>
        <p:spPr bwMode="auto">
          <a:xfrm>
            <a:off x="971550" y="625475"/>
            <a:ext cx="3825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800" b="1">
                <a:latin typeface="Times New Roman" pitchFamily="18" charset="0"/>
                <a:ea typeface="宋体" pitchFamily="2" charset="-122"/>
                <a:sym typeface="Symbol" pitchFamily="18" charset="2"/>
              </a:rPr>
              <a:t>d</a:t>
            </a:r>
          </a:p>
        </p:txBody>
      </p:sp>
      <p:sp useBgFill="1">
        <p:nvSpPr>
          <p:cNvPr id="234534" name="Rectangle 38"/>
          <p:cNvSpPr>
            <a:spLocks noChangeArrowheads="1"/>
          </p:cNvSpPr>
          <p:nvPr/>
        </p:nvSpPr>
        <p:spPr bwMode="auto">
          <a:xfrm>
            <a:off x="7296150" y="620688"/>
            <a:ext cx="304800" cy="507111"/>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34535" name="Rectangle 39"/>
          <p:cNvSpPr>
            <a:spLocks noChangeArrowheads="1"/>
          </p:cNvSpPr>
          <p:nvPr/>
        </p:nvSpPr>
        <p:spPr bwMode="auto">
          <a:xfrm>
            <a:off x="4171950" y="1731963"/>
            <a:ext cx="37147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800" b="1">
                <a:latin typeface="Times New Roman" pitchFamily="18" charset="0"/>
                <a:ea typeface="宋体" pitchFamily="2" charset="-122"/>
                <a:sym typeface="Symbol" pitchFamily="18" charset="2"/>
              </a:rPr>
              <a:t> /</a:t>
            </a:r>
          </a:p>
        </p:txBody>
      </p:sp>
      <p:sp useBgFill="1">
        <p:nvSpPr>
          <p:cNvPr id="234536" name="Rectangle 40"/>
          <p:cNvSpPr>
            <a:spLocks noChangeArrowheads="1"/>
          </p:cNvSpPr>
          <p:nvPr/>
        </p:nvSpPr>
        <p:spPr bwMode="auto">
          <a:xfrm>
            <a:off x="7524750" y="620688"/>
            <a:ext cx="304800" cy="490884"/>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34537" name="Rectangle 41"/>
          <p:cNvSpPr>
            <a:spLocks noChangeArrowheads="1"/>
          </p:cNvSpPr>
          <p:nvPr/>
        </p:nvSpPr>
        <p:spPr bwMode="auto">
          <a:xfrm>
            <a:off x="1276350" y="625475"/>
            <a:ext cx="3413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800" b="1">
                <a:latin typeface="Times New Roman" pitchFamily="18" charset="0"/>
                <a:ea typeface="宋体" pitchFamily="2" charset="-122"/>
                <a:sym typeface="Symbol" pitchFamily="18" charset="2"/>
              </a:rPr>
              <a:t>e</a:t>
            </a:r>
          </a:p>
        </p:txBody>
      </p:sp>
      <p:sp useBgFill="1">
        <p:nvSpPr>
          <p:cNvPr id="234538" name="Rectangle 42"/>
          <p:cNvSpPr>
            <a:spLocks noChangeArrowheads="1"/>
          </p:cNvSpPr>
          <p:nvPr/>
        </p:nvSpPr>
        <p:spPr bwMode="auto">
          <a:xfrm>
            <a:off x="7677150" y="548680"/>
            <a:ext cx="381000" cy="553212"/>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useBgFill="1">
        <p:nvSpPr>
          <p:cNvPr id="234539" name="Rectangle 43"/>
          <p:cNvSpPr>
            <a:spLocks noChangeArrowheads="1"/>
          </p:cNvSpPr>
          <p:nvPr/>
        </p:nvSpPr>
        <p:spPr bwMode="auto">
          <a:xfrm>
            <a:off x="4248150" y="1731963"/>
            <a:ext cx="381000" cy="519112"/>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kumimoji="1" lang="en-US" altLang="zh-CN" sz="2800" b="1" dirty="0">
                <a:latin typeface="Times New Roman" pitchFamily="18" charset="0"/>
                <a:ea typeface="宋体" pitchFamily="2" charset="-122"/>
                <a:sym typeface="Symbol" pitchFamily="18" charset="2"/>
              </a:rPr>
              <a:t> </a:t>
            </a:r>
            <a:r>
              <a:rPr kumimoji="1" lang="en-US" altLang="zh-CN" sz="2800" b="1" dirty="0">
                <a:solidFill>
                  <a:schemeClr val="bg1"/>
                </a:solidFill>
                <a:latin typeface="Times New Roman" pitchFamily="18" charset="0"/>
                <a:ea typeface="宋体" pitchFamily="2" charset="-122"/>
                <a:sym typeface="Symbol" pitchFamily="18" charset="2"/>
              </a:rPr>
              <a:t>/</a:t>
            </a:r>
          </a:p>
        </p:txBody>
      </p:sp>
      <p:sp>
        <p:nvSpPr>
          <p:cNvPr id="234540" name="Rectangle 44"/>
          <p:cNvSpPr>
            <a:spLocks noChangeArrowheads="1"/>
          </p:cNvSpPr>
          <p:nvPr/>
        </p:nvSpPr>
        <p:spPr bwMode="auto">
          <a:xfrm>
            <a:off x="1504950" y="625475"/>
            <a:ext cx="3714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800" b="1">
                <a:latin typeface="Times New Roman" pitchFamily="18" charset="0"/>
                <a:ea typeface="宋体" pitchFamily="2" charset="-122"/>
                <a:sym typeface="Symbol" pitchFamily="18" charset="2"/>
              </a:rPr>
              <a:t> </a:t>
            </a:r>
            <a:r>
              <a:rPr kumimoji="1" lang="en-US" altLang="zh-CN" sz="2800" b="1">
                <a:solidFill>
                  <a:schemeClr val="hlink"/>
                </a:solidFill>
                <a:latin typeface="Times New Roman" pitchFamily="18" charset="0"/>
                <a:ea typeface="宋体" pitchFamily="2" charset="-122"/>
                <a:sym typeface="Symbol" pitchFamily="18" charset="2"/>
              </a:rPr>
              <a:t>/</a:t>
            </a:r>
          </a:p>
        </p:txBody>
      </p:sp>
      <p:sp useBgFill="1">
        <p:nvSpPr>
          <p:cNvPr id="234541" name="Rectangle 45"/>
          <p:cNvSpPr>
            <a:spLocks noChangeArrowheads="1"/>
          </p:cNvSpPr>
          <p:nvPr/>
        </p:nvSpPr>
        <p:spPr bwMode="auto">
          <a:xfrm>
            <a:off x="4248150" y="2417763"/>
            <a:ext cx="387350" cy="519112"/>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800" b="1" dirty="0">
                <a:solidFill>
                  <a:schemeClr val="bg1"/>
                </a:solidFill>
                <a:latin typeface="Times New Roman" pitchFamily="18" charset="0"/>
                <a:ea typeface="宋体" pitchFamily="2" charset="-122"/>
                <a:sym typeface="Symbol" pitchFamily="18" charset="2"/>
              </a:rPr>
              <a:t>+</a:t>
            </a:r>
          </a:p>
        </p:txBody>
      </p:sp>
      <p:sp>
        <p:nvSpPr>
          <p:cNvPr id="234542" name="Rectangle 46"/>
          <p:cNvSpPr>
            <a:spLocks noChangeArrowheads="1"/>
          </p:cNvSpPr>
          <p:nvPr/>
        </p:nvSpPr>
        <p:spPr bwMode="auto">
          <a:xfrm>
            <a:off x="1809750" y="625475"/>
            <a:ext cx="3873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800" b="1">
                <a:solidFill>
                  <a:schemeClr val="hlink"/>
                </a:solidFill>
                <a:latin typeface="Times New Roman" pitchFamily="18" charset="0"/>
                <a:ea typeface="宋体" pitchFamily="2" charset="-122"/>
                <a:sym typeface="Symbol" pitchFamily="18" charset="2"/>
              </a:rPr>
              <a:t>+</a:t>
            </a:r>
          </a:p>
        </p:txBody>
      </p:sp>
      <p:sp useBgFill="1">
        <p:nvSpPr>
          <p:cNvPr id="234543" name="Rectangle 47"/>
          <p:cNvSpPr>
            <a:spLocks noChangeArrowheads="1"/>
          </p:cNvSpPr>
          <p:nvPr/>
        </p:nvSpPr>
        <p:spPr bwMode="auto">
          <a:xfrm>
            <a:off x="4171950" y="3103563"/>
            <a:ext cx="457200" cy="533400"/>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useBgFill="1">
        <p:nvSpPr>
          <p:cNvPr id="234544" name="Rectangle 48"/>
          <p:cNvSpPr>
            <a:spLocks noChangeArrowheads="1"/>
          </p:cNvSpPr>
          <p:nvPr/>
        </p:nvSpPr>
        <p:spPr bwMode="auto">
          <a:xfrm>
            <a:off x="4171950" y="3789363"/>
            <a:ext cx="379413" cy="519112"/>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800" b="1">
                <a:solidFill>
                  <a:schemeClr val="bg1"/>
                </a:solidFill>
                <a:latin typeface="Times New Roman" pitchFamily="18" charset="0"/>
                <a:ea typeface="宋体" pitchFamily="2" charset="-122"/>
                <a:sym typeface="Symbol" pitchFamily="18" charset="2"/>
              </a:rPr>
              <a:t></a:t>
            </a:r>
          </a:p>
        </p:txBody>
      </p:sp>
      <p:sp>
        <p:nvSpPr>
          <p:cNvPr id="234545" name="Rectangle 49"/>
          <p:cNvSpPr>
            <a:spLocks noChangeArrowheads="1"/>
          </p:cNvSpPr>
          <p:nvPr/>
        </p:nvSpPr>
        <p:spPr bwMode="auto">
          <a:xfrm>
            <a:off x="2116138" y="625475"/>
            <a:ext cx="37941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800" b="1">
                <a:solidFill>
                  <a:schemeClr val="hlink"/>
                </a:solidFill>
                <a:latin typeface="Times New Roman" pitchFamily="18" charset="0"/>
                <a:ea typeface="宋体" pitchFamily="2" charset="-122"/>
                <a:sym typeface="Symbol" pitchFamily="18" charset="2"/>
              </a:rPr>
              <a:t></a:t>
            </a:r>
          </a:p>
        </p:txBody>
      </p:sp>
      <p:sp useBgFill="1">
        <p:nvSpPr>
          <p:cNvPr id="234546" name="Rectangle 50"/>
          <p:cNvSpPr>
            <a:spLocks noChangeArrowheads="1"/>
          </p:cNvSpPr>
          <p:nvPr/>
        </p:nvSpPr>
        <p:spPr bwMode="auto">
          <a:xfrm>
            <a:off x="8058150" y="620688"/>
            <a:ext cx="228600" cy="446258"/>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useBgFill="1">
        <p:nvSpPr>
          <p:cNvPr id="234547" name="Rectangle 51"/>
          <p:cNvSpPr>
            <a:spLocks noChangeArrowheads="1"/>
          </p:cNvSpPr>
          <p:nvPr/>
        </p:nvSpPr>
        <p:spPr bwMode="auto">
          <a:xfrm>
            <a:off x="4197350" y="3827463"/>
            <a:ext cx="303213" cy="519112"/>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800" b="1">
                <a:latin typeface="Times New Roman" pitchFamily="18" charset="0"/>
                <a:ea typeface="宋体" pitchFamily="2" charset="-122"/>
                <a:sym typeface="Symbol" pitchFamily="18" charset="2"/>
              </a:rPr>
              <a:t>-</a:t>
            </a:r>
          </a:p>
        </p:txBody>
      </p:sp>
      <p:sp useBgFill="1">
        <p:nvSpPr>
          <p:cNvPr id="234548" name="Rectangle 52"/>
          <p:cNvSpPr>
            <a:spLocks noChangeArrowheads="1"/>
          </p:cNvSpPr>
          <p:nvPr/>
        </p:nvSpPr>
        <p:spPr bwMode="auto">
          <a:xfrm>
            <a:off x="8286750" y="692696"/>
            <a:ext cx="228600" cy="381000"/>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34549" name="Rectangle 53"/>
          <p:cNvSpPr>
            <a:spLocks noChangeArrowheads="1"/>
          </p:cNvSpPr>
          <p:nvPr/>
        </p:nvSpPr>
        <p:spPr bwMode="auto">
          <a:xfrm>
            <a:off x="2495550" y="625475"/>
            <a:ext cx="3032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800" b="1">
                <a:latin typeface="Times New Roman" pitchFamily="18" charset="0"/>
                <a:ea typeface="宋体" pitchFamily="2" charset="-122"/>
                <a:sym typeface="Symbol" pitchFamily="18" charset="2"/>
              </a:rPr>
              <a:t>f</a:t>
            </a:r>
          </a:p>
        </p:txBody>
      </p:sp>
      <p:sp useBgFill="1">
        <p:nvSpPr>
          <p:cNvPr id="234550" name="Rectangle 54"/>
          <p:cNvSpPr>
            <a:spLocks noChangeArrowheads="1"/>
          </p:cNvSpPr>
          <p:nvPr/>
        </p:nvSpPr>
        <p:spPr bwMode="auto">
          <a:xfrm>
            <a:off x="8439150" y="692696"/>
            <a:ext cx="304800" cy="381000"/>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useBgFill="1">
        <p:nvSpPr>
          <p:cNvPr id="234551" name="Rectangle 55"/>
          <p:cNvSpPr>
            <a:spLocks noChangeArrowheads="1"/>
          </p:cNvSpPr>
          <p:nvPr/>
        </p:nvSpPr>
        <p:spPr bwMode="auto">
          <a:xfrm>
            <a:off x="4026024" y="3789040"/>
            <a:ext cx="762000" cy="533400"/>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useBgFill="1">
        <p:nvSpPr>
          <p:cNvPr id="234552" name="Rectangle 56"/>
          <p:cNvSpPr>
            <a:spLocks noChangeArrowheads="1"/>
          </p:cNvSpPr>
          <p:nvPr/>
        </p:nvSpPr>
        <p:spPr bwMode="auto">
          <a:xfrm>
            <a:off x="4019550" y="4475163"/>
            <a:ext cx="762000" cy="533400"/>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34553" name="Rectangle 57"/>
          <p:cNvSpPr>
            <a:spLocks noChangeArrowheads="1"/>
          </p:cNvSpPr>
          <p:nvPr/>
        </p:nvSpPr>
        <p:spPr bwMode="auto">
          <a:xfrm>
            <a:off x="2724150" y="625475"/>
            <a:ext cx="3032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800" b="1">
                <a:solidFill>
                  <a:schemeClr val="hlink"/>
                </a:solidFill>
                <a:latin typeface="Times New Roman" pitchFamily="18" charset="0"/>
                <a:ea typeface="宋体" pitchFamily="2" charset="-122"/>
                <a:sym typeface="Symbol" pitchFamily="18" charset="2"/>
              </a:rPr>
              <a:t>-</a:t>
            </a:r>
          </a:p>
        </p:txBody>
      </p:sp>
      <p:sp>
        <p:nvSpPr>
          <p:cNvPr id="234554" name="Rectangle 58"/>
          <p:cNvSpPr>
            <a:spLocks noChangeArrowheads="1"/>
          </p:cNvSpPr>
          <p:nvPr/>
        </p:nvSpPr>
        <p:spPr bwMode="auto">
          <a:xfrm>
            <a:off x="2952750" y="625475"/>
            <a:ext cx="3794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800" b="1">
                <a:solidFill>
                  <a:schemeClr val="hlink"/>
                </a:solidFill>
                <a:latin typeface="Times New Roman" pitchFamily="18" charset="0"/>
                <a:ea typeface="宋体" pitchFamily="2" charset="-122"/>
                <a:sym typeface="Symbol" pitchFamily="18" charset="2"/>
              </a:rPr>
              <a:t></a:t>
            </a:r>
          </a:p>
        </p:txBody>
      </p:sp>
      <p:sp useBgFill="1">
        <p:nvSpPr>
          <p:cNvPr id="234555" name="Rectangle 59"/>
          <p:cNvSpPr>
            <a:spLocks noChangeArrowheads="1"/>
          </p:cNvSpPr>
          <p:nvPr/>
        </p:nvSpPr>
        <p:spPr bwMode="auto">
          <a:xfrm>
            <a:off x="4019550" y="5160963"/>
            <a:ext cx="762000" cy="533400"/>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useBgFill="1">
        <p:nvSpPr>
          <p:cNvPr id="234556" name="Rectangle 60"/>
          <p:cNvSpPr>
            <a:spLocks noChangeArrowheads="1"/>
          </p:cNvSpPr>
          <p:nvPr/>
        </p:nvSpPr>
        <p:spPr bwMode="auto">
          <a:xfrm>
            <a:off x="4019550" y="5846763"/>
            <a:ext cx="762000" cy="533400"/>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34557" name="Rectangle 61"/>
          <p:cNvSpPr>
            <a:spLocks noChangeArrowheads="1"/>
          </p:cNvSpPr>
          <p:nvPr/>
        </p:nvSpPr>
        <p:spPr bwMode="auto">
          <a:xfrm>
            <a:off x="3276600" y="625475"/>
            <a:ext cx="3619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800" b="1" dirty="0">
                <a:solidFill>
                  <a:schemeClr val="hlink"/>
                </a:solidFill>
                <a:latin typeface="Times New Roman" pitchFamily="18" charset="0"/>
                <a:ea typeface="宋体" pitchFamily="2" charset="-122"/>
                <a:sym typeface="Symbol" pitchFamily="18" charset="2"/>
              </a:rPr>
              <a:t>#</a:t>
            </a:r>
          </a:p>
        </p:txBody>
      </p:sp>
      <p:sp useBgFill="1">
        <p:nvSpPr>
          <p:cNvPr id="234558" name="Rectangle 62"/>
          <p:cNvSpPr>
            <a:spLocks noChangeArrowheads="1"/>
          </p:cNvSpPr>
          <p:nvPr/>
        </p:nvSpPr>
        <p:spPr bwMode="auto">
          <a:xfrm>
            <a:off x="8667750" y="625475"/>
            <a:ext cx="381000" cy="457200"/>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234514"/>
                                        </p:tgtEl>
                                        <p:attrNameLst>
                                          <p:attrName>style.visibility</p:attrName>
                                        </p:attrNameLst>
                                      </p:cBhvr>
                                      <p:to>
                                        <p:strVal val="visible"/>
                                      </p:to>
                                    </p:set>
                                    <p:animEffect transition="in" filter="slide(fromTop)">
                                      <p:cBhvr>
                                        <p:cTn id="7" dur="500"/>
                                        <p:tgtEl>
                                          <p:spTgt spid="2345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2" fill="hold" grpId="0" nodeType="clickEffect">
                                  <p:stCondLst>
                                    <p:cond delay="0"/>
                                  </p:stCondLst>
                                  <p:childTnLst>
                                    <p:set>
                                      <p:cBhvr>
                                        <p:cTn id="11" dur="1" fill="hold">
                                          <p:stCondLst>
                                            <p:cond delay="0"/>
                                          </p:stCondLst>
                                        </p:cTn>
                                        <p:tgtEl>
                                          <p:spTgt spid="234516"/>
                                        </p:tgtEl>
                                        <p:attrNameLst>
                                          <p:attrName>style.visibility</p:attrName>
                                        </p:attrNameLst>
                                      </p:cBhvr>
                                      <p:to>
                                        <p:strVal val="visible"/>
                                      </p:to>
                                    </p:set>
                                    <p:animEffect transition="in" filter="slide(fromRight)">
                                      <p:cBhvr>
                                        <p:cTn id="12" dur="500"/>
                                        <p:tgtEl>
                                          <p:spTgt spid="234516"/>
                                        </p:tgtEl>
                                      </p:cBhvr>
                                    </p:animEffect>
                                  </p:childTnLst>
                                </p:cTn>
                              </p:par>
                            </p:childTnLst>
                          </p:cTn>
                        </p:par>
                        <p:par>
                          <p:cTn id="13" fill="hold" nodeType="afterGroup">
                            <p:stCondLst>
                              <p:cond delay="500"/>
                            </p:stCondLst>
                            <p:childTnLst>
                              <p:par>
                                <p:cTn id="14" presetID="12" presetClass="entr" presetSubtype="2" fill="hold" grpId="0" nodeType="afterEffect">
                                  <p:stCondLst>
                                    <p:cond delay="0"/>
                                  </p:stCondLst>
                                  <p:childTnLst>
                                    <p:set>
                                      <p:cBhvr>
                                        <p:cTn id="15" dur="1" fill="hold">
                                          <p:stCondLst>
                                            <p:cond delay="0"/>
                                          </p:stCondLst>
                                        </p:cTn>
                                        <p:tgtEl>
                                          <p:spTgt spid="234517"/>
                                        </p:tgtEl>
                                        <p:attrNameLst>
                                          <p:attrName>style.visibility</p:attrName>
                                        </p:attrNameLst>
                                      </p:cBhvr>
                                      <p:to>
                                        <p:strVal val="visible"/>
                                      </p:to>
                                    </p:set>
                                    <p:animEffect transition="in" filter="slide(fromRight)">
                                      <p:cBhvr>
                                        <p:cTn id="16" dur="500"/>
                                        <p:tgtEl>
                                          <p:spTgt spid="234517"/>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2" fill="hold" grpId="0" nodeType="clickEffect">
                                  <p:stCondLst>
                                    <p:cond delay="0"/>
                                  </p:stCondLst>
                                  <p:childTnLst>
                                    <p:set>
                                      <p:cBhvr>
                                        <p:cTn id="20" dur="1" fill="hold">
                                          <p:stCondLst>
                                            <p:cond delay="0"/>
                                          </p:stCondLst>
                                        </p:cTn>
                                        <p:tgtEl>
                                          <p:spTgt spid="234518"/>
                                        </p:tgtEl>
                                        <p:attrNameLst>
                                          <p:attrName>style.visibility</p:attrName>
                                        </p:attrNameLst>
                                      </p:cBhvr>
                                      <p:to>
                                        <p:strVal val="visible"/>
                                      </p:to>
                                    </p:set>
                                    <p:animEffect transition="in" filter="slide(fromRight)">
                                      <p:cBhvr>
                                        <p:cTn id="21" dur="500"/>
                                        <p:tgtEl>
                                          <p:spTgt spid="234518"/>
                                        </p:tgtEl>
                                      </p:cBhvr>
                                    </p:animEffect>
                                  </p:childTnLst>
                                </p:cTn>
                              </p:par>
                            </p:childTnLst>
                          </p:cTn>
                        </p:par>
                        <p:par>
                          <p:cTn id="22" fill="hold" nodeType="afterGroup">
                            <p:stCondLst>
                              <p:cond delay="500"/>
                            </p:stCondLst>
                            <p:childTnLst>
                              <p:par>
                                <p:cTn id="23" presetID="12" presetClass="entr" presetSubtype="1" fill="hold" grpId="0" nodeType="afterEffect">
                                  <p:stCondLst>
                                    <p:cond delay="0"/>
                                  </p:stCondLst>
                                  <p:childTnLst>
                                    <p:set>
                                      <p:cBhvr>
                                        <p:cTn id="24" dur="1" fill="hold">
                                          <p:stCondLst>
                                            <p:cond delay="0"/>
                                          </p:stCondLst>
                                        </p:cTn>
                                        <p:tgtEl>
                                          <p:spTgt spid="234519"/>
                                        </p:tgtEl>
                                        <p:attrNameLst>
                                          <p:attrName>style.visibility</p:attrName>
                                        </p:attrNameLst>
                                      </p:cBhvr>
                                      <p:to>
                                        <p:strVal val="visible"/>
                                      </p:to>
                                    </p:set>
                                    <p:animEffect transition="in" filter="slide(fromTop)">
                                      <p:cBhvr>
                                        <p:cTn id="25" dur="500"/>
                                        <p:tgtEl>
                                          <p:spTgt spid="234519"/>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2" fill="hold" grpId="0" nodeType="clickEffect">
                                  <p:stCondLst>
                                    <p:cond delay="0"/>
                                  </p:stCondLst>
                                  <p:childTnLst>
                                    <p:set>
                                      <p:cBhvr>
                                        <p:cTn id="29" dur="1" fill="hold">
                                          <p:stCondLst>
                                            <p:cond delay="0"/>
                                          </p:stCondLst>
                                        </p:cTn>
                                        <p:tgtEl>
                                          <p:spTgt spid="234520"/>
                                        </p:tgtEl>
                                        <p:attrNameLst>
                                          <p:attrName>style.visibility</p:attrName>
                                        </p:attrNameLst>
                                      </p:cBhvr>
                                      <p:to>
                                        <p:strVal val="visible"/>
                                      </p:to>
                                    </p:set>
                                    <p:animEffect transition="in" filter="slide(fromRight)">
                                      <p:cBhvr>
                                        <p:cTn id="30" dur="500"/>
                                        <p:tgtEl>
                                          <p:spTgt spid="234520"/>
                                        </p:tgtEl>
                                      </p:cBhvr>
                                    </p:animEffect>
                                  </p:childTnLst>
                                </p:cTn>
                              </p:par>
                            </p:childTnLst>
                          </p:cTn>
                        </p:par>
                        <p:par>
                          <p:cTn id="31" fill="hold" nodeType="afterGroup">
                            <p:stCondLst>
                              <p:cond delay="500"/>
                            </p:stCondLst>
                            <p:childTnLst>
                              <p:par>
                                <p:cTn id="32" presetID="12" presetClass="entr" presetSubtype="1" fill="hold" grpId="0" nodeType="afterEffect">
                                  <p:stCondLst>
                                    <p:cond delay="0"/>
                                  </p:stCondLst>
                                  <p:childTnLst>
                                    <p:set>
                                      <p:cBhvr>
                                        <p:cTn id="33" dur="1" fill="hold">
                                          <p:stCondLst>
                                            <p:cond delay="0"/>
                                          </p:stCondLst>
                                        </p:cTn>
                                        <p:tgtEl>
                                          <p:spTgt spid="234521"/>
                                        </p:tgtEl>
                                        <p:attrNameLst>
                                          <p:attrName>style.visibility</p:attrName>
                                        </p:attrNameLst>
                                      </p:cBhvr>
                                      <p:to>
                                        <p:strVal val="visible"/>
                                      </p:to>
                                    </p:set>
                                    <p:animEffect transition="in" filter="slide(fromTop)">
                                      <p:cBhvr>
                                        <p:cTn id="34" dur="500"/>
                                        <p:tgtEl>
                                          <p:spTgt spid="234521"/>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2" presetClass="entr" presetSubtype="2" fill="hold" grpId="0" nodeType="clickEffect">
                                  <p:stCondLst>
                                    <p:cond delay="0"/>
                                  </p:stCondLst>
                                  <p:childTnLst>
                                    <p:set>
                                      <p:cBhvr>
                                        <p:cTn id="38" dur="1" fill="hold">
                                          <p:stCondLst>
                                            <p:cond delay="0"/>
                                          </p:stCondLst>
                                        </p:cTn>
                                        <p:tgtEl>
                                          <p:spTgt spid="234522"/>
                                        </p:tgtEl>
                                        <p:attrNameLst>
                                          <p:attrName>style.visibility</p:attrName>
                                        </p:attrNameLst>
                                      </p:cBhvr>
                                      <p:to>
                                        <p:strVal val="visible"/>
                                      </p:to>
                                    </p:set>
                                    <p:animEffect transition="in" filter="slide(fromRight)">
                                      <p:cBhvr>
                                        <p:cTn id="39" dur="500"/>
                                        <p:tgtEl>
                                          <p:spTgt spid="234522"/>
                                        </p:tgtEl>
                                      </p:cBhvr>
                                    </p:animEffect>
                                  </p:childTnLst>
                                </p:cTn>
                              </p:par>
                            </p:childTnLst>
                          </p:cTn>
                        </p:par>
                        <p:par>
                          <p:cTn id="40" fill="hold" nodeType="afterGroup">
                            <p:stCondLst>
                              <p:cond delay="500"/>
                            </p:stCondLst>
                            <p:childTnLst>
                              <p:par>
                                <p:cTn id="41" presetID="12" presetClass="entr" presetSubtype="2" fill="hold" grpId="0" nodeType="afterEffect">
                                  <p:stCondLst>
                                    <p:cond delay="0"/>
                                  </p:stCondLst>
                                  <p:childTnLst>
                                    <p:set>
                                      <p:cBhvr>
                                        <p:cTn id="42" dur="1" fill="hold">
                                          <p:stCondLst>
                                            <p:cond delay="0"/>
                                          </p:stCondLst>
                                        </p:cTn>
                                        <p:tgtEl>
                                          <p:spTgt spid="234523"/>
                                        </p:tgtEl>
                                        <p:attrNameLst>
                                          <p:attrName>style.visibility</p:attrName>
                                        </p:attrNameLst>
                                      </p:cBhvr>
                                      <p:to>
                                        <p:strVal val="visible"/>
                                      </p:to>
                                    </p:set>
                                    <p:animEffect transition="in" filter="slide(fromRight)">
                                      <p:cBhvr>
                                        <p:cTn id="43" dur="500"/>
                                        <p:tgtEl>
                                          <p:spTgt spid="234523"/>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2" presetClass="entr" presetSubtype="2" fill="hold" grpId="0" nodeType="clickEffect">
                                  <p:stCondLst>
                                    <p:cond delay="0"/>
                                  </p:stCondLst>
                                  <p:childTnLst>
                                    <p:set>
                                      <p:cBhvr>
                                        <p:cTn id="47" dur="1" fill="hold">
                                          <p:stCondLst>
                                            <p:cond delay="0"/>
                                          </p:stCondLst>
                                        </p:cTn>
                                        <p:tgtEl>
                                          <p:spTgt spid="234524"/>
                                        </p:tgtEl>
                                        <p:attrNameLst>
                                          <p:attrName>style.visibility</p:attrName>
                                        </p:attrNameLst>
                                      </p:cBhvr>
                                      <p:to>
                                        <p:strVal val="visible"/>
                                      </p:to>
                                    </p:set>
                                    <p:animEffect transition="in" filter="slide(fromRight)">
                                      <p:cBhvr>
                                        <p:cTn id="48" dur="500"/>
                                        <p:tgtEl>
                                          <p:spTgt spid="234524"/>
                                        </p:tgtEl>
                                      </p:cBhvr>
                                    </p:animEffect>
                                  </p:childTnLst>
                                </p:cTn>
                              </p:par>
                            </p:childTnLst>
                          </p:cTn>
                        </p:par>
                        <p:par>
                          <p:cTn id="49" fill="hold" nodeType="afterGroup">
                            <p:stCondLst>
                              <p:cond delay="500"/>
                            </p:stCondLst>
                            <p:childTnLst>
                              <p:par>
                                <p:cTn id="50" presetID="12" presetClass="entr" presetSubtype="1" fill="hold" grpId="0" nodeType="afterEffect">
                                  <p:stCondLst>
                                    <p:cond delay="0"/>
                                  </p:stCondLst>
                                  <p:childTnLst>
                                    <p:set>
                                      <p:cBhvr>
                                        <p:cTn id="51" dur="1" fill="hold">
                                          <p:stCondLst>
                                            <p:cond delay="0"/>
                                          </p:stCondLst>
                                        </p:cTn>
                                        <p:tgtEl>
                                          <p:spTgt spid="234525"/>
                                        </p:tgtEl>
                                        <p:attrNameLst>
                                          <p:attrName>style.visibility</p:attrName>
                                        </p:attrNameLst>
                                      </p:cBhvr>
                                      <p:to>
                                        <p:strVal val="visible"/>
                                      </p:to>
                                    </p:set>
                                    <p:animEffect transition="in" filter="slide(fromTop)">
                                      <p:cBhvr>
                                        <p:cTn id="52" dur="500"/>
                                        <p:tgtEl>
                                          <p:spTgt spid="234525"/>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2" presetClass="entr" presetSubtype="2" fill="hold" grpId="0" nodeType="clickEffect">
                                  <p:stCondLst>
                                    <p:cond delay="0"/>
                                  </p:stCondLst>
                                  <p:childTnLst>
                                    <p:set>
                                      <p:cBhvr>
                                        <p:cTn id="56" dur="1" fill="hold">
                                          <p:stCondLst>
                                            <p:cond delay="0"/>
                                          </p:stCondLst>
                                        </p:cTn>
                                        <p:tgtEl>
                                          <p:spTgt spid="234526"/>
                                        </p:tgtEl>
                                        <p:attrNameLst>
                                          <p:attrName>style.visibility</p:attrName>
                                        </p:attrNameLst>
                                      </p:cBhvr>
                                      <p:to>
                                        <p:strVal val="visible"/>
                                      </p:to>
                                    </p:set>
                                    <p:animEffect transition="in" filter="slide(fromRight)">
                                      <p:cBhvr>
                                        <p:cTn id="57" dur="500"/>
                                        <p:tgtEl>
                                          <p:spTgt spid="234526"/>
                                        </p:tgtEl>
                                      </p:cBhvr>
                                    </p:animEffect>
                                  </p:childTnLst>
                                </p:cTn>
                              </p:par>
                            </p:childTnLst>
                          </p:cTn>
                        </p:par>
                        <p:par>
                          <p:cTn id="58" fill="hold" nodeType="afterGroup">
                            <p:stCondLst>
                              <p:cond delay="500"/>
                            </p:stCondLst>
                            <p:childTnLst>
                              <p:par>
                                <p:cTn id="59" presetID="12" presetClass="entr" presetSubtype="1" fill="hold" grpId="0" nodeType="afterEffect">
                                  <p:stCondLst>
                                    <p:cond delay="0"/>
                                  </p:stCondLst>
                                  <p:childTnLst>
                                    <p:set>
                                      <p:cBhvr>
                                        <p:cTn id="60" dur="1" fill="hold">
                                          <p:stCondLst>
                                            <p:cond delay="0"/>
                                          </p:stCondLst>
                                        </p:cTn>
                                        <p:tgtEl>
                                          <p:spTgt spid="234527"/>
                                        </p:tgtEl>
                                        <p:attrNameLst>
                                          <p:attrName>style.visibility</p:attrName>
                                        </p:attrNameLst>
                                      </p:cBhvr>
                                      <p:to>
                                        <p:strVal val="visible"/>
                                      </p:to>
                                    </p:set>
                                    <p:animEffect transition="in" filter="slide(fromTop)">
                                      <p:cBhvr>
                                        <p:cTn id="61" dur="500"/>
                                        <p:tgtEl>
                                          <p:spTgt spid="234527"/>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12" presetClass="entr" presetSubtype="2" fill="hold" grpId="0" nodeType="clickEffect">
                                  <p:stCondLst>
                                    <p:cond delay="0"/>
                                  </p:stCondLst>
                                  <p:childTnLst>
                                    <p:set>
                                      <p:cBhvr>
                                        <p:cTn id="65" dur="1" fill="hold">
                                          <p:stCondLst>
                                            <p:cond delay="0"/>
                                          </p:stCondLst>
                                        </p:cTn>
                                        <p:tgtEl>
                                          <p:spTgt spid="234528"/>
                                        </p:tgtEl>
                                        <p:attrNameLst>
                                          <p:attrName>style.visibility</p:attrName>
                                        </p:attrNameLst>
                                      </p:cBhvr>
                                      <p:to>
                                        <p:strVal val="visible"/>
                                      </p:to>
                                    </p:set>
                                    <p:animEffect transition="in" filter="slide(fromRight)">
                                      <p:cBhvr>
                                        <p:cTn id="66" dur="500"/>
                                        <p:tgtEl>
                                          <p:spTgt spid="234528"/>
                                        </p:tgtEl>
                                      </p:cBhvr>
                                    </p:animEffect>
                                  </p:childTnLst>
                                </p:cTn>
                              </p:par>
                            </p:childTnLst>
                          </p:cTn>
                        </p:par>
                        <p:par>
                          <p:cTn id="67" fill="hold" nodeType="afterGroup">
                            <p:stCondLst>
                              <p:cond delay="500"/>
                            </p:stCondLst>
                            <p:childTnLst>
                              <p:par>
                                <p:cTn id="68" presetID="12" presetClass="entr" presetSubtype="2" fill="hold" grpId="0" nodeType="afterEffect">
                                  <p:stCondLst>
                                    <p:cond delay="0"/>
                                  </p:stCondLst>
                                  <p:childTnLst>
                                    <p:set>
                                      <p:cBhvr>
                                        <p:cTn id="69" dur="1" fill="hold">
                                          <p:stCondLst>
                                            <p:cond delay="0"/>
                                          </p:stCondLst>
                                        </p:cTn>
                                        <p:tgtEl>
                                          <p:spTgt spid="234529"/>
                                        </p:tgtEl>
                                        <p:attrNameLst>
                                          <p:attrName>style.visibility</p:attrName>
                                        </p:attrNameLst>
                                      </p:cBhvr>
                                      <p:to>
                                        <p:strVal val="visible"/>
                                      </p:to>
                                    </p:set>
                                    <p:animEffect transition="in" filter="slide(fromRight)">
                                      <p:cBhvr>
                                        <p:cTn id="70" dur="500"/>
                                        <p:tgtEl>
                                          <p:spTgt spid="234529"/>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12" presetClass="entr" presetSubtype="2" fill="hold" grpId="0" nodeType="clickEffect">
                                  <p:stCondLst>
                                    <p:cond delay="0"/>
                                  </p:stCondLst>
                                  <p:childTnLst>
                                    <p:set>
                                      <p:cBhvr>
                                        <p:cTn id="74" dur="1" fill="hold">
                                          <p:stCondLst>
                                            <p:cond delay="0"/>
                                          </p:stCondLst>
                                        </p:cTn>
                                        <p:tgtEl>
                                          <p:spTgt spid="234530"/>
                                        </p:tgtEl>
                                        <p:attrNameLst>
                                          <p:attrName>style.visibility</p:attrName>
                                        </p:attrNameLst>
                                      </p:cBhvr>
                                      <p:to>
                                        <p:strVal val="visible"/>
                                      </p:to>
                                    </p:set>
                                    <p:animEffect transition="in" filter="slide(fromRight)">
                                      <p:cBhvr>
                                        <p:cTn id="75" dur="500"/>
                                        <p:tgtEl>
                                          <p:spTgt spid="234530"/>
                                        </p:tgtEl>
                                      </p:cBhvr>
                                    </p:animEffect>
                                  </p:childTnLst>
                                </p:cTn>
                              </p:par>
                            </p:childTnLst>
                          </p:cTn>
                        </p:par>
                        <p:par>
                          <p:cTn id="76" fill="hold" nodeType="afterGroup">
                            <p:stCondLst>
                              <p:cond delay="500"/>
                            </p:stCondLst>
                            <p:childTnLst>
                              <p:par>
                                <p:cTn id="77" presetID="12" presetClass="entr" presetSubtype="1" fill="hold" grpId="0" nodeType="afterEffect">
                                  <p:stCondLst>
                                    <p:cond delay="0"/>
                                  </p:stCondLst>
                                  <p:childTnLst>
                                    <p:set>
                                      <p:cBhvr>
                                        <p:cTn id="78" dur="1" fill="hold">
                                          <p:stCondLst>
                                            <p:cond delay="0"/>
                                          </p:stCondLst>
                                        </p:cTn>
                                        <p:tgtEl>
                                          <p:spTgt spid="234531"/>
                                        </p:tgtEl>
                                        <p:attrNameLst>
                                          <p:attrName>style.visibility</p:attrName>
                                        </p:attrNameLst>
                                      </p:cBhvr>
                                      <p:to>
                                        <p:strVal val="visible"/>
                                      </p:to>
                                    </p:set>
                                    <p:animEffect transition="in" filter="slide(fromTop)">
                                      <p:cBhvr>
                                        <p:cTn id="79" dur="500"/>
                                        <p:tgtEl>
                                          <p:spTgt spid="234531"/>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12" presetClass="entr" presetSubtype="2" fill="hold" grpId="0" nodeType="clickEffect">
                                  <p:stCondLst>
                                    <p:cond delay="0"/>
                                  </p:stCondLst>
                                  <p:childTnLst>
                                    <p:set>
                                      <p:cBhvr>
                                        <p:cTn id="83" dur="1" fill="hold">
                                          <p:stCondLst>
                                            <p:cond delay="0"/>
                                          </p:stCondLst>
                                        </p:cTn>
                                        <p:tgtEl>
                                          <p:spTgt spid="234532"/>
                                        </p:tgtEl>
                                        <p:attrNameLst>
                                          <p:attrName>style.visibility</p:attrName>
                                        </p:attrNameLst>
                                      </p:cBhvr>
                                      <p:to>
                                        <p:strVal val="visible"/>
                                      </p:to>
                                    </p:set>
                                    <p:animEffect transition="in" filter="slide(fromRight)">
                                      <p:cBhvr>
                                        <p:cTn id="84" dur="500"/>
                                        <p:tgtEl>
                                          <p:spTgt spid="234532"/>
                                        </p:tgtEl>
                                      </p:cBhvr>
                                    </p:animEffect>
                                  </p:childTnLst>
                                </p:cTn>
                              </p:par>
                            </p:childTnLst>
                          </p:cTn>
                        </p:par>
                        <p:par>
                          <p:cTn id="85" fill="hold" nodeType="afterGroup">
                            <p:stCondLst>
                              <p:cond delay="500"/>
                            </p:stCondLst>
                            <p:childTnLst>
                              <p:par>
                                <p:cTn id="86" presetID="12" presetClass="entr" presetSubtype="2" fill="hold" grpId="0" nodeType="afterEffect">
                                  <p:stCondLst>
                                    <p:cond delay="0"/>
                                  </p:stCondLst>
                                  <p:childTnLst>
                                    <p:set>
                                      <p:cBhvr>
                                        <p:cTn id="87" dur="1" fill="hold">
                                          <p:stCondLst>
                                            <p:cond delay="0"/>
                                          </p:stCondLst>
                                        </p:cTn>
                                        <p:tgtEl>
                                          <p:spTgt spid="234533"/>
                                        </p:tgtEl>
                                        <p:attrNameLst>
                                          <p:attrName>style.visibility</p:attrName>
                                        </p:attrNameLst>
                                      </p:cBhvr>
                                      <p:to>
                                        <p:strVal val="visible"/>
                                      </p:to>
                                    </p:set>
                                    <p:animEffect transition="in" filter="slide(fromRight)">
                                      <p:cBhvr>
                                        <p:cTn id="88" dur="500"/>
                                        <p:tgtEl>
                                          <p:spTgt spid="234533"/>
                                        </p:tgtEl>
                                      </p:cBhvr>
                                    </p:animEffect>
                                  </p:childTnLst>
                                </p:cTn>
                              </p:par>
                            </p:childTnLst>
                          </p:cTn>
                        </p:par>
                      </p:childTnLst>
                    </p:cTn>
                  </p:par>
                  <p:par>
                    <p:cTn id="89" fill="hold" nodeType="clickPar">
                      <p:stCondLst>
                        <p:cond delay="indefinite"/>
                      </p:stCondLst>
                      <p:childTnLst>
                        <p:par>
                          <p:cTn id="90" fill="hold" nodeType="withGroup">
                            <p:stCondLst>
                              <p:cond delay="0"/>
                            </p:stCondLst>
                            <p:childTnLst>
                              <p:par>
                                <p:cTn id="91" presetID="12" presetClass="entr" presetSubtype="2" fill="hold" grpId="0" nodeType="clickEffect">
                                  <p:stCondLst>
                                    <p:cond delay="0"/>
                                  </p:stCondLst>
                                  <p:childTnLst>
                                    <p:set>
                                      <p:cBhvr>
                                        <p:cTn id="92" dur="1" fill="hold">
                                          <p:stCondLst>
                                            <p:cond delay="0"/>
                                          </p:stCondLst>
                                        </p:cTn>
                                        <p:tgtEl>
                                          <p:spTgt spid="234534"/>
                                        </p:tgtEl>
                                        <p:attrNameLst>
                                          <p:attrName>style.visibility</p:attrName>
                                        </p:attrNameLst>
                                      </p:cBhvr>
                                      <p:to>
                                        <p:strVal val="visible"/>
                                      </p:to>
                                    </p:set>
                                    <p:animEffect transition="in" filter="slide(fromRight)">
                                      <p:cBhvr>
                                        <p:cTn id="93" dur="500"/>
                                        <p:tgtEl>
                                          <p:spTgt spid="234534"/>
                                        </p:tgtEl>
                                      </p:cBhvr>
                                    </p:animEffect>
                                  </p:childTnLst>
                                </p:cTn>
                              </p:par>
                            </p:childTnLst>
                          </p:cTn>
                        </p:par>
                        <p:par>
                          <p:cTn id="94" fill="hold" nodeType="afterGroup">
                            <p:stCondLst>
                              <p:cond delay="500"/>
                            </p:stCondLst>
                            <p:childTnLst>
                              <p:par>
                                <p:cTn id="95" presetID="12" presetClass="entr" presetSubtype="1" fill="hold" grpId="0" nodeType="afterEffect">
                                  <p:stCondLst>
                                    <p:cond delay="0"/>
                                  </p:stCondLst>
                                  <p:childTnLst>
                                    <p:set>
                                      <p:cBhvr>
                                        <p:cTn id="96" dur="1" fill="hold">
                                          <p:stCondLst>
                                            <p:cond delay="0"/>
                                          </p:stCondLst>
                                        </p:cTn>
                                        <p:tgtEl>
                                          <p:spTgt spid="234535"/>
                                        </p:tgtEl>
                                        <p:attrNameLst>
                                          <p:attrName>style.visibility</p:attrName>
                                        </p:attrNameLst>
                                      </p:cBhvr>
                                      <p:to>
                                        <p:strVal val="visible"/>
                                      </p:to>
                                    </p:set>
                                    <p:animEffect transition="in" filter="slide(fromTop)">
                                      <p:cBhvr>
                                        <p:cTn id="97" dur="500"/>
                                        <p:tgtEl>
                                          <p:spTgt spid="234535"/>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12" presetClass="entr" presetSubtype="2" fill="hold" grpId="0" nodeType="clickEffect">
                                  <p:stCondLst>
                                    <p:cond delay="0"/>
                                  </p:stCondLst>
                                  <p:childTnLst>
                                    <p:set>
                                      <p:cBhvr>
                                        <p:cTn id="101" dur="1" fill="hold">
                                          <p:stCondLst>
                                            <p:cond delay="0"/>
                                          </p:stCondLst>
                                        </p:cTn>
                                        <p:tgtEl>
                                          <p:spTgt spid="234536"/>
                                        </p:tgtEl>
                                        <p:attrNameLst>
                                          <p:attrName>style.visibility</p:attrName>
                                        </p:attrNameLst>
                                      </p:cBhvr>
                                      <p:to>
                                        <p:strVal val="visible"/>
                                      </p:to>
                                    </p:set>
                                    <p:animEffect transition="in" filter="slide(fromRight)">
                                      <p:cBhvr>
                                        <p:cTn id="102" dur="500"/>
                                        <p:tgtEl>
                                          <p:spTgt spid="234536"/>
                                        </p:tgtEl>
                                      </p:cBhvr>
                                    </p:animEffect>
                                  </p:childTnLst>
                                </p:cTn>
                              </p:par>
                            </p:childTnLst>
                          </p:cTn>
                        </p:par>
                        <p:par>
                          <p:cTn id="103" fill="hold" nodeType="afterGroup">
                            <p:stCondLst>
                              <p:cond delay="500"/>
                            </p:stCondLst>
                            <p:childTnLst>
                              <p:par>
                                <p:cTn id="104" presetID="12" presetClass="entr" presetSubtype="2" fill="hold" grpId="0" nodeType="afterEffect">
                                  <p:stCondLst>
                                    <p:cond delay="0"/>
                                  </p:stCondLst>
                                  <p:childTnLst>
                                    <p:set>
                                      <p:cBhvr>
                                        <p:cTn id="105" dur="1" fill="hold">
                                          <p:stCondLst>
                                            <p:cond delay="0"/>
                                          </p:stCondLst>
                                        </p:cTn>
                                        <p:tgtEl>
                                          <p:spTgt spid="234537"/>
                                        </p:tgtEl>
                                        <p:attrNameLst>
                                          <p:attrName>style.visibility</p:attrName>
                                        </p:attrNameLst>
                                      </p:cBhvr>
                                      <p:to>
                                        <p:strVal val="visible"/>
                                      </p:to>
                                    </p:set>
                                    <p:animEffect transition="in" filter="slide(fromRight)">
                                      <p:cBhvr>
                                        <p:cTn id="106" dur="500"/>
                                        <p:tgtEl>
                                          <p:spTgt spid="234537"/>
                                        </p:tgtEl>
                                      </p:cBhvr>
                                    </p:animEffect>
                                  </p:childTnLst>
                                </p:cTn>
                              </p:par>
                            </p:childTnLst>
                          </p:cTn>
                        </p:par>
                      </p:childTnLst>
                    </p:cTn>
                  </p:par>
                  <p:par>
                    <p:cTn id="107" fill="hold" nodeType="clickPar">
                      <p:stCondLst>
                        <p:cond delay="indefinite"/>
                      </p:stCondLst>
                      <p:childTnLst>
                        <p:par>
                          <p:cTn id="108" fill="hold" nodeType="withGroup">
                            <p:stCondLst>
                              <p:cond delay="0"/>
                            </p:stCondLst>
                            <p:childTnLst>
                              <p:par>
                                <p:cTn id="109" presetID="12" presetClass="entr" presetSubtype="2" fill="hold" grpId="0" nodeType="clickEffect">
                                  <p:stCondLst>
                                    <p:cond delay="0"/>
                                  </p:stCondLst>
                                  <p:childTnLst>
                                    <p:set>
                                      <p:cBhvr>
                                        <p:cTn id="110" dur="1" fill="hold">
                                          <p:stCondLst>
                                            <p:cond delay="0"/>
                                          </p:stCondLst>
                                        </p:cTn>
                                        <p:tgtEl>
                                          <p:spTgt spid="234538"/>
                                        </p:tgtEl>
                                        <p:attrNameLst>
                                          <p:attrName>style.visibility</p:attrName>
                                        </p:attrNameLst>
                                      </p:cBhvr>
                                      <p:to>
                                        <p:strVal val="visible"/>
                                      </p:to>
                                    </p:set>
                                    <p:animEffect transition="in" filter="slide(fromRight)">
                                      <p:cBhvr>
                                        <p:cTn id="111" dur="500"/>
                                        <p:tgtEl>
                                          <p:spTgt spid="234538"/>
                                        </p:tgtEl>
                                      </p:cBhvr>
                                    </p:animEffect>
                                  </p:childTnLst>
                                </p:cTn>
                              </p:par>
                            </p:childTnLst>
                          </p:cTn>
                        </p:par>
                      </p:childTnLst>
                    </p:cTn>
                  </p:par>
                  <p:par>
                    <p:cTn id="112" fill="hold" nodeType="clickPar">
                      <p:stCondLst>
                        <p:cond delay="indefinite"/>
                      </p:stCondLst>
                      <p:childTnLst>
                        <p:par>
                          <p:cTn id="113" fill="hold" nodeType="withGroup">
                            <p:stCondLst>
                              <p:cond delay="0"/>
                            </p:stCondLst>
                            <p:childTnLst>
                              <p:par>
                                <p:cTn id="114" presetID="12" presetClass="entr" presetSubtype="4" fill="hold" grpId="0" nodeType="clickEffect">
                                  <p:stCondLst>
                                    <p:cond delay="0"/>
                                  </p:stCondLst>
                                  <p:childTnLst>
                                    <p:set>
                                      <p:cBhvr>
                                        <p:cTn id="115" dur="1" fill="hold">
                                          <p:stCondLst>
                                            <p:cond delay="0"/>
                                          </p:stCondLst>
                                        </p:cTn>
                                        <p:tgtEl>
                                          <p:spTgt spid="234539"/>
                                        </p:tgtEl>
                                        <p:attrNameLst>
                                          <p:attrName>style.visibility</p:attrName>
                                        </p:attrNameLst>
                                      </p:cBhvr>
                                      <p:to>
                                        <p:strVal val="visible"/>
                                      </p:to>
                                    </p:set>
                                    <p:animEffect transition="in" filter="slide(fromBottom)">
                                      <p:cBhvr>
                                        <p:cTn id="116" dur="500"/>
                                        <p:tgtEl>
                                          <p:spTgt spid="234539"/>
                                        </p:tgtEl>
                                      </p:cBhvr>
                                    </p:animEffect>
                                  </p:childTnLst>
                                </p:cTn>
                              </p:par>
                            </p:childTnLst>
                          </p:cTn>
                        </p:par>
                        <p:par>
                          <p:cTn id="117" fill="hold" nodeType="afterGroup">
                            <p:stCondLst>
                              <p:cond delay="500"/>
                            </p:stCondLst>
                            <p:childTnLst>
                              <p:par>
                                <p:cTn id="118" presetID="12" presetClass="entr" presetSubtype="2" fill="hold" grpId="0" nodeType="afterEffect">
                                  <p:stCondLst>
                                    <p:cond delay="0"/>
                                  </p:stCondLst>
                                  <p:childTnLst>
                                    <p:set>
                                      <p:cBhvr>
                                        <p:cTn id="119" dur="1" fill="hold">
                                          <p:stCondLst>
                                            <p:cond delay="0"/>
                                          </p:stCondLst>
                                        </p:cTn>
                                        <p:tgtEl>
                                          <p:spTgt spid="234540"/>
                                        </p:tgtEl>
                                        <p:attrNameLst>
                                          <p:attrName>style.visibility</p:attrName>
                                        </p:attrNameLst>
                                      </p:cBhvr>
                                      <p:to>
                                        <p:strVal val="visible"/>
                                      </p:to>
                                    </p:set>
                                    <p:animEffect transition="in" filter="slide(fromRight)">
                                      <p:cBhvr>
                                        <p:cTn id="120" dur="500"/>
                                        <p:tgtEl>
                                          <p:spTgt spid="234540"/>
                                        </p:tgtEl>
                                      </p:cBhvr>
                                    </p:animEffect>
                                  </p:childTnLst>
                                </p:cTn>
                              </p:par>
                            </p:childTnLst>
                          </p:cTn>
                        </p:par>
                        <p:par>
                          <p:cTn id="121" fill="hold" nodeType="afterGroup">
                            <p:stCondLst>
                              <p:cond delay="1000"/>
                            </p:stCondLst>
                            <p:childTnLst>
                              <p:par>
                                <p:cTn id="122" presetID="12" presetClass="entr" presetSubtype="4" fill="hold" grpId="0" nodeType="afterEffect">
                                  <p:stCondLst>
                                    <p:cond delay="0"/>
                                  </p:stCondLst>
                                  <p:childTnLst>
                                    <p:set>
                                      <p:cBhvr>
                                        <p:cTn id="123" dur="1" fill="hold">
                                          <p:stCondLst>
                                            <p:cond delay="0"/>
                                          </p:stCondLst>
                                        </p:cTn>
                                        <p:tgtEl>
                                          <p:spTgt spid="234541"/>
                                        </p:tgtEl>
                                        <p:attrNameLst>
                                          <p:attrName>style.visibility</p:attrName>
                                        </p:attrNameLst>
                                      </p:cBhvr>
                                      <p:to>
                                        <p:strVal val="visible"/>
                                      </p:to>
                                    </p:set>
                                    <p:animEffect transition="in" filter="slide(fromBottom)">
                                      <p:cBhvr>
                                        <p:cTn id="124" dur="500"/>
                                        <p:tgtEl>
                                          <p:spTgt spid="234541"/>
                                        </p:tgtEl>
                                      </p:cBhvr>
                                    </p:animEffect>
                                  </p:childTnLst>
                                </p:cTn>
                              </p:par>
                            </p:childTnLst>
                          </p:cTn>
                        </p:par>
                        <p:par>
                          <p:cTn id="125" fill="hold" nodeType="afterGroup">
                            <p:stCondLst>
                              <p:cond delay="1500"/>
                            </p:stCondLst>
                            <p:childTnLst>
                              <p:par>
                                <p:cTn id="126" presetID="12" presetClass="entr" presetSubtype="2" fill="hold" grpId="0" nodeType="afterEffect">
                                  <p:stCondLst>
                                    <p:cond delay="0"/>
                                  </p:stCondLst>
                                  <p:childTnLst>
                                    <p:set>
                                      <p:cBhvr>
                                        <p:cTn id="127" dur="1" fill="hold">
                                          <p:stCondLst>
                                            <p:cond delay="0"/>
                                          </p:stCondLst>
                                        </p:cTn>
                                        <p:tgtEl>
                                          <p:spTgt spid="234542"/>
                                        </p:tgtEl>
                                        <p:attrNameLst>
                                          <p:attrName>style.visibility</p:attrName>
                                        </p:attrNameLst>
                                      </p:cBhvr>
                                      <p:to>
                                        <p:strVal val="visible"/>
                                      </p:to>
                                    </p:set>
                                    <p:animEffect transition="in" filter="slide(fromRight)">
                                      <p:cBhvr>
                                        <p:cTn id="128" dur="500"/>
                                        <p:tgtEl>
                                          <p:spTgt spid="234542"/>
                                        </p:tgtEl>
                                      </p:cBhvr>
                                    </p:animEffect>
                                  </p:childTnLst>
                                </p:cTn>
                              </p:par>
                            </p:childTnLst>
                          </p:cTn>
                        </p:par>
                        <p:par>
                          <p:cTn id="129" fill="hold" nodeType="afterGroup">
                            <p:stCondLst>
                              <p:cond delay="2000"/>
                            </p:stCondLst>
                            <p:childTnLst>
                              <p:par>
                                <p:cTn id="130" presetID="12" presetClass="entr" presetSubtype="4" fill="hold" grpId="0" nodeType="afterEffect">
                                  <p:stCondLst>
                                    <p:cond delay="0"/>
                                  </p:stCondLst>
                                  <p:childTnLst>
                                    <p:set>
                                      <p:cBhvr>
                                        <p:cTn id="131" dur="1" fill="hold">
                                          <p:stCondLst>
                                            <p:cond delay="0"/>
                                          </p:stCondLst>
                                        </p:cTn>
                                        <p:tgtEl>
                                          <p:spTgt spid="234543"/>
                                        </p:tgtEl>
                                        <p:attrNameLst>
                                          <p:attrName>style.visibility</p:attrName>
                                        </p:attrNameLst>
                                      </p:cBhvr>
                                      <p:to>
                                        <p:strVal val="visible"/>
                                      </p:to>
                                    </p:set>
                                    <p:animEffect transition="in" filter="slide(fromBottom)">
                                      <p:cBhvr>
                                        <p:cTn id="132" dur="500"/>
                                        <p:tgtEl>
                                          <p:spTgt spid="234543"/>
                                        </p:tgtEl>
                                      </p:cBhvr>
                                    </p:animEffect>
                                  </p:childTnLst>
                                </p:cTn>
                              </p:par>
                            </p:childTnLst>
                          </p:cTn>
                        </p:par>
                      </p:childTnLst>
                    </p:cTn>
                  </p:par>
                  <p:par>
                    <p:cTn id="133" fill="hold" nodeType="clickPar">
                      <p:stCondLst>
                        <p:cond delay="indefinite"/>
                      </p:stCondLst>
                      <p:childTnLst>
                        <p:par>
                          <p:cTn id="134" fill="hold" nodeType="withGroup">
                            <p:stCondLst>
                              <p:cond delay="0"/>
                            </p:stCondLst>
                            <p:childTnLst>
                              <p:par>
                                <p:cTn id="135" presetID="12" presetClass="entr" presetSubtype="4" fill="hold" grpId="0" nodeType="clickEffect">
                                  <p:stCondLst>
                                    <p:cond delay="0"/>
                                  </p:stCondLst>
                                  <p:childTnLst>
                                    <p:set>
                                      <p:cBhvr>
                                        <p:cTn id="136" dur="1" fill="hold">
                                          <p:stCondLst>
                                            <p:cond delay="0"/>
                                          </p:stCondLst>
                                        </p:cTn>
                                        <p:tgtEl>
                                          <p:spTgt spid="234544"/>
                                        </p:tgtEl>
                                        <p:attrNameLst>
                                          <p:attrName>style.visibility</p:attrName>
                                        </p:attrNameLst>
                                      </p:cBhvr>
                                      <p:to>
                                        <p:strVal val="visible"/>
                                      </p:to>
                                    </p:set>
                                    <p:animEffect transition="in" filter="slide(fromBottom)">
                                      <p:cBhvr>
                                        <p:cTn id="137" dur="500"/>
                                        <p:tgtEl>
                                          <p:spTgt spid="234544"/>
                                        </p:tgtEl>
                                      </p:cBhvr>
                                    </p:animEffect>
                                  </p:childTnLst>
                                </p:cTn>
                              </p:par>
                            </p:childTnLst>
                          </p:cTn>
                        </p:par>
                        <p:par>
                          <p:cTn id="138" fill="hold" nodeType="afterGroup">
                            <p:stCondLst>
                              <p:cond delay="500"/>
                            </p:stCondLst>
                            <p:childTnLst>
                              <p:par>
                                <p:cTn id="139" presetID="12" presetClass="entr" presetSubtype="2" fill="hold" grpId="0" nodeType="afterEffect">
                                  <p:stCondLst>
                                    <p:cond delay="0"/>
                                  </p:stCondLst>
                                  <p:childTnLst>
                                    <p:set>
                                      <p:cBhvr>
                                        <p:cTn id="140" dur="1" fill="hold">
                                          <p:stCondLst>
                                            <p:cond delay="0"/>
                                          </p:stCondLst>
                                        </p:cTn>
                                        <p:tgtEl>
                                          <p:spTgt spid="234545"/>
                                        </p:tgtEl>
                                        <p:attrNameLst>
                                          <p:attrName>style.visibility</p:attrName>
                                        </p:attrNameLst>
                                      </p:cBhvr>
                                      <p:to>
                                        <p:strVal val="visible"/>
                                      </p:to>
                                    </p:set>
                                    <p:animEffect transition="in" filter="slide(fromRight)">
                                      <p:cBhvr>
                                        <p:cTn id="141" dur="500"/>
                                        <p:tgtEl>
                                          <p:spTgt spid="234545"/>
                                        </p:tgtEl>
                                      </p:cBhvr>
                                    </p:animEffect>
                                  </p:childTnLst>
                                </p:cTn>
                              </p:par>
                            </p:childTnLst>
                          </p:cTn>
                        </p:par>
                      </p:childTnLst>
                    </p:cTn>
                  </p:par>
                  <p:par>
                    <p:cTn id="142" fill="hold" nodeType="clickPar">
                      <p:stCondLst>
                        <p:cond delay="indefinite"/>
                      </p:stCondLst>
                      <p:childTnLst>
                        <p:par>
                          <p:cTn id="143" fill="hold" nodeType="withGroup">
                            <p:stCondLst>
                              <p:cond delay="0"/>
                            </p:stCondLst>
                            <p:childTnLst>
                              <p:par>
                                <p:cTn id="144" presetID="12" presetClass="entr" presetSubtype="2" fill="hold" grpId="0" nodeType="clickEffect">
                                  <p:stCondLst>
                                    <p:cond delay="0"/>
                                  </p:stCondLst>
                                  <p:childTnLst>
                                    <p:set>
                                      <p:cBhvr>
                                        <p:cTn id="145" dur="1" fill="hold">
                                          <p:stCondLst>
                                            <p:cond delay="0"/>
                                          </p:stCondLst>
                                        </p:cTn>
                                        <p:tgtEl>
                                          <p:spTgt spid="234546"/>
                                        </p:tgtEl>
                                        <p:attrNameLst>
                                          <p:attrName>style.visibility</p:attrName>
                                        </p:attrNameLst>
                                      </p:cBhvr>
                                      <p:to>
                                        <p:strVal val="visible"/>
                                      </p:to>
                                    </p:set>
                                    <p:animEffect transition="in" filter="slide(fromRight)">
                                      <p:cBhvr>
                                        <p:cTn id="146" dur="500"/>
                                        <p:tgtEl>
                                          <p:spTgt spid="234546"/>
                                        </p:tgtEl>
                                      </p:cBhvr>
                                    </p:animEffect>
                                  </p:childTnLst>
                                </p:cTn>
                              </p:par>
                            </p:childTnLst>
                          </p:cTn>
                        </p:par>
                        <p:par>
                          <p:cTn id="147" fill="hold" nodeType="afterGroup">
                            <p:stCondLst>
                              <p:cond delay="500"/>
                            </p:stCondLst>
                            <p:childTnLst>
                              <p:par>
                                <p:cTn id="148" presetID="12" presetClass="entr" presetSubtype="1" fill="hold" grpId="0" nodeType="afterEffect">
                                  <p:stCondLst>
                                    <p:cond delay="0"/>
                                  </p:stCondLst>
                                  <p:childTnLst>
                                    <p:set>
                                      <p:cBhvr>
                                        <p:cTn id="149" dur="1" fill="hold">
                                          <p:stCondLst>
                                            <p:cond delay="0"/>
                                          </p:stCondLst>
                                        </p:cTn>
                                        <p:tgtEl>
                                          <p:spTgt spid="234547"/>
                                        </p:tgtEl>
                                        <p:attrNameLst>
                                          <p:attrName>style.visibility</p:attrName>
                                        </p:attrNameLst>
                                      </p:cBhvr>
                                      <p:to>
                                        <p:strVal val="visible"/>
                                      </p:to>
                                    </p:set>
                                    <p:animEffect transition="in" filter="slide(fromTop)">
                                      <p:cBhvr>
                                        <p:cTn id="150" dur="500"/>
                                        <p:tgtEl>
                                          <p:spTgt spid="234547"/>
                                        </p:tgtEl>
                                      </p:cBhvr>
                                    </p:animEffect>
                                  </p:childTnLst>
                                </p:cTn>
                              </p:par>
                            </p:childTnLst>
                          </p:cTn>
                        </p:par>
                      </p:childTnLst>
                    </p:cTn>
                  </p:par>
                  <p:par>
                    <p:cTn id="151" fill="hold" nodeType="clickPar">
                      <p:stCondLst>
                        <p:cond delay="indefinite"/>
                      </p:stCondLst>
                      <p:childTnLst>
                        <p:par>
                          <p:cTn id="152" fill="hold" nodeType="withGroup">
                            <p:stCondLst>
                              <p:cond delay="0"/>
                            </p:stCondLst>
                            <p:childTnLst>
                              <p:par>
                                <p:cTn id="153" presetID="12" presetClass="entr" presetSubtype="2" fill="hold" grpId="0" nodeType="clickEffect">
                                  <p:stCondLst>
                                    <p:cond delay="0"/>
                                  </p:stCondLst>
                                  <p:childTnLst>
                                    <p:set>
                                      <p:cBhvr>
                                        <p:cTn id="154" dur="1" fill="hold">
                                          <p:stCondLst>
                                            <p:cond delay="0"/>
                                          </p:stCondLst>
                                        </p:cTn>
                                        <p:tgtEl>
                                          <p:spTgt spid="234548"/>
                                        </p:tgtEl>
                                        <p:attrNameLst>
                                          <p:attrName>style.visibility</p:attrName>
                                        </p:attrNameLst>
                                      </p:cBhvr>
                                      <p:to>
                                        <p:strVal val="visible"/>
                                      </p:to>
                                    </p:set>
                                    <p:animEffect transition="in" filter="slide(fromRight)">
                                      <p:cBhvr>
                                        <p:cTn id="155" dur="500"/>
                                        <p:tgtEl>
                                          <p:spTgt spid="234548"/>
                                        </p:tgtEl>
                                      </p:cBhvr>
                                    </p:animEffect>
                                  </p:childTnLst>
                                </p:cTn>
                              </p:par>
                            </p:childTnLst>
                          </p:cTn>
                        </p:par>
                        <p:par>
                          <p:cTn id="156" fill="hold" nodeType="afterGroup">
                            <p:stCondLst>
                              <p:cond delay="500"/>
                            </p:stCondLst>
                            <p:childTnLst>
                              <p:par>
                                <p:cTn id="157" presetID="12" presetClass="entr" presetSubtype="2" fill="hold" grpId="0" nodeType="afterEffect">
                                  <p:stCondLst>
                                    <p:cond delay="0"/>
                                  </p:stCondLst>
                                  <p:childTnLst>
                                    <p:set>
                                      <p:cBhvr>
                                        <p:cTn id="158" dur="1" fill="hold">
                                          <p:stCondLst>
                                            <p:cond delay="0"/>
                                          </p:stCondLst>
                                        </p:cTn>
                                        <p:tgtEl>
                                          <p:spTgt spid="234549"/>
                                        </p:tgtEl>
                                        <p:attrNameLst>
                                          <p:attrName>style.visibility</p:attrName>
                                        </p:attrNameLst>
                                      </p:cBhvr>
                                      <p:to>
                                        <p:strVal val="visible"/>
                                      </p:to>
                                    </p:set>
                                    <p:animEffect transition="in" filter="slide(fromRight)">
                                      <p:cBhvr>
                                        <p:cTn id="159" dur="500"/>
                                        <p:tgtEl>
                                          <p:spTgt spid="234549"/>
                                        </p:tgtEl>
                                      </p:cBhvr>
                                    </p:animEffect>
                                  </p:childTnLst>
                                </p:cTn>
                              </p:par>
                            </p:childTnLst>
                          </p:cTn>
                        </p:par>
                      </p:childTnLst>
                    </p:cTn>
                  </p:par>
                  <p:par>
                    <p:cTn id="160" fill="hold" nodeType="clickPar">
                      <p:stCondLst>
                        <p:cond delay="indefinite"/>
                      </p:stCondLst>
                      <p:childTnLst>
                        <p:par>
                          <p:cTn id="161" fill="hold" nodeType="withGroup">
                            <p:stCondLst>
                              <p:cond delay="0"/>
                            </p:stCondLst>
                            <p:childTnLst>
                              <p:par>
                                <p:cTn id="162" presetID="12" presetClass="entr" presetSubtype="2" fill="hold" grpId="0" nodeType="clickEffect">
                                  <p:stCondLst>
                                    <p:cond delay="0"/>
                                  </p:stCondLst>
                                  <p:childTnLst>
                                    <p:set>
                                      <p:cBhvr>
                                        <p:cTn id="163" dur="1" fill="hold">
                                          <p:stCondLst>
                                            <p:cond delay="0"/>
                                          </p:stCondLst>
                                        </p:cTn>
                                        <p:tgtEl>
                                          <p:spTgt spid="234550"/>
                                        </p:tgtEl>
                                        <p:attrNameLst>
                                          <p:attrName>style.visibility</p:attrName>
                                        </p:attrNameLst>
                                      </p:cBhvr>
                                      <p:to>
                                        <p:strVal val="visible"/>
                                      </p:to>
                                    </p:set>
                                    <p:animEffect transition="in" filter="slide(fromRight)">
                                      <p:cBhvr>
                                        <p:cTn id="164" dur="500"/>
                                        <p:tgtEl>
                                          <p:spTgt spid="234550"/>
                                        </p:tgtEl>
                                      </p:cBhvr>
                                    </p:animEffect>
                                  </p:childTnLst>
                                </p:cTn>
                              </p:par>
                            </p:childTnLst>
                          </p:cTn>
                        </p:par>
                      </p:childTnLst>
                    </p:cTn>
                  </p:par>
                  <p:par>
                    <p:cTn id="165" fill="hold" nodeType="clickPar">
                      <p:stCondLst>
                        <p:cond delay="indefinite"/>
                      </p:stCondLst>
                      <p:childTnLst>
                        <p:par>
                          <p:cTn id="166" fill="hold" nodeType="withGroup">
                            <p:stCondLst>
                              <p:cond delay="0"/>
                            </p:stCondLst>
                            <p:childTnLst>
                              <p:par>
                                <p:cTn id="167" presetID="12" presetClass="entr" presetSubtype="4" fill="hold" grpId="0" nodeType="clickEffect">
                                  <p:stCondLst>
                                    <p:cond delay="0"/>
                                  </p:stCondLst>
                                  <p:childTnLst>
                                    <p:set>
                                      <p:cBhvr>
                                        <p:cTn id="168" dur="1" fill="hold">
                                          <p:stCondLst>
                                            <p:cond delay="0"/>
                                          </p:stCondLst>
                                        </p:cTn>
                                        <p:tgtEl>
                                          <p:spTgt spid="234551"/>
                                        </p:tgtEl>
                                        <p:attrNameLst>
                                          <p:attrName>style.visibility</p:attrName>
                                        </p:attrNameLst>
                                      </p:cBhvr>
                                      <p:to>
                                        <p:strVal val="visible"/>
                                      </p:to>
                                    </p:set>
                                    <p:animEffect transition="in" filter="slide(fromBottom)">
                                      <p:cBhvr>
                                        <p:cTn id="169" dur="500"/>
                                        <p:tgtEl>
                                          <p:spTgt spid="234551"/>
                                        </p:tgtEl>
                                      </p:cBhvr>
                                    </p:animEffect>
                                  </p:childTnLst>
                                </p:cTn>
                              </p:par>
                            </p:childTnLst>
                          </p:cTn>
                        </p:par>
                        <p:par>
                          <p:cTn id="170" fill="hold" nodeType="afterGroup">
                            <p:stCondLst>
                              <p:cond delay="500"/>
                            </p:stCondLst>
                            <p:childTnLst>
                              <p:par>
                                <p:cTn id="171" presetID="12" presetClass="entr" presetSubtype="2" fill="hold" grpId="0" nodeType="afterEffect">
                                  <p:stCondLst>
                                    <p:cond delay="0"/>
                                  </p:stCondLst>
                                  <p:childTnLst>
                                    <p:set>
                                      <p:cBhvr>
                                        <p:cTn id="172" dur="1" fill="hold">
                                          <p:stCondLst>
                                            <p:cond delay="0"/>
                                          </p:stCondLst>
                                        </p:cTn>
                                        <p:tgtEl>
                                          <p:spTgt spid="234553"/>
                                        </p:tgtEl>
                                        <p:attrNameLst>
                                          <p:attrName>style.visibility</p:attrName>
                                        </p:attrNameLst>
                                      </p:cBhvr>
                                      <p:to>
                                        <p:strVal val="visible"/>
                                      </p:to>
                                    </p:set>
                                    <p:animEffect transition="in" filter="slide(fromRight)">
                                      <p:cBhvr>
                                        <p:cTn id="173" dur="500"/>
                                        <p:tgtEl>
                                          <p:spTgt spid="234553"/>
                                        </p:tgtEl>
                                      </p:cBhvr>
                                    </p:animEffect>
                                  </p:childTnLst>
                                </p:cTn>
                              </p:par>
                            </p:childTnLst>
                          </p:cTn>
                        </p:par>
                        <p:par>
                          <p:cTn id="174" fill="hold" nodeType="afterGroup">
                            <p:stCondLst>
                              <p:cond delay="1000"/>
                            </p:stCondLst>
                            <p:childTnLst>
                              <p:par>
                                <p:cTn id="175" presetID="12" presetClass="entr" presetSubtype="4" fill="hold" grpId="0" nodeType="afterEffect">
                                  <p:stCondLst>
                                    <p:cond delay="0"/>
                                  </p:stCondLst>
                                  <p:childTnLst>
                                    <p:set>
                                      <p:cBhvr>
                                        <p:cTn id="176" dur="1" fill="hold">
                                          <p:stCondLst>
                                            <p:cond delay="0"/>
                                          </p:stCondLst>
                                        </p:cTn>
                                        <p:tgtEl>
                                          <p:spTgt spid="234552"/>
                                        </p:tgtEl>
                                        <p:attrNameLst>
                                          <p:attrName>style.visibility</p:attrName>
                                        </p:attrNameLst>
                                      </p:cBhvr>
                                      <p:to>
                                        <p:strVal val="visible"/>
                                      </p:to>
                                    </p:set>
                                    <p:animEffect transition="in" filter="slide(fromBottom)">
                                      <p:cBhvr>
                                        <p:cTn id="177" dur="500"/>
                                        <p:tgtEl>
                                          <p:spTgt spid="234552"/>
                                        </p:tgtEl>
                                      </p:cBhvr>
                                    </p:animEffect>
                                  </p:childTnLst>
                                </p:cTn>
                              </p:par>
                            </p:childTnLst>
                          </p:cTn>
                        </p:par>
                      </p:childTnLst>
                    </p:cTn>
                  </p:par>
                  <p:par>
                    <p:cTn id="178" fill="hold" nodeType="clickPar">
                      <p:stCondLst>
                        <p:cond delay="indefinite"/>
                      </p:stCondLst>
                      <p:childTnLst>
                        <p:par>
                          <p:cTn id="179" fill="hold" nodeType="withGroup">
                            <p:stCondLst>
                              <p:cond delay="0"/>
                            </p:stCondLst>
                            <p:childTnLst>
                              <p:par>
                                <p:cTn id="180" presetID="12" presetClass="entr" presetSubtype="4" fill="hold" grpId="0" nodeType="clickEffect">
                                  <p:stCondLst>
                                    <p:cond delay="0"/>
                                  </p:stCondLst>
                                  <p:childTnLst>
                                    <p:set>
                                      <p:cBhvr>
                                        <p:cTn id="181" dur="1" fill="hold">
                                          <p:stCondLst>
                                            <p:cond delay="0"/>
                                          </p:stCondLst>
                                        </p:cTn>
                                        <p:tgtEl>
                                          <p:spTgt spid="234555"/>
                                        </p:tgtEl>
                                        <p:attrNameLst>
                                          <p:attrName>style.visibility</p:attrName>
                                        </p:attrNameLst>
                                      </p:cBhvr>
                                      <p:to>
                                        <p:strVal val="visible"/>
                                      </p:to>
                                    </p:set>
                                    <p:animEffect transition="in" filter="slide(fromBottom)">
                                      <p:cBhvr>
                                        <p:cTn id="182" dur="500"/>
                                        <p:tgtEl>
                                          <p:spTgt spid="234555"/>
                                        </p:tgtEl>
                                      </p:cBhvr>
                                    </p:animEffect>
                                  </p:childTnLst>
                                </p:cTn>
                              </p:par>
                            </p:childTnLst>
                          </p:cTn>
                        </p:par>
                        <p:par>
                          <p:cTn id="183" fill="hold" nodeType="afterGroup">
                            <p:stCondLst>
                              <p:cond delay="500"/>
                            </p:stCondLst>
                            <p:childTnLst>
                              <p:par>
                                <p:cTn id="184" presetID="12" presetClass="entr" presetSubtype="2" fill="hold" grpId="0" nodeType="afterEffect">
                                  <p:stCondLst>
                                    <p:cond delay="0"/>
                                  </p:stCondLst>
                                  <p:childTnLst>
                                    <p:set>
                                      <p:cBhvr>
                                        <p:cTn id="185" dur="1" fill="hold">
                                          <p:stCondLst>
                                            <p:cond delay="0"/>
                                          </p:stCondLst>
                                        </p:cTn>
                                        <p:tgtEl>
                                          <p:spTgt spid="234554"/>
                                        </p:tgtEl>
                                        <p:attrNameLst>
                                          <p:attrName>style.visibility</p:attrName>
                                        </p:attrNameLst>
                                      </p:cBhvr>
                                      <p:to>
                                        <p:strVal val="visible"/>
                                      </p:to>
                                    </p:set>
                                    <p:animEffect transition="in" filter="slide(fromRight)">
                                      <p:cBhvr>
                                        <p:cTn id="186" dur="500"/>
                                        <p:tgtEl>
                                          <p:spTgt spid="234554"/>
                                        </p:tgtEl>
                                      </p:cBhvr>
                                    </p:animEffect>
                                  </p:childTnLst>
                                </p:cTn>
                              </p:par>
                            </p:childTnLst>
                          </p:cTn>
                        </p:par>
                      </p:childTnLst>
                    </p:cTn>
                  </p:par>
                  <p:par>
                    <p:cTn id="187" fill="hold" nodeType="clickPar">
                      <p:stCondLst>
                        <p:cond delay="indefinite"/>
                      </p:stCondLst>
                      <p:childTnLst>
                        <p:par>
                          <p:cTn id="188" fill="hold" nodeType="withGroup">
                            <p:stCondLst>
                              <p:cond delay="0"/>
                            </p:stCondLst>
                            <p:childTnLst>
                              <p:par>
                                <p:cTn id="189" presetID="12" presetClass="entr" presetSubtype="2" fill="hold" grpId="0" nodeType="clickEffect">
                                  <p:stCondLst>
                                    <p:cond delay="0"/>
                                  </p:stCondLst>
                                  <p:childTnLst>
                                    <p:set>
                                      <p:cBhvr>
                                        <p:cTn id="190" dur="1" fill="hold">
                                          <p:stCondLst>
                                            <p:cond delay="0"/>
                                          </p:stCondLst>
                                        </p:cTn>
                                        <p:tgtEl>
                                          <p:spTgt spid="234558"/>
                                        </p:tgtEl>
                                        <p:attrNameLst>
                                          <p:attrName>style.visibility</p:attrName>
                                        </p:attrNameLst>
                                      </p:cBhvr>
                                      <p:to>
                                        <p:strVal val="visible"/>
                                      </p:to>
                                    </p:set>
                                    <p:animEffect transition="in" filter="slide(fromRight)">
                                      <p:cBhvr>
                                        <p:cTn id="191" dur="500"/>
                                        <p:tgtEl>
                                          <p:spTgt spid="234558"/>
                                        </p:tgtEl>
                                      </p:cBhvr>
                                    </p:animEffect>
                                  </p:childTnLst>
                                </p:cTn>
                              </p:par>
                            </p:childTnLst>
                          </p:cTn>
                        </p:par>
                        <p:par>
                          <p:cTn id="192" fill="hold" nodeType="afterGroup">
                            <p:stCondLst>
                              <p:cond delay="500"/>
                            </p:stCondLst>
                            <p:childTnLst>
                              <p:par>
                                <p:cTn id="193" presetID="12" presetClass="entr" presetSubtype="4" fill="hold" grpId="0" nodeType="afterEffect">
                                  <p:stCondLst>
                                    <p:cond delay="0"/>
                                  </p:stCondLst>
                                  <p:childTnLst>
                                    <p:set>
                                      <p:cBhvr>
                                        <p:cTn id="194" dur="1" fill="hold">
                                          <p:stCondLst>
                                            <p:cond delay="0"/>
                                          </p:stCondLst>
                                        </p:cTn>
                                        <p:tgtEl>
                                          <p:spTgt spid="234556"/>
                                        </p:tgtEl>
                                        <p:attrNameLst>
                                          <p:attrName>style.visibility</p:attrName>
                                        </p:attrNameLst>
                                      </p:cBhvr>
                                      <p:to>
                                        <p:strVal val="visible"/>
                                      </p:to>
                                    </p:set>
                                    <p:animEffect transition="in" filter="slide(fromBottom)">
                                      <p:cBhvr>
                                        <p:cTn id="195" dur="500"/>
                                        <p:tgtEl>
                                          <p:spTgt spid="234556"/>
                                        </p:tgtEl>
                                      </p:cBhvr>
                                    </p:animEffect>
                                  </p:childTnLst>
                                </p:cTn>
                              </p:par>
                            </p:childTnLst>
                          </p:cTn>
                        </p:par>
                        <p:par>
                          <p:cTn id="196" fill="hold" nodeType="afterGroup">
                            <p:stCondLst>
                              <p:cond delay="1000"/>
                            </p:stCondLst>
                            <p:childTnLst>
                              <p:par>
                                <p:cTn id="197" presetID="12" presetClass="entr" presetSubtype="2" fill="hold" grpId="0" nodeType="afterEffect">
                                  <p:stCondLst>
                                    <p:cond delay="0"/>
                                  </p:stCondLst>
                                  <p:childTnLst>
                                    <p:set>
                                      <p:cBhvr>
                                        <p:cTn id="198" dur="1" fill="hold">
                                          <p:stCondLst>
                                            <p:cond delay="0"/>
                                          </p:stCondLst>
                                        </p:cTn>
                                        <p:tgtEl>
                                          <p:spTgt spid="234557"/>
                                        </p:tgtEl>
                                        <p:attrNameLst>
                                          <p:attrName>style.visibility</p:attrName>
                                        </p:attrNameLst>
                                      </p:cBhvr>
                                      <p:to>
                                        <p:strVal val="visible"/>
                                      </p:to>
                                    </p:set>
                                    <p:animEffect transition="in" filter="slide(fromRight)">
                                      <p:cBhvr>
                                        <p:cTn id="199" dur="500"/>
                                        <p:tgtEl>
                                          <p:spTgt spid="2345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4514" grpId="0" autoUpdateAnimBg="0"/>
      <p:bldP spid="234516" grpId="0" animBg="1"/>
      <p:bldP spid="234517" grpId="0" autoUpdateAnimBg="0"/>
      <p:bldP spid="234518" grpId="0" animBg="1"/>
      <p:bldP spid="234519" grpId="0" autoUpdateAnimBg="0"/>
      <p:bldP spid="234520" grpId="0" animBg="1"/>
      <p:bldP spid="234521" grpId="0" autoUpdateAnimBg="0"/>
      <p:bldP spid="234522" grpId="0" animBg="1"/>
      <p:bldP spid="234523" grpId="0" autoUpdateAnimBg="0"/>
      <p:bldP spid="234524" grpId="0" animBg="1"/>
      <p:bldP spid="234525" grpId="0" autoUpdateAnimBg="0"/>
      <p:bldP spid="234526" grpId="0" animBg="1"/>
      <p:bldP spid="234527" grpId="0" autoUpdateAnimBg="0"/>
      <p:bldP spid="234528" grpId="0" animBg="1"/>
      <p:bldP spid="234529" grpId="0" autoUpdateAnimBg="0"/>
      <p:bldP spid="234530" grpId="0" animBg="1"/>
      <p:bldP spid="234531" grpId="0" autoUpdateAnimBg="0"/>
      <p:bldP spid="234532" grpId="0" animBg="1"/>
      <p:bldP spid="234533" grpId="0" autoUpdateAnimBg="0"/>
      <p:bldP spid="234534" grpId="0" animBg="1"/>
      <p:bldP spid="234535" grpId="0" autoUpdateAnimBg="0"/>
      <p:bldP spid="234536" grpId="0" animBg="1"/>
      <p:bldP spid="234537" grpId="0" autoUpdateAnimBg="0"/>
      <p:bldP spid="234538" grpId="0" animBg="1"/>
      <p:bldP spid="234539" grpId="0" animBg="1" autoUpdateAnimBg="0"/>
      <p:bldP spid="234540" grpId="0" autoUpdateAnimBg="0"/>
      <p:bldP spid="234541" grpId="0" animBg="1" autoUpdateAnimBg="0"/>
      <p:bldP spid="234542" grpId="0" autoUpdateAnimBg="0"/>
      <p:bldP spid="234543" grpId="0" animBg="1"/>
      <p:bldP spid="234544" grpId="0" animBg="1" autoUpdateAnimBg="0"/>
      <p:bldP spid="234545" grpId="0" autoUpdateAnimBg="0"/>
      <p:bldP spid="234546" grpId="0" animBg="1"/>
      <p:bldP spid="234547" grpId="0" animBg="1" autoUpdateAnimBg="0"/>
      <p:bldP spid="234548" grpId="0" animBg="1"/>
      <p:bldP spid="234549" grpId="0" autoUpdateAnimBg="0"/>
      <p:bldP spid="234550" grpId="0" animBg="1"/>
      <p:bldP spid="234551" grpId="0" animBg="1"/>
      <p:bldP spid="234552" grpId="0" animBg="1"/>
      <p:bldP spid="234553" grpId="0" autoUpdateAnimBg="0"/>
      <p:bldP spid="234554" grpId="0" autoUpdateAnimBg="0"/>
      <p:bldP spid="234555" grpId="0" animBg="1"/>
      <p:bldP spid="234556" grpId="0" animBg="1"/>
      <p:bldP spid="234557" grpId="0" autoUpdateAnimBg="0"/>
      <p:bldP spid="234558"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页脚占位符 3"/>
          <p:cNvSpPr>
            <a:spLocks noGrp="1"/>
          </p:cNvSpPr>
          <p:nvPr>
            <p:ph type="ftr" sz="quarter" idx="11"/>
          </p:nvPr>
        </p:nvSpPr>
        <p:spPr/>
        <p:txBody>
          <a:bodyPr/>
          <a:lstStyle/>
          <a:p>
            <a:pPr>
              <a:defRPr/>
            </a:pPr>
            <a:endParaRPr lang="en-US" altLang="zh-CN"/>
          </a:p>
          <a:p>
            <a:pPr>
              <a:defRPr/>
            </a:pPr>
            <a:r>
              <a:rPr lang="en-US" altLang="zh-CN"/>
              <a:t>Prof. Q. Wang</a:t>
            </a:r>
          </a:p>
        </p:txBody>
      </p:sp>
      <p:graphicFrame>
        <p:nvGraphicFramePr>
          <p:cNvPr id="156776" name="Group 104"/>
          <p:cNvGraphicFramePr>
            <a:graphicFrameLocks noGrp="1"/>
          </p:cNvGraphicFramePr>
          <p:nvPr>
            <p:ph/>
          </p:nvPr>
        </p:nvGraphicFramePr>
        <p:xfrm>
          <a:off x="457200" y="769938"/>
          <a:ext cx="8229600" cy="5626100"/>
        </p:xfrm>
        <a:graphic>
          <a:graphicData uri="http://schemas.openxmlformats.org/drawingml/2006/table">
            <a:tbl>
              <a:tblPr/>
              <a:tblGrid>
                <a:gridCol w="730250"/>
                <a:gridCol w="863600"/>
                <a:gridCol w="1225550"/>
                <a:gridCol w="2374900"/>
                <a:gridCol w="1604963"/>
                <a:gridCol w="1430337"/>
              </a:tblGrid>
              <a:tr h="417513">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dirty="0" smtClean="0">
                          <a:ln>
                            <a:noFill/>
                          </a:ln>
                          <a:solidFill>
                            <a:schemeClr val="bg1"/>
                          </a:solidFill>
                          <a:effectLst/>
                          <a:latin typeface="Times New Roman" pitchFamily="18" charset="0"/>
                          <a:ea typeface="幼圆" pitchFamily="49" charset="-122"/>
                          <a:cs typeface="Times New Roman" pitchFamily="18" charset="0"/>
                        </a:rPr>
                        <a:t>Step</a:t>
                      </a:r>
                      <a:endParaRPr kumimoji="0" lang="en-US" altLang="zh-CN" sz="2400" b="0" i="0" u="none" strike="noStrike" cap="none" normalizeH="0" baseline="0" dirty="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Items</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Type</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Activity</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Optr Stack</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Output</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r h="395288">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0</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endParaRPr kumimoji="0" lang="zh-CN"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endParaRPr kumimoji="0" lang="zh-CN"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endParaRPr kumimoji="0" lang="zh-CN"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endParaRPr kumimoji="0" lang="zh-CN"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r h="514350">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1</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a</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operand</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endParaRPr kumimoji="0" lang="zh-CN"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endParaRPr kumimoji="0" lang="zh-CN"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a</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r h="312738">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2</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dirty="0" smtClean="0">
                          <a:ln>
                            <a:noFill/>
                          </a:ln>
                          <a:solidFill>
                            <a:schemeClr val="bg1"/>
                          </a:solidFill>
                          <a:effectLst/>
                          <a:latin typeface="Times New Roman" pitchFamily="18" charset="0"/>
                          <a:ea typeface="幼圆" pitchFamily="49" charset="-122"/>
                          <a:cs typeface="Times New Roman" pitchFamily="18" charset="0"/>
                        </a:rPr>
                        <a:t>+</a:t>
                      </a:r>
                      <a:endParaRPr kumimoji="0" lang="en-US" altLang="zh-CN" sz="2400" b="0" i="0" u="none" strike="noStrike" cap="none" normalizeH="0" baseline="0" dirty="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operator</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isp(#) &lt; icp(+)</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a</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476250">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3</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b</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operand</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endParaRPr kumimoji="0" lang="zh-CN"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ab</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r h="312738">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4</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operator</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isp(+) &lt; icp(*)</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ab</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312738">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5</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operator</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isp(*) &lt; icp(()</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ab</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414338">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6</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c</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operand</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endParaRPr kumimoji="0" lang="zh-CN"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abc</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r h="312738">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7</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operator</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isp(() &lt; icp(-)</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abc</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520700">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8</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d</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operand</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endParaRPr kumimoji="0" lang="zh-CN"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abcd</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r h="312738">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9</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operator</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isp(-) &gt; icp())</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abcd-</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409575">
                <a:tc>
                  <a:txBody>
                    <a:bodyPr/>
                    <a:lstStyle/>
                    <a:p>
                      <a:pPr marL="0" marR="0" lvl="0" indent="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endParaRPr kumimoji="0" lang="zh-CN"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endParaRPr kumimoji="0" lang="zh-CN"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endParaRPr kumimoji="0" lang="zh-CN"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abcd-</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bl>
          </a:graphicData>
        </a:graphic>
      </p:graphicFrame>
      <p:sp>
        <p:nvSpPr>
          <p:cNvPr id="64608" name="Rectangle 95"/>
          <p:cNvSpPr>
            <a:spLocks noChangeArrowheads="1"/>
          </p:cNvSpPr>
          <p:nvPr/>
        </p:nvSpPr>
        <p:spPr bwMode="auto">
          <a:xfrm>
            <a:off x="395288" y="188913"/>
            <a:ext cx="549592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3200">
                <a:solidFill>
                  <a:srgbClr val="FFFF00"/>
                </a:solidFill>
                <a:ea typeface="宋体" pitchFamily="2" charset="-122"/>
              </a:rPr>
              <a:t>Infix expression: a+b*(c-d)-e/f</a:t>
            </a:r>
          </a:p>
        </p:txBody>
      </p:sp>
      <p:sp>
        <p:nvSpPr>
          <p:cNvPr id="64609" name="Rectangle 106"/>
          <p:cNvSpPr>
            <a:spLocks noChangeArrowheads="1"/>
          </p:cNvSpPr>
          <p:nvPr/>
        </p:nvSpPr>
        <p:spPr bwMode="auto">
          <a:xfrm>
            <a:off x="6592888" y="234950"/>
            <a:ext cx="22272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a:solidFill>
                  <a:srgbClr val="FFFF00"/>
                </a:solidFill>
                <a:ea typeface="宋体" pitchFamily="2" charset="-122"/>
              </a:rPr>
              <a:t>#a+b*(c-d)-e/f#</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页脚占位符 3"/>
          <p:cNvSpPr>
            <a:spLocks noGrp="1"/>
          </p:cNvSpPr>
          <p:nvPr>
            <p:ph type="ftr" sz="quarter" idx="11"/>
          </p:nvPr>
        </p:nvSpPr>
        <p:spPr/>
        <p:txBody>
          <a:bodyPr/>
          <a:lstStyle/>
          <a:p>
            <a:pPr>
              <a:defRPr/>
            </a:pPr>
            <a:endParaRPr lang="en-US" altLang="zh-CN"/>
          </a:p>
          <a:p>
            <a:pPr>
              <a:defRPr/>
            </a:pPr>
            <a:r>
              <a:rPr lang="en-US" altLang="zh-CN"/>
              <a:t>Prof. Q. Wang</a:t>
            </a:r>
          </a:p>
        </p:txBody>
      </p:sp>
      <p:graphicFrame>
        <p:nvGraphicFramePr>
          <p:cNvPr id="157778" name="Group 82"/>
          <p:cNvGraphicFramePr>
            <a:graphicFrameLocks noGrp="1"/>
          </p:cNvGraphicFramePr>
          <p:nvPr>
            <p:ph/>
          </p:nvPr>
        </p:nvGraphicFramePr>
        <p:xfrm>
          <a:off x="457200" y="706438"/>
          <a:ext cx="8435975" cy="4314826"/>
        </p:xfrm>
        <a:graphic>
          <a:graphicData uri="http://schemas.openxmlformats.org/drawingml/2006/table">
            <a:tbl>
              <a:tblPr/>
              <a:tblGrid>
                <a:gridCol w="874713"/>
                <a:gridCol w="1008062"/>
                <a:gridCol w="1295400"/>
                <a:gridCol w="2189163"/>
                <a:gridCol w="1195387"/>
                <a:gridCol w="1873250"/>
              </a:tblGrid>
              <a:tr h="457200">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10</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operator</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isp(*) &gt; icp(-)</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abcd-*</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466725">
                <a:tc>
                  <a:txBody>
                    <a:bodyPr/>
                    <a:lstStyle/>
                    <a:p>
                      <a:pPr marL="0" marR="0" lvl="0" indent="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endParaRPr kumimoji="0" lang="zh-CN"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endParaRPr kumimoji="0" lang="zh-CN"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endParaRPr kumimoji="0" lang="zh-CN"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isp(+) &gt; icp(-)</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abcd-*+</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457200">
                <a:tc>
                  <a:txBody>
                    <a:bodyPr/>
                    <a:lstStyle/>
                    <a:p>
                      <a:pPr marL="0" marR="0" lvl="0" indent="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endParaRPr kumimoji="0" lang="zh-CN"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endParaRPr kumimoji="0" lang="zh-CN"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endParaRPr kumimoji="0" lang="zh-CN"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isp(#) &lt; icp(-)</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abcd-*+</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481013">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11</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e</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operand</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endParaRPr kumimoji="0" lang="zh-CN"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abcd-*+e</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r h="457200">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12</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Operator</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isp(-) &lt; icp(/)</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abcd-*+e</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457200">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13</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f</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Operand</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endParaRPr kumimoji="0" lang="zh-CN"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abcd-*+ef</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r h="457200">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14</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Operator</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isp(/) &gt; icp(#)</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abcd-*+ef/</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576263">
                <a:tc>
                  <a:txBody>
                    <a:bodyPr/>
                    <a:lstStyle/>
                    <a:p>
                      <a:pPr marL="0" marR="0" lvl="0" indent="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endParaRPr kumimoji="0" lang="zh-CN"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endParaRPr kumimoji="0" lang="zh-CN"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endParaRPr kumimoji="0" lang="zh-CN"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isp(-) &gt; icp(#)</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abcd-*+ef/-</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504825">
                <a:tc>
                  <a:txBody>
                    <a:bodyPr/>
                    <a:lstStyle/>
                    <a:p>
                      <a:pPr marL="0" marR="0" lvl="0" indent="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endParaRPr kumimoji="0" lang="zh-CN"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endParaRPr kumimoji="0" lang="zh-CN"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endParaRPr kumimoji="0" lang="zh-CN"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r>
                        <a:rPr kumimoji="0" lang="en-US" altLang="zh-CN" sz="2400" b="0" i="0" u="none" strike="noStrike" cap="none" normalizeH="0" baseline="0" smtClean="0">
                          <a:ln>
                            <a:noFill/>
                          </a:ln>
                          <a:solidFill>
                            <a:schemeClr val="bg1"/>
                          </a:solidFill>
                          <a:effectLst/>
                          <a:latin typeface="Times New Roman" pitchFamily="18" charset="0"/>
                          <a:ea typeface="幼圆" pitchFamily="49" charset="-122"/>
                          <a:cs typeface="Times New Roman" pitchFamily="18" charset="0"/>
                        </a:rPr>
                        <a:t>==, end</a:t>
                      </a:r>
                      <a:endParaRPr kumimoji="0" lang="en-US"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endParaRPr kumimoji="0" lang="zh-CN"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Pct val="75000"/>
                        <a:buFont typeface="Wingdings" pitchFamily="2" charset="2"/>
                        <a:buNone/>
                        <a:tabLst/>
                      </a:pPr>
                      <a:endParaRPr kumimoji="0" lang="zh-CN" altLang="zh-CN" sz="2400" b="0" i="0" u="none" strike="noStrike" cap="none" normalizeH="0" baseline="0" smtClean="0">
                        <a:ln>
                          <a:noFill/>
                        </a:ln>
                        <a:solidFill>
                          <a:schemeClr val="bg1"/>
                        </a:solidFill>
                        <a:effectLst/>
                        <a:latin typeface="Arial" charset="0"/>
                        <a:ea typeface="幼圆" pitchFamily="49"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bl>
          </a:graphicData>
        </a:graphic>
      </p:graphicFrame>
      <p:sp>
        <p:nvSpPr>
          <p:cNvPr id="65611" name="Rectangle 74"/>
          <p:cNvSpPr>
            <a:spLocks noChangeArrowheads="1"/>
          </p:cNvSpPr>
          <p:nvPr/>
        </p:nvSpPr>
        <p:spPr bwMode="auto">
          <a:xfrm>
            <a:off x="250825" y="5300663"/>
            <a:ext cx="8686800"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spcBef>
                <a:spcPct val="20000"/>
              </a:spcBef>
              <a:buClr>
                <a:schemeClr val="hlink"/>
              </a:buClr>
              <a:buSzPct val="75000"/>
              <a:buFont typeface="Wingdings" pitchFamily="2" charset="2"/>
              <a:buNone/>
            </a:pPr>
            <a:r>
              <a:rPr lang="en-US" altLang="zh-CN" sz="4000">
                <a:solidFill>
                  <a:srgbClr val="33CC33"/>
                </a:solidFill>
              </a:rPr>
              <a:t>#</a:t>
            </a:r>
            <a:r>
              <a:rPr lang="en-US" altLang="zh-CN" sz="4000"/>
              <a:t>a+b*(c-d)-e/f </a:t>
            </a:r>
            <a:r>
              <a:rPr lang="en-US" altLang="zh-CN" sz="4000">
                <a:solidFill>
                  <a:srgbClr val="33CC33"/>
                </a:solidFill>
              </a:rPr>
              <a:t>#</a:t>
            </a:r>
            <a:r>
              <a:rPr lang="en-US" altLang="zh-CN" sz="4000">
                <a:solidFill>
                  <a:schemeClr val="bg2"/>
                </a:solidFill>
              </a:rPr>
              <a:t>	 	      </a:t>
            </a:r>
            <a:r>
              <a:rPr lang="en-US" altLang="zh-CN" sz="4000"/>
              <a:t>abcd-*+ef/-</a:t>
            </a:r>
            <a:endParaRPr lang="en-US" altLang="zh-CN" sz="3600"/>
          </a:p>
        </p:txBody>
      </p:sp>
      <p:sp>
        <p:nvSpPr>
          <p:cNvPr id="65612" name="AutoShape 75"/>
          <p:cNvSpPr>
            <a:spLocks noChangeArrowheads="1"/>
          </p:cNvSpPr>
          <p:nvPr/>
        </p:nvSpPr>
        <p:spPr bwMode="auto">
          <a:xfrm>
            <a:off x="4500563" y="5516563"/>
            <a:ext cx="863600" cy="431800"/>
          </a:xfrm>
          <a:prstGeom prst="rightArrow">
            <a:avLst>
              <a:gd name="adj1" fmla="val 50000"/>
              <a:gd name="adj2"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66563" name="Rectangle 2"/>
          <p:cNvSpPr>
            <a:spLocks noGrp="1" noChangeArrowheads="1"/>
          </p:cNvSpPr>
          <p:nvPr>
            <p:ph type="body" idx="1"/>
          </p:nvPr>
        </p:nvSpPr>
        <p:spPr>
          <a:xfrm>
            <a:off x="457200" y="1341438"/>
            <a:ext cx="8229600" cy="5256212"/>
          </a:xfrm>
        </p:spPr>
        <p:txBody>
          <a:bodyPr/>
          <a:lstStyle/>
          <a:p>
            <a:pPr eaLnBrk="1" hangingPunct="1">
              <a:spcBef>
                <a:spcPct val="0"/>
              </a:spcBef>
              <a:buFont typeface="Wingdings" pitchFamily="2" charset="2"/>
              <a:buNone/>
            </a:pPr>
            <a:r>
              <a:rPr lang="en-US" altLang="zh-CN" sz="2400" smtClean="0">
                <a:effectLst/>
                <a:latin typeface="Times New Roman" pitchFamily="18" charset="0"/>
              </a:rPr>
              <a:t>void </a:t>
            </a:r>
            <a:r>
              <a:rPr lang="en-US" altLang="zh-CN" sz="2400" smtClean="0">
                <a:solidFill>
                  <a:srgbClr val="FFFF00"/>
                </a:solidFill>
                <a:effectLst/>
                <a:latin typeface="Times New Roman" pitchFamily="18" charset="0"/>
              </a:rPr>
              <a:t>postfix </a:t>
            </a:r>
            <a:r>
              <a:rPr lang="en-US" altLang="zh-CN" sz="2400" smtClean="0">
                <a:effectLst/>
                <a:latin typeface="Times New Roman" pitchFamily="18" charset="0"/>
              </a:rPr>
              <a:t>(expression e) {</a:t>
            </a:r>
          </a:p>
          <a:p>
            <a:pPr eaLnBrk="1" hangingPunct="1">
              <a:spcBef>
                <a:spcPct val="0"/>
              </a:spcBef>
              <a:buFont typeface="Wingdings" pitchFamily="2" charset="2"/>
              <a:buNone/>
            </a:pPr>
            <a:r>
              <a:rPr lang="en-US" altLang="zh-CN" sz="2400" smtClean="0">
                <a:effectLst/>
                <a:latin typeface="Times New Roman" pitchFamily="18" charset="0"/>
              </a:rPr>
              <a:t>Stack &lt;char&gt; </a:t>
            </a:r>
            <a:r>
              <a:rPr lang="en-US" altLang="zh-CN" sz="2400" b="1" smtClean="0">
                <a:solidFill>
                  <a:srgbClr val="FFFF00"/>
                </a:solidFill>
                <a:effectLst/>
                <a:latin typeface="Times New Roman" pitchFamily="18" charset="0"/>
              </a:rPr>
              <a:t>OPTR</a:t>
            </a:r>
            <a:r>
              <a:rPr lang="en-US" altLang="zh-CN" sz="2400" smtClean="0">
                <a:effectLst/>
                <a:latin typeface="Times New Roman" pitchFamily="18" charset="0"/>
              </a:rPr>
              <a:t>; char ch, y;</a:t>
            </a:r>
          </a:p>
          <a:p>
            <a:pPr eaLnBrk="1" hangingPunct="1">
              <a:spcBef>
                <a:spcPct val="0"/>
              </a:spcBef>
              <a:buFont typeface="Wingdings" pitchFamily="2" charset="2"/>
              <a:buNone/>
            </a:pPr>
            <a:r>
              <a:rPr lang="en-US" altLang="zh-CN" sz="2400" b="1" smtClean="0">
                <a:effectLst/>
                <a:latin typeface="Times New Roman" pitchFamily="18" charset="0"/>
              </a:rPr>
              <a:t>OPTR</a:t>
            </a:r>
            <a:r>
              <a:rPr lang="en-US" altLang="zh-CN" sz="2400" smtClean="0">
                <a:effectLst/>
                <a:latin typeface="Times New Roman" pitchFamily="18" charset="0"/>
              </a:rPr>
              <a:t>.clear(); </a:t>
            </a:r>
            <a:r>
              <a:rPr lang="en-US" altLang="zh-CN" sz="2400" b="1" smtClean="0">
                <a:effectLst/>
                <a:latin typeface="Times New Roman" pitchFamily="18" charset="0"/>
              </a:rPr>
              <a:t>OPTR</a:t>
            </a:r>
            <a:r>
              <a:rPr lang="en-US" altLang="zh-CN" sz="2400" smtClean="0">
                <a:effectLst/>
                <a:latin typeface="Times New Roman" pitchFamily="18" charset="0"/>
              </a:rPr>
              <a:t>.push(‘#’);</a:t>
            </a:r>
          </a:p>
          <a:p>
            <a:pPr eaLnBrk="1" hangingPunct="1">
              <a:spcBef>
                <a:spcPct val="0"/>
              </a:spcBef>
              <a:buFont typeface="Wingdings" pitchFamily="2" charset="2"/>
              <a:buNone/>
            </a:pPr>
            <a:r>
              <a:rPr lang="en-US" altLang="zh-CN" sz="2400" smtClean="0">
                <a:effectLst/>
                <a:latin typeface="Times New Roman" pitchFamily="18" charset="0"/>
              </a:rPr>
              <a:t>	while (cin.get(ch)){</a:t>
            </a:r>
          </a:p>
          <a:p>
            <a:pPr eaLnBrk="1" hangingPunct="1">
              <a:spcBef>
                <a:spcPct val="0"/>
              </a:spcBef>
              <a:buFont typeface="Wingdings" pitchFamily="2" charset="2"/>
              <a:buNone/>
            </a:pPr>
            <a:r>
              <a:rPr lang="en-US" altLang="zh-CN" sz="2400" smtClean="0">
                <a:effectLst/>
                <a:latin typeface="Times New Roman" pitchFamily="18" charset="0"/>
              </a:rPr>
              <a:t>		if (isdigit(ch)) cout &lt;&lt;ch;</a:t>
            </a:r>
          </a:p>
          <a:p>
            <a:pPr eaLnBrk="1" hangingPunct="1">
              <a:spcBef>
                <a:spcPct val="0"/>
              </a:spcBef>
              <a:buFont typeface="Wingdings" pitchFamily="2" charset="2"/>
              <a:buNone/>
            </a:pPr>
            <a:r>
              <a:rPr lang="en-US" altLang="zh-CN" sz="2400" smtClean="0">
                <a:effectLst/>
                <a:latin typeface="Times New Roman" pitchFamily="18" charset="0"/>
              </a:rPr>
              <a:t>		else {</a:t>
            </a:r>
          </a:p>
          <a:p>
            <a:pPr eaLnBrk="1" hangingPunct="1">
              <a:spcBef>
                <a:spcPct val="0"/>
              </a:spcBef>
              <a:buFont typeface="Wingdings" pitchFamily="2" charset="2"/>
              <a:buNone/>
            </a:pPr>
            <a:r>
              <a:rPr lang="en-US" altLang="zh-CN" sz="2400" smtClean="0">
                <a:effectLst/>
                <a:latin typeface="Times New Roman" pitchFamily="18" charset="0"/>
              </a:rPr>
              <a:t>		   y=</a:t>
            </a:r>
            <a:r>
              <a:rPr lang="en-US" altLang="zh-CN" sz="2400" b="1" smtClean="0">
                <a:effectLst/>
                <a:latin typeface="Times New Roman" pitchFamily="18" charset="0"/>
              </a:rPr>
              <a:t>OPTR</a:t>
            </a:r>
            <a:r>
              <a:rPr lang="en-US" altLang="zh-CN" sz="2400" smtClean="0">
                <a:effectLst/>
                <a:latin typeface="Times New Roman" pitchFamily="18" charset="0"/>
              </a:rPr>
              <a:t>.top();</a:t>
            </a:r>
          </a:p>
          <a:p>
            <a:pPr eaLnBrk="1" hangingPunct="1">
              <a:spcBef>
                <a:spcPct val="0"/>
              </a:spcBef>
              <a:buFont typeface="Wingdings" pitchFamily="2" charset="2"/>
              <a:buNone/>
            </a:pPr>
            <a:r>
              <a:rPr lang="en-US" altLang="zh-CN" sz="2400" smtClean="0">
                <a:effectLst/>
                <a:latin typeface="Times New Roman" pitchFamily="18" charset="0"/>
              </a:rPr>
              <a:t>		   switch(y, ch) {</a:t>
            </a:r>
          </a:p>
          <a:p>
            <a:pPr eaLnBrk="1" hangingPunct="1">
              <a:spcBef>
                <a:spcPct val="0"/>
              </a:spcBef>
              <a:buFont typeface="Wingdings" pitchFamily="2" charset="2"/>
              <a:buNone/>
            </a:pPr>
            <a:r>
              <a:rPr lang="en-US" altLang="zh-CN" sz="2400" smtClean="0">
                <a:effectLst/>
                <a:latin typeface="Times New Roman" pitchFamily="18" charset="0"/>
              </a:rPr>
              <a:t>		     case &lt;:   </a:t>
            </a:r>
            <a:r>
              <a:rPr lang="en-US" altLang="zh-CN" sz="2400" b="1" smtClean="0">
                <a:effectLst/>
                <a:latin typeface="Times New Roman" pitchFamily="18" charset="0"/>
              </a:rPr>
              <a:t>OPTR</a:t>
            </a:r>
            <a:r>
              <a:rPr lang="en-US" altLang="zh-CN" sz="2400" smtClean="0">
                <a:effectLst/>
                <a:latin typeface="Times New Roman" pitchFamily="18" charset="0"/>
              </a:rPr>
              <a:t>.push(ch); break;</a:t>
            </a:r>
          </a:p>
          <a:p>
            <a:pPr eaLnBrk="1" hangingPunct="1">
              <a:spcBef>
                <a:spcPct val="0"/>
              </a:spcBef>
              <a:buFont typeface="Wingdings" pitchFamily="2" charset="2"/>
              <a:buNone/>
            </a:pPr>
            <a:r>
              <a:rPr lang="en-US" altLang="zh-CN" sz="2400" smtClean="0">
                <a:effectLst/>
                <a:latin typeface="Times New Roman" pitchFamily="18" charset="0"/>
              </a:rPr>
              <a:t>		     case &gt;:   cout &lt;&lt; y; </a:t>
            </a:r>
            <a:r>
              <a:rPr lang="en-US" altLang="zh-CN" sz="2400" b="1" smtClean="0">
                <a:effectLst/>
                <a:latin typeface="Times New Roman" pitchFamily="18" charset="0"/>
              </a:rPr>
              <a:t>OPTR</a:t>
            </a:r>
            <a:r>
              <a:rPr lang="en-US" altLang="zh-CN" sz="2400" smtClean="0">
                <a:effectLst/>
                <a:latin typeface="Times New Roman" pitchFamily="18" charset="0"/>
              </a:rPr>
              <a:t>.pop(); break;</a:t>
            </a:r>
          </a:p>
          <a:p>
            <a:pPr eaLnBrk="1" hangingPunct="1">
              <a:spcBef>
                <a:spcPct val="0"/>
              </a:spcBef>
              <a:buFont typeface="Wingdings" pitchFamily="2" charset="2"/>
              <a:buNone/>
            </a:pPr>
            <a:r>
              <a:rPr lang="en-US" altLang="zh-CN" sz="2400" smtClean="0">
                <a:effectLst/>
                <a:latin typeface="Times New Roman" pitchFamily="18" charset="0"/>
              </a:rPr>
              <a:t>		     case =:   </a:t>
            </a:r>
            <a:r>
              <a:rPr lang="en-US" altLang="zh-CN" sz="2400" b="1" smtClean="0">
                <a:effectLst/>
                <a:latin typeface="Times New Roman" pitchFamily="18" charset="0"/>
              </a:rPr>
              <a:t>OPTR</a:t>
            </a:r>
            <a:r>
              <a:rPr lang="en-US" altLang="zh-CN" sz="2400" smtClean="0">
                <a:effectLst/>
                <a:latin typeface="Times New Roman" pitchFamily="18" charset="0"/>
              </a:rPr>
              <a:t>.pop();</a:t>
            </a:r>
          </a:p>
          <a:p>
            <a:pPr eaLnBrk="1" hangingPunct="1">
              <a:spcBef>
                <a:spcPct val="0"/>
              </a:spcBef>
              <a:buFont typeface="Wingdings" pitchFamily="2" charset="2"/>
              <a:buNone/>
            </a:pPr>
            <a:r>
              <a:rPr lang="en-US" altLang="zh-CN" sz="2400" smtClean="0">
                <a:effectLst/>
                <a:latin typeface="Times New Roman" pitchFamily="18" charset="0"/>
              </a:rPr>
              <a:t>            }</a:t>
            </a:r>
          </a:p>
          <a:p>
            <a:pPr eaLnBrk="1" hangingPunct="1">
              <a:spcBef>
                <a:spcPct val="0"/>
              </a:spcBef>
              <a:buFont typeface="Wingdings" pitchFamily="2" charset="2"/>
              <a:buNone/>
            </a:pPr>
            <a:r>
              <a:rPr lang="en-US" altLang="zh-CN" sz="2400" smtClean="0">
                <a:effectLst/>
                <a:latin typeface="Times New Roman" pitchFamily="18" charset="0"/>
              </a:rPr>
              <a:t>	}</a:t>
            </a:r>
          </a:p>
          <a:p>
            <a:pPr eaLnBrk="1" hangingPunct="1">
              <a:spcBef>
                <a:spcPct val="0"/>
              </a:spcBef>
              <a:buFont typeface="Wingdings" pitchFamily="2" charset="2"/>
              <a:buNone/>
            </a:pPr>
            <a:r>
              <a:rPr lang="en-US" altLang="zh-CN" sz="2400" smtClean="0">
                <a:effectLst/>
                <a:latin typeface="Times New Roman" pitchFamily="18" charset="0"/>
              </a:rPr>
              <a:t>}</a:t>
            </a:r>
          </a:p>
        </p:txBody>
      </p:sp>
      <p:sp>
        <p:nvSpPr>
          <p:cNvPr id="66564" name="Rectangle 4"/>
          <p:cNvSpPr>
            <a:spLocks noGrp="1" noChangeArrowheads="1"/>
          </p:cNvSpPr>
          <p:nvPr>
            <p:ph type="title"/>
          </p:nvPr>
        </p:nvSpPr>
        <p:spPr/>
        <p:txBody>
          <a:bodyPr/>
          <a:lstStyle/>
          <a:p>
            <a:pPr eaLnBrk="1" hangingPunct="1"/>
            <a:r>
              <a:rPr lang="en-US" altLang="zh-CN" dirty="0" smtClean="0"/>
              <a:t>Program</a:t>
            </a:r>
          </a:p>
        </p:txBody>
      </p:sp>
      <p:sp>
        <p:nvSpPr>
          <p:cNvPr id="66565" name="AutoShape 5">
            <a:hlinkClick r:id="rId2" action="ppaction://hlinksldjump" highlightClick="1"/>
          </p:cNvPr>
          <p:cNvSpPr>
            <a:spLocks noChangeArrowheads="1"/>
          </p:cNvSpPr>
          <p:nvPr/>
        </p:nvSpPr>
        <p:spPr bwMode="auto">
          <a:xfrm>
            <a:off x="8101013" y="6380163"/>
            <a:ext cx="647700" cy="433387"/>
          </a:xfrm>
          <a:prstGeom prst="actionButtonBackPrevious">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6566" name="AutoShape 6">
            <a:hlinkClick r:id="rId3" action="ppaction://hlinksldjump" highlightClick="1"/>
          </p:cNvPr>
          <p:cNvSpPr>
            <a:spLocks noChangeArrowheads="1"/>
          </p:cNvSpPr>
          <p:nvPr/>
        </p:nvSpPr>
        <p:spPr bwMode="auto">
          <a:xfrm>
            <a:off x="6948488" y="6381750"/>
            <a:ext cx="576262" cy="431800"/>
          </a:xfrm>
          <a:prstGeom prst="actionButtonBeginning">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6567" name="Rectangle 7"/>
          <p:cNvSpPr>
            <a:spLocks noChangeArrowheads="1"/>
          </p:cNvSpPr>
          <p:nvPr/>
        </p:nvSpPr>
        <p:spPr bwMode="auto">
          <a:xfrm>
            <a:off x="1692275" y="4337050"/>
            <a:ext cx="5256213" cy="1079500"/>
          </a:xfrm>
          <a:prstGeom prst="rect">
            <a:avLst/>
          </a:prstGeom>
          <a:noFill/>
          <a:ln w="28575">
            <a:solidFill>
              <a:srgbClr val="FFFF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1000"/>
                                  </p:stCondLst>
                                  <p:childTnLst>
                                    <p:set>
                                      <p:cBhvr>
                                        <p:cTn id="6" dur="1" fill="hold">
                                          <p:stCondLst>
                                            <p:cond delay="0"/>
                                          </p:stCondLst>
                                        </p:cTn>
                                        <p:tgtEl>
                                          <p:spTgt spid="66567"/>
                                        </p:tgtEl>
                                        <p:attrNameLst>
                                          <p:attrName>style.visibility</p:attrName>
                                        </p:attrNameLst>
                                      </p:cBhvr>
                                      <p:to>
                                        <p:strVal val="visible"/>
                                      </p:to>
                                    </p:set>
                                    <p:animEffect transition="in" filter="fade">
                                      <p:cBhvr>
                                        <p:cTn id="7" dur="500"/>
                                        <p:tgtEl>
                                          <p:spTgt spid="66567"/>
                                        </p:tgtEl>
                                      </p:cBhvr>
                                    </p:animEffect>
                                  </p:childTnLst>
                                </p:cTn>
                              </p:par>
                            </p:childTnLst>
                          </p:cTn>
                        </p:par>
                        <p:par>
                          <p:cTn id="8" fill="hold">
                            <p:stCondLst>
                              <p:cond delay="1500"/>
                            </p:stCondLst>
                            <p:childTnLst>
                              <p:par>
                                <p:cTn id="9" presetID="35" presetClass="emph" presetSubtype="0" repeatCount="3000" fill="hold" grpId="1" nodeType="afterEffect">
                                  <p:stCondLst>
                                    <p:cond delay="1000"/>
                                  </p:stCondLst>
                                  <p:childTnLst>
                                    <p:anim calcmode="discrete" valueType="str">
                                      <p:cBhvr>
                                        <p:cTn id="10" dur="1000" fill="hold"/>
                                        <p:tgtEl>
                                          <p:spTgt spid="66567"/>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7" grpId="0" animBg="1"/>
      <p:bldP spid="66567" grpId="1"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页脚占位符 2"/>
          <p:cNvSpPr>
            <a:spLocks noGrp="1"/>
          </p:cNvSpPr>
          <p:nvPr>
            <p:ph type="ftr" sz="quarter" idx="11"/>
          </p:nvPr>
        </p:nvSpPr>
        <p:spPr/>
        <p:txBody>
          <a:bodyPr/>
          <a:lstStyle/>
          <a:p>
            <a:pPr>
              <a:defRPr/>
            </a:pPr>
            <a:endParaRPr lang="en-US" altLang="zh-CN"/>
          </a:p>
          <a:p>
            <a:pPr>
              <a:defRPr/>
            </a:pPr>
            <a:r>
              <a:rPr lang="en-US" altLang="zh-CN"/>
              <a:t>Prof. Q. Wang</a:t>
            </a:r>
          </a:p>
        </p:txBody>
      </p:sp>
      <p:sp>
        <p:nvSpPr>
          <p:cNvPr id="67588" name="Text Box 1028"/>
          <p:cNvSpPr txBox="1">
            <a:spLocks noChangeArrowheads="1"/>
          </p:cNvSpPr>
          <p:nvPr/>
        </p:nvSpPr>
        <p:spPr bwMode="auto">
          <a:xfrm>
            <a:off x="468313" y="1371600"/>
            <a:ext cx="8150225"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b="1" dirty="0">
                <a:latin typeface="Times New Roman" pitchFamily="18" charset="0"/>
              </a:rPr>
              <a:t>1. </a:t>
            </a:r>
            <a:r>
              <a:rPr kumimoji="1" lang="zh-CN" altLang="en-US" sz="2400" b="1" dirty="0">
                <a:latin typeface="Times New Roman" pitchFamily="18" charset="0"/>
              </a:rPr>
              <a:t>递归的概念及递归调用过程</a:t>
            </a:r>
          </a:p>
          <a:p>
            <a:pPr eaLnBrk="1" hangingPunct="1"/>
            <a:r>
              <a:rPr kumimoji="1" lang="zh-CN" altLang="en-US" sz="2400" b="1" dirty="0">
                <a:latin typeface="Times New Roman" pitchFamily="18" charset="0"/>
              </a:rPr>
              <a:t>     </a:t>
            </a:r>
            <a:r>
              <a:rPr kumimoji="1" lang="zh-CN" altLang="en-US" sz="2400" b="1" dirty="0" smtClean="0">
                <a:latin typeface="Times New Roman" pitchFamily="18" charset="0"/>
              </a:rPr>
              <a:t>   用</a:t>
            </a:r>
            <a:r>
              <a:rPr kumimoji="1" lang="zh-CN" altLang="en-US" sz="2400" b="1" dirty="0">
                <a:latin typeface="Times New Roman" pitchFamily="18" charset="0"/>
              </a:rPr>
              <a:t>自身的简单情况来定义自己的方式，称为</a:t>
            </a:r>
            <a:r>
              <a:rPr kumimoji="1" lang="zh-CN" altLang="en-US" sz="2400" b="1" u="sng" dirty="0">
                <a:solidFill>
                  <a:srgbClr val="FFFF00"/>
                </a:solidFill>
                <a:latin typeface="Times New Roman" pitchFamily="18" charset="0"/>
              </a:rPr>
              <a:t>递归定义</a:t>
            </a:r>
            <a:r>
              <a:rPr kumimoji="1" lang="zh-CN" altLang="en-US" sz="2400" b="1" dirty="0">
                <a:latin typeface="Times New Roman" pitchFamily="18" charset="0"/>
              </a:rPr>
              <a:t>。</a:t>
            </a:r>
          </a:p>
          <a:p>
            <a:pPr eaLnBrk="1" hangingPunct="1"/>
            <a:r>
              <a:rPr kumimoji="1" lang="zh-CN" altLang="en-US" sz="2400" b="1" dirty="0">
                <a:latin typeface="Times New Roman" pitchFamily="18" charset="0"/>
              </a:rPr>
              <a:t>     </a:t>
            </a:r>
            <a:r>
              <a:rPr kumimoji="1" lang="zh-CN" altLang="en-US" sz="2400" b="1" dirty="0" smtClean="0">
                <a:latin typeface="Times New Roman" pitchFamily="18" charset="0"/>
              </a:rPr>
              <a:t>   一</a:t>
            </a:r>
            <a:r>
              <a:rPr kumimoji="1" lang="zh-CN" altLang="en-US" sz="2400" b="1" dirty="0">
                <a:latin typeface="Times New Roman" pitchFamily="18" charset="0"/>
              </a:rPr>
              <a:t>个直接调用自己或者通过一系列的调用语句间接地调  </a:t>
            </a:r>
          </a:p>
          <a:p>
            <a:pPr eaLnBrk="1" hangingPunct="1"/>
            <a:r>
              <a:rPr kumimoji="1" lang="zh-CN" altLang="en-US" sz="2400" b="1" dirty="0">
                <a:latin typeface="Times New Roman" pitchFamily="18" charset="0"/>
              </a:rPr>
              <a:t>用自己的函数，称为</a:t>
            </a:r>
            <a:r>
              <a:rPr kumimoji="1" lang="zh-CN" altLang="en-US" sz="2400" b="1" u="sng" dirty="0">
                <a:solidFill>
                  <a:srgbClr val="FFFF00"/>
                </a:solidFill>
                <a:latin typeface="Times New Roman" pitchFamily="18" charset="0"/>
              </a:rPr>
              <a:t>递归函数</a:t>
            </a:r>
            <a:r>
              <a:rPr kumimoji="1" lang="zh-CN" altLang="en-US" sz="2400" b="1" dirty="0">
                <a:latin typeface="Times New Roman" pitchFamily="18" charset="0"/>
              </a:rPr>
              <a:t>。</a:t>
            </a:r>
          </a:p>
        </p:txBody>
      </p:sp>
      <p:graphicFrame>
        <p:nvGraphicFramePr>
          <p:cNvPr id="67589" name="Object 1029"/>
          <p:cNvGraphicFramePr>
            <a:graphicFrameLocks noChangeAspect="1"/>
          </p:cNvGraphicFramePr>
          <p:nvPr/>
        </p:nvGraphicFramePr>
        <p:xfrm>
          <a:off x="3563938" y="3213100"/>
          <a:ext cx="3732212" cy="914400"/>
        </p:xfrm>
        <a:graphic>
          <a:graphicData uri="http://schemas.openxmlformats.org/presentationml/2006/ole">
            <mc:AlternateContent xmlns:mc="http://schemas.openxmlformats.org/markup-compatibility/2006">
              <mc:Choice xmlns:v="urn:schemas-microsoft-com:vml" Requires="v">
                <p:oleObj spid="_x0000_s67710" name="Equation" r:id="rId3" imgW="1714500" imgH="457200" progId="Equation.DSMT4">
                  <p:embed/>
                </p:oleObj>
              </mc:Choice>
              <mc:Fallback>
                <p:oleObj name="Equation" r:id="rId3" imgW="1714500" imgH="457200" progId="Equation.DSMT4">
                  <p:embed/>
                  <p:pic>
                    <p:nvPicPr>
                      <p:cNvPr id="0" name="Object 102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63938" y="3213100"/>
                        <a:ext cx="3732212" cy="914400"/>
                      </a:xfrm>
                      <a:prstGeom prst="rect">
                        <a:avLst/>
                      </a:prstGeom>
                      <a:solidFill>
                        <a:schemeClr val="tx1"/>
                      </a:solidFill>
                      <a:ln>
                        <a:noFill/>
                      </a:ln>
                      <a:effectLst>
                        <a:outerShdw dist="107763" dir="2700000" algn="ctr" rotWithShape="0">
                          <a:srgbClr val="808080">
                            <a:alpha val="50000"/>
                          </a:srgbClr>
                        </a:outerShdw>
                      </a:effectLst>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040" name="Rectangle 1032"/>
          <p:cNvSpPr>
            <a:spLocks noChangeArrowheads="1"/>
          </p:cNvSpPr>
          <p:nvPr/>
        </p:nvSpPr>
        <p:spPr bwMode="auto">
          <a:xfrm>
            <a:off x="468313" y="3876675"/>
            <a:ext cx="4572000" cy="264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kumimoji="1" lang="en-US" altLang="zh-CN" sz="2400">
                <a:latin typeface="Times New Roman" pitchFamily="18" charset="0"/>
              </a:rPr>
              <a:t>int </a:t>
            </a:r>
            <a:r>
              <a:rPr kumimoji="1" lang="en-US" altLang="zh-CN" sz="2400">
                <a:solidFill>
                  <a:srgbClr val="FFFF00"/>
                </a:solidFill>
                <a:latin typeface="Times New Roman" pitchFamily="18" charset="0"/>
              </a:rPr>
              <a:t>fact</a:t>
            </a:r>
            <a:r>
              <a:rPr kumimoji="1" lang="en-US" altLang="zh-CN" sz="2400">
                <a:latin typeface="Times New Roman" pitchFamily="18" charset="0"/>
              </a:rPr>
              <a:t> (int n)</a:t>
            </a:r>
          </a:p>
          <a:p>
            <a:r>
              <a:rPr kumimoji="1" lang="en-US" altLang="zh-CN" sz="2400">
                <a:latin typeface="Times New Roman" pitchFamily="18" charset="0"/>
              </a:rPr>
              <a:t>{</a:t>
            </a:r>
          </a:p>
          <a:p>
            <a:r>
              <a:rPr kumimoji="1" lang="en-US" altLang="zh-CN" sz="2400">
                <a:latin typeface="Times New Roman" pitchFamily="18" charset="0"/>
              </a:rPr>
              <a:t>	if (n == 0)</a:t>
            </a:r>
          </a:p>
          <a:p>
            <a:r>
              <a:rPr kumimoji="1" lang="en-US" altLang="zh-CN" sz="2400">
                <a:latin typeface="Times New Roman" pitchFamily="18" charset="0"/>
              </a:rPr>
              <a:t>	     return 1;</a:t>
            </a:r>
          </a:p>
          <a:p>
            <a:r>
              <a:rPr kumimoji="1" lang="en-US" altLang="zh-CN" sz="2400">
                <a:latin typeface="Times New Roman" pitchFamily="18" charset="0"/>
              </a:rPr>
              <a:t>	else</a:t>
            </a:r>
          </a:p>
          <a:p>
            <a:r>
              <a:rPr kumimoji="1" lang="en-US" altLang="zh-CN" sz="2400">
                <a:latin typeface="Times New Roman" pitchFamily="18" charset="0"/>
              </a:rPr>
              <a:t>	     return (n*</a:t>
            </a:r>
            <a:r>
              <a:rPr kumimoji="1" lang="en-US" altLang="zh-CN" sz="2400">
                <a:solidFill>
                  <a:srgbClr val="FFFF00"/>
                </a:solidFill>
                <a:latin typeface="Times New Roman" pitchFamily="18" charset="0"/>
              </a:rPr>
              <a:t>fact</a:t>
            </a:r>
            <a:r>
              <a:rPr kumimoji="1" lang="en-US" altLang="zh-CN" sz="2400">
                <a:latin typeface="Times New Roman" pitchFamily="18" charset="0"/>
              </a:rPr>
              <a:t>(n-1));</a:t>
            </a:r>
          </a:p>
          <a:p>
            <a:r>
              <a:rPr kumimoji="1" lang="en-US" altLang="zh-CN" sz="2400">
                <a:latin typeface="Times New Roman" pitchFamily="18" charset="0"/>
              </a:rPr>
              <a:t>}</a:t>
            </a:r>
          </a:p>
        </p:txBody>
      </p:sp>
      <p:sp>
        <p:nvSpPr>
          <p:cNvPr id="67591" name="Rectangle 1033"/>
          <p:cNvSpPr>
            <a:spLocks noChangeArrowheads="1"/>
          </p:cNvSpPr>
          <p:nvPr/>
        </p:nvSpPr>
        <p:spPr bwMode="auto">
          <a:xfrm>
            <a:off x="539750" y="3424238"/>
            <a:ext cx="1951038" cy="457200"/>
          </a:xfrm>
          <a:prstGeom prst="rect">
            <a:avLst/>
          </a:prstGeom>
          <a:solidFill>
            <a:srgbClr val="0033CC"/>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dirty="0">
                <a:solidFill>
                  <a:srgbClr val="FFFF00"/>
                </a:solidFill>
                <a:latin typeface="Times New Roman" pitchFamily="18" charset="0"/>
              </a:rPr>
              <a:t>Factorial </a:t>
            </a:r>
            <a:r>
              <a:rPr lang="zh-CN" altLang="en-US" sz="2400" dirty="0">
                <a:solidFill>
                  <a:srgbClr val="FFFF00"/>
                </a:solidFill>
                <a:latin typeface="Times New Roman" pitchFamily="18" charset="0"/>
              </a:rPr>
              <a:t>阶乘</a:t>
            </a:r>
          </a:p>
        </p:txBody>
      </p:sp>
      <p:sp>
        <p:nvSpPr>
          <p:cNvPr id="9" name="Rectangle 4"/>
          <p:cNvSpPr txBox="1">
            <a:spLocks noChangeArrowheads="1"/>
          </p:cNvSpPr>
          <p:nvPr/>
        </p:nvSpPr>
        <p:spPr>
          <a:xfrm>
            <a:off x="457200" y="277813"/>
            <a:ext cx="8229600" cy="1139825"/>
          </a:xfrm>
          <a:prstGeom prst="rect">
            <a:avLst/>
          </a:prstGeom>
        </p:spPr>
        <p:txBody>
          <a:bodyPr anchor="ctr" anchorCtr="1"/>
          <a:lstStyle>
            <a:lvl1pPr algn="ctr" rtl="0" eaLnBrk="0" fontAlgn="base" hangingPunct="0">
              <a:spcBef>
                <a:spcPct val="0"/>
              </a:spcBef>
              <a:spcAft>
                <a:spcPct val="0"/>
              </a:spcAft>
              <a:defRPr sz="4400" b="1">
                <a:solidFill>
                  <a:srgbClr val="FFFF00"/>
                </a:solidFill>
                <a:latin typeface="+mj-lt"/>
                <a:ea typeface="+mj-ea"/>
                <a:cs typeface="+mj-cs"/>
              </a:defRPr>
            </a:lvl1pPr>
            <a:lvl2pPr algn="ctr" rtl="0" eaLnBrk="0" fontAlgn="base" hangingPunct="0">
              <a:spcBef>
                <a:spcPct val="0"/>
              </a:spcBef>
              <a:spcAft>
                <a:spcPct val="0"/>
              </a:spcAft>
              <a:defRPr sz="4400" b="1">
                <a:solidFill>
                  <a:srgbClr val="FFFF00"/>
                </a:solidFill>
                <a:latin typeface="Arial" charset="0"/>
                <a:ea typeface="幼圆" pitchFamily="49" charset="-122"/>
              </a:defRPr>
            </a:lvl2pPr>
            <a:lvl3pPr algn="ctr" rtl="0" eaLnBrk="0" fontAlgn="base" hangingPunct="0">
              <a:spcBef>
                <a:spcPct val="0"/>
              </a:spcBef>
              <a:spcAft>
                <a:spcPct val="0"/>
              </a:spcAft>
              <a:defRPr sz="4400" b="1">
                <a:solidFill>
                  <a:srgbClr val="FFFF00"/>
                </a:solidFill>
                <a:latin typeface="Arial" charset="0"/>
                <a:ea typeface="幼圆" pitchFamily="49" charset="-122"/>
              </a:defRPr>
            </a:lvl3pPr>
            <a:lvl4pPr algn="ctr" rtl="0" eaLnBrk="0" fontAlgn="base" hangingPunct="0">
              <a:spcBef>
                <a:spcPct val="0"/>
              </a:spcBef>
              <a:spcAft>
                <a:spcPct val="0"/>
              </a:spcAft>
              <a:defRPr sz="4400" b="1">
                <a:solidFill>
                  <a:srgbClr val="FFFF00"/>
                </a:solidFill>
                <a:latin typeface="Arial" charset="0"/>
                <a:ea typeface="幼圆" pitchFamily="49" charset="-122"/>
              </a:defRPr>
            </a:lvl4pPr>
            <a:lvl5pPr algn="ctr" rtl="0" eaLnBrk="0" fontAlgn="base" hangingPunct="0">
              <a:spcBef>
                <a:spcPct val="0"/>
              </a:spcBef>
              <a:spcAft>
                <a:spcPct val="0"/>
              </a:spcAft>
              <a:defRPr sz="4400" b="1">
                <a:solidFill>
                  <a:srgbClr val="FFFF00"/>
                </a:solidFill>
                <a:latin typeface="Arial" charset="0"/>
                <a:ea typeface="幼圆" pitchFamily="49" charset="-122"/>
              </a:defRPr>
            </a:lvl5pPr>
            <a:lvl6pPr marL="457200" algn="ctr" rtl="0" fontAlgn="base">
              <a:spcBef>
                <a:spcPct val="0"/>
              </a:spcBef>
              <a:spcAft>
                <a:spcPct val="0"/>
              </a:spcAft>
              <a:defRPr sz="4400" b="1">
                <a:solidFill>
                  <a:srgbClr val="FFFF00"/>
                </a:solidFill>
                <a:latin typeface="Arial" charset="0"/>
                <a:ea typeface="幼圆" pitchFamily="49" charset="-122"/>
              </a:defRPr>
            </a:lvl6pPr>
            <a:lvl7pPr marL="914400" algn="ctr" rtl="0" fontAlgn="base">
              <a:spcBef>
                <a:spcPct val="0"/>
              </a:spcBef>
              <a:spcAft>
                <a:spcPct val="0"/>
              </a:spcAft>
              <a:defRPr sz="4400" b="1">
                <a:solidFill>
                  <a:srgbClr val="FFFF00"/>
                </a:solidFill>
                <a:latin typeface="Arial" charset="0"/>
                <a:ea typeface="幼圆" pitchFamily="49" charset="-122"/>
              </a:defRPr>
            </a:lvl7pPr>
            <a:lvl8pPr marL="1371600" algn="ctr" rtl="0" fontAlgn="base">
              <a:spcBef>
                <a:spcPct val="0"/>
              </a:spcBef>
              <a:spcAft>
                <a:spcPct val="0"/>
              </a:spcAft>
              <a:defRPr sz="4400" b="1">
                <a:solidFill>
                  <a:srgbClr val="FFFF00"/>
                </a:solidFill>
                <a:latin typeface="Arial" charset="0"/>
                <a:ea typeface="幼圆" pitchFamily="49" charset="-122"/>
              </a:defRPr>
            </a:lvl8pPr>
            <a:lvl9pPr marL="1828800" algn="ctr" rtl="0" fontAlgn="base">
              <a:spcBef>
                <a:spcPct val="0"/>
              </a:spcBef>
              <a:spcAft>
                <a:spcPct val="0"/>
              </a:spcAft>
              <a:defRPr sz="4400" b="1">
                <a:solidFill>
                  <a:srgbClr val="FFFF00"/>
                </a:solidFill>
                <a:latin typeface="Arial" charset="0"/>
                <a:ea typeface="幼圆" pitchFamily="49" charset="-122"/>
              </a:defRPr>
            </a:lvl9pPr>
          </a:lstStyle>
          <a:p>
            <a:pPr eaLnBrk="1" hangingPunct="1"/>
            <a:r>
              <a:rPr lang="en-US" altLang="zh-CN" dirty="0"/>
              <a:t>3.4 Recursion and Stack</a:t>
            </a:r>
            <a:endParaRPr lang="en-US" altLang="zh-CN"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4040"/>
                                        </p:tgtEl>
                                        <p:attrNameLst>
                                          <p:attrName>style.visibility</p:attrName>
                                        </p:attrNameLst>
                                      </p:cBhvr>
                                      <p:to>
                                        <p:strVal val="visible"/>
                                      </p:to>
                                    </p:set>
                                    <p:anim calcmode="lin" valueType="num">
                                      <p:cBhvr additive="base">
                                        <p:cTn id="7" dur="500" fill="hold"/>
                                        <p:tgtEl>
                                          <p:spTgt spid="44040"/>
                                        </p:tgtEl>
                                        <p:attrNameLst>
                                          <p:attrName>ppt_x</p:attrName>
                                        </p:attrNameLst>
                                      </p:cBhvr>
                                      <p:tavLst>
                                        <p:tav tm="0">
                                          <p:val>
                                            <p:strVal val="#ppt_x"/>
                                          </p:val>
                                        </p:tav>
                                        <p:tav tm="100000">
                                          <p:val>
                                            <p:strVal val="#ppt_x"/>
                                          </p:val>
                                        </p:tav>
                                      </p:tavLst>
                                    </p:anim>
                                    <p:anim calcmode="lin" valueType="num">
                                      <p:cBhvr additive="base">
                                        <p:cTn id="8" dur="500" fill="hold"/>
                                        <p:tgtEl>
                                          <p:spTgt spid="4404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40"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页脚占位符 4"/>
          <p:cNvSpPr>
            <a:spLocks noGrp="1"/>
          </p:cNvSpPr>
          <p:nvPr>
            <p:ph type="ftr" sz="quarter" idx="11"/>
          </p:nvPr>
        </p:nvSpPr>
        <p:spPr/>
        <p:txBody>
          <a:bodyPr/>
          <a:lstStyle/>
          <a:p>
            <a:pPr>
              <a:defRPr/>
            </a:pPr>
            <a:endParaRPr lang="en-US" altLang="zh-CN"/>
          </a:p>
          <a:p>
            <a:pPr>
              <a:defRPr/>
            </a:pPr>
            <a:r>
              <a:rPr lang="en-US" altLang="zh-CN"/>
              <a:t>Prof. Q. Wang</a:t>
            </a:r>
          </a:p>
        </p:txBody>
      </p:sp>
      <p:graphicFrame>
        <p:nvGraphicFramePr>
          <p:cNvPr id="68611" name="Object 7"/>
          <p:cNvGraphicFramePr>
            <a:graphicFrameLocks noChangeAspect="1"/>
          </p:cNvGraphicFramePr>
          <p:nvPr/>
        </p:nvGraphicFramePr>
        <p:xfrm>
          <a:off x="2124075" y="1700213"/>
          <a:ext cx="5484813" cy="914400"/>
        </p:xfrm>
        <a:graphic>
          <a:graphicData uri="http://schemas.openxmlformats.org/presentationml/2006/ole">
            <mc:AlternateContent xmlns:mc="http://schemas.openxmlformats.org/markup-compatibility/2006">
              <mc:Choice xmlns:v="urn:schemas-microsoft-com:vml" Requires="v">
                <p:oleObj spid="_x0000_s68731" name="Equation" r:id="rId3" imgW="2654300" imgH="457200" progId="Equation.DSMT4">
                  <p:embed/>
                </p:oleObj>
              </mc:Choice>
              <mc:Fallback>
                <p:oleObj name="Equation" r:id="rId3" imgW="2654300" imgH="457200" progId="Equation.DSMT4">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24075" y="1700213"/>
                        <a:ext cx="5484813" cy="914400"/>
                      </a:xfrm>
                      <a:prstGeom prst="rect">
                        <a:avLst/>
                      </a:prstGeom>
                      <a:solidFill>
                        <a:schemeClr val="tx1"/>
                      </a:solidFill>
                      <a:ln>
                        <a:noFill/>
                      </a:ln>
                      <a:effectLst>
                        <a:outerShdw dist="107763" dir="2700000" algn="ctr" rotWithShape="0">
                          <a:srgbClr val="808080">
                            <a:alpha val="50000"/>
                          </a:srgbClr>
                        </a:outerShdw>
                      </a:effectLst>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85352" name="Rectangle 8"/>
          <p:cNvSpPr>
            <a:spLocks noChangeArrowheads="1"/>
          </p:cNvSpPr>
          <p:nvPr/>
        </p:nvSpPr>
        <p:spPr bwMode="auto">
          <a:xfrm>
            <a:off x="468313" y="2924175"/>
            <a:ext cx="4572000" cy="264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kumimoji="1" lang="en-US" altLang="zh-CN" sz="2400">
                <a:latin typeface="Times New Roman" pitchFamily="18" charset="0"/>
              </a:rPr>
              <a:t>int </a:t>
            </a:r>
            <a:r>
              <a:rPr kumimoji="1" lang="en-US" altLang="zh-CN" sz="2400">
                <a:solidFill>
                  <a:srgbClr val="FFFF00"/>
                </a:solidFill>
                <a:latin typeface="Times New Roman" pitchFamily="18" charset="0"/>
              </a:rPr>
              <a:t>fib</a:t>
            </a:r>
            <a:r>
              <a:rPr kumimoji="1" lang="en-US" altLang="zh-CN" sz="2400">
                <a:latin typeface="Times New Roman" pitchFamily="18" charset="0"/>
              </a:rPr>
              <a:t>(int n)</a:t>
            </a:r>
          </a:p>
          <a:p>
            <a:r>
              <a:rPr kumimoji="1" lang="en-US" altLang="zh-CN" sz="2400">
                <a:latin typeface="Times New Roman" pitchFamily="18" charset="0"/>
              </a:rPr>
              <a:t>{</a:t>
            </a:r>
          </a:p>
          <a:p>
            <a:r>
              <a:rPr kumimoji="1" lang="en-US" altLang="zh-CN" sz="2400">
                <a:latin typeface="Times New Roman" pitchFamily="18" charset="0"/>
              </a:rPr>
              <a:t>	if (n == 0 || n==1)</a:t>
            </a:r>
          </a:p>
          <a:p>
            <a:r>
              <a:rPr kumimoji="1" lang="en-US" altLang="zh-CN" sz="2400">
                <a:latin typeface="Times New Roman" pitchFamily="18" charset="0"/>
              </a:rPr>
              <a:t>	     return n;</a:t>
            </a:r>
          </a:p>
          <a:p>
            <a:r>
              <a:rPr kumimoji="1" lang="en-US" altLang="zh-CN" sz="2400">
                <a:latin typeface="Times New Roman" pitchFamily="18" charset="0"/>
              </a:rPr>
              <a:t>	else</a:t>
            </a:r>
          </a:p>
          <a:p>
            <a:r>
              <a:rPr kumimoji="1" lang="en-US" altLang="zh-CN" sz="2400">
                <a:latin typeface="Times New Roman" pitchFamily="18" charset="0"/>
              </a:rPr>
              <a:t>	     return </a:t>
            </a:r>
            <a:r>
              <a:rPr kumimoji="1" lang="en-US" altLang="zh-CN" sz="2400">
                <a:solidFill>
                  <a:srgbClr val="FFFF00"/>
                </a:solidFill>
                <a:latin typeface="Times New Roman" pitchFamily="18" charset="0"/>
              </a:rPr>
              <a:t>fib</a:t>
            </a:r>
            <a:r>
              <a:rPr kumimoji="1" lang="en-US" altLang="zh-CN" sz="2400">
                <a:latin typeface="Times New Roman" pitchFamily="18" charset="0"/>
              </a:rPr>
              <a:t>(n-1)+</a:t>
            </a:r>
            <a:r>
              <a:rPr kumimoji="1" lang="en-US" altLang="zh-CN" sz="2400">
                <a:solidFill>
                  <a:srgbClr val="FFFF00"/>
                </a:solidFill>
                <a:latin typeface="Times New Roman" pitchFamily="18" charset="0"/>
              </a:rPr>
              <a:t>fib</a:t>
            </a:r>
            <a:r>
              <a:rPr kumimoji="1" lang="en-US" altLang="zh-CN" sz="2400">
                <a:latin typeface="Times New Roman" pitchFamily="18" charset="0"/>
              </a:rPr>
              <a:t>(n-2);</a:t>
            </a:r>
          </a:p>
          <a:p>
            <a:r>
              <a:rPr kumimoji="1" lang="en-US" altLang="zh-CN" sz="2400">
                <a:latin typeface="Times New Roman" pitchFamily="18" charset="0"/>
              </a:rPr>
              <a:t>}</a:t>
            </a:r>
          </a:p>
        </p:txBody>
      </p:sp>
      <p:sp>
        <p:nvSpPr>
          <p:cNvPr id="68613" name="Rectangle 9"/>
          <p:cNvSpPr>
            <a:spLocks noChangeArrowheads="1"/>
          </p:cNvSpPr>
          <p:nvPr/>
        </p:nvSpPr>
        <p:spPr bwMode="auto">
          <a:xfrm>
            <a:off x="468313" y="765175"/>
            <a:ext cx="4117975" cy="457200"/>
          </a:xfrm>
          <a:prstGeom prst="rect">
            <a:avLst/>
          </a:prstGeom>
          <a:solidFill>
            <a:srgbClr val="0033CC"/>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a:solidFill>
                  <a:srgbClr val="FFFF00"/>
                </a:solidFill>
                <a:latin typeface="Times New Roman" pitchFamily="18" charset="0"/>
              </a:rPr>
              <a:t>Fibonacci array(</a:t>
            </a:r>
            <a:r>
              <a:rPr lang="zh-CN" altLang="en-US" sz="2400">
                <a:solidFill>
                  <a:srgbClr val="FFFF00"/>
                </a:solidFill>
                <a:latin typeface="Times New Roman" pitchFamily="18" charset="0"/>
              </a:rPr>
              <a:t>斐波纳契</a:t>
            </a:r>
            <a:r>
              <a:rPr lang="en-US" altLang="zh-CN" sz="2400">
                <a:solidFill>
                  <a:srgbClr val="FFFF00"/>
                </a:solidFill>
                <a:latin typeface="Times New Roman" pitchFamily="18" charset="0"/>
              </a:rPr>
              <a:t>)</a:t>
            </a:r>
            <a:r>
              <a:rPr lang="zh-CN" altLang="en-US" sz="2400">
                <a:solidFill>
                  <a:srgbClr val="FFFF00"/>
                </a:solidFill>
                <a:latin typeface="Times New Roman" pitchFamily="18" charset="0"/>
              </a:rPr>
              <a:t>数列</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5352"/>
                                        </p:tgtEl>
                                        <p:attrNameLst>
                                          <p:attrName>style.visibility</p:attrName>
                                        </p:attrNameLst>
                                      </p:cBhvr>
                                      <p:to>
                                        <p:strVal val="visible"/>
                                      </p:to>
                                    </p:set>
                                    <p:anim calcmode="lin" valueType="num">
                                      <p:cBhvr additive="base">
                                        <p:cTn id="7" dur="500" fill="hold"/>
                                        <p:tgtEl>
                                          <p:spTgt spid="185352"/>
                                        </p:tgtEl>
                                        <p:attrNameLst>
                                          <p:attrName>ppt_x</p:attrName>
                                        </p:attrNameLst>
                                      </p:cBhvr>
                                      <p:tavLst>
                                        <p:tav tm="0">
                                          <p:val>
                                            <p:strVal val="#ppt_x"/>
                                          </p:val>
                                        </p:tav>
                                        <p:tav tm="100000">
                                          <p:val>
                                            <p:strVal val="#ppt_x"/>
                                          </p:val>
                                        </p:tav>
                                      </p:tavLst>
                                    </p:anim>
                                    <p:anim calcmode="lin" valueType="num">
                                      <p:cBhvr additive="base">
                                        <p:cTn id="8" dur="500" fill="hold"/>
                                        <p:tgtEl>
                                          <p:spTgt spid="18535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352"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69635" name="Rectangle 4"/>
          <p:cNvSpPr>
            <a:spLocks noChangeArrowheads="1"/>
          </p:cNvSpPr>
          <p:nvPr/>
        </p:nvSpPr>
        <p:spPr bwMode="auto">
          <a:xfrm>
            <a:off x="466725" y="692150"/>
            <a:ext cx="82089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kumimoji="1" lang="en-US" altLang="zh-CN" sz="2400" b="1" dirty="0">
                <a:latin typeface="Times New Roman" pitchFamily="18" charset="0"/>
              </a:rPr>
              <a:t>2. Recursive data </a:t>
            </a:r>
            <a:r>
              <a:rPr kumimoji="1" lang="en-US" altLang="zh-CN" sz="2400" b="1" dirty="0" smtClean="0">
                <a:latin typeface="Times New Roman" pitchFamily="18" charset="0"/>
              </a:rPr>
              <a:t>structure</a:t>
            </a:r>
            <a:r>
              <a:rPr kumimoji="1" lang="zh-CN" altLang="en-US" sz="2400" b="1" dirty="0">
                <a:latin typeface="Times New Roman" pitchFamily="18" charset="0"/>
              </a:rPr>
              <a:t> </a:t>
            </a:r>
            <a:r>
              <a:rPr kumimoji="1" lang="en-US" altLang="zh-CN" sz="2400" b="1" dirty="0" smtClean="0">
                <a:latin typeface="Times New Roman" pitchFamily="18" charset="0"/>
              </a:rPr>
              <a:t>(1</a:t>
            </a:r>
            <a:r>
              <a:rPr kumimoji="1" lang="en-US" altLang="zh-CN" sz="2400" b="1" dirty="0">
                <a:latin typeface="Times New Roman" pitchFamily="18" charset="0"/>
              </a:rPr>
              <a:t>)</a:t>
            </a:r>
            <a:endParaRPr kumimoji="1" lang="zh-CN" altLang="en-US" sz="2400" b="1" dirty="0">
              <a:latin typeface="Times New Roman" pitchFamily="18" charset="0"/>
            </a:endParaRPr>
          </a:p>
        </p:txBody>
      </p:sp>
      <p:pic>
        <p:nvPicPr>
          <p:cNvPr id="69636"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150" y="2276475"/>
            <a:ext cx="3937000" cy="1201738"/>
          </a:xfrm>
          <a:prstGeom prst="rect">
            <a:avLst/>
          </a:prstGeom>
          <a:noFill/>
          <a:ln>
            <a:noFill/>
          </a:ln>
          <a:effectLst>
            <a:outerShdw dist="107763" dir="2700000" algn="ctr" rotWithShape="0">
              <a:srgbClr val="808080">
                <a:alpha val="5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9637" name="Text Box 28"/>
          <p:cNvSpPr txBox="1">
            <a:spLocks noChangeArrowheads="1"/>
          </p:cNvSpPr>
          <p:nvPr/>
        </p:nvSpPr>
        <p:spPr bwMode="auto">
          <a:xfrm>
            <a:off x="1403350" y="3789363"/>
            <a:ext cx="5510213" cy="2068512"/>
          </a:xfrm>
          <a:prstGeom prst="rect">
            <a:avLst/>
          </a:prstGeom>
          <a:noFill/>
          <a:ln>
            <a:noFill/>
          </a:ln>
          <a:effectLst/>
          <a:extLst>
            <a:ext uri="{909E8E84-426E-40DD-AFC4-6F175D3DCCD1}">
              <a14:hiddenFill xmlns:a14="http://schemas.microsoft.com/office/drawing/2010/main">
                <a:solidFill>
                  <a:srgbClr val="CCECFF"/>
                </a:solidFill>
              </a14:hiddenFill>
            </a:ext>
            <a:ext uri="{91240B29-F687-4F45-9708-019B960494DF}">
              <a14:hiddenLine xmlns:a14="http://schemas.microsoft.com/office/drawing/2010/main" w="9525">
                <a:solidFill>
                  <a:srgbClr val="00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lnSpc>
                <a:spcPct val="90000"/>
              </a:lnSpc>
            </a:pPr>
            <a:r>
              <a:rPr kumimoji="1" lang="en-US" altLang="zh-CN" sz="2200">
                <a:solidFill>
                  <a:srgbClr val="33CC33"/>
                </a:solidFill>
                <a:latin typeface="Times New Roman" pitchFamily="18" charset="0"/>
                <a:ea typeface="仿宋_GB2312" pitchFamily="49" charset="-122"/>
                <a:cs typeface="Times New Roman" pitchFamily="18" charset="0"/>
              </a:rPr>
              <a:t>//Traverse linked list and print out the last node</a:t>
            </a:r>
          </a:p>
          <a:p>
            <a:pPr eaLnBrk="1" hangingPunct="1"/>
            <a:r>
              <a:rPr kumimoji="1" lang="en-US" altLang="zh-CN" sz="2200" b="1">
                <a:latin typeface="Times New Roman" pitchFamily="18" charset="0"/>
                <a:ea typeface="仿宋_GB2312" pitchFamily="49" charset="-122"/>
                <a:cs typeface="Times New Roman" pitchFamily="18" charset="0"/>
              </a:rPr>
              <a:t>void</a:t>
            </a:r>
            <a:r>
              <a:rPr kumimoji="1" lang="en-US" altLang="zh-CN" sz="2200">
                <a:latin typeface="Times New Roman" pitchFamily="18" charset="0"/>
                <a:ea typeface="仿宋_GB2312" pitchFamily="49" charset="-122"/>
                <a:cs typeface="Times New Roman" pitchFamily="18" charset="0"/>
              </a:rPr>
              <a:t> </a:t>
            </a:r>
            <a:r>
              <a:rPr kumimoji="1" lang="en-US" altLang="zh-CN" sz="2200" i="1">
                <a:solidFill>
                  <a:srgbClr val="FFFF00"/>
                </a:solidFill>
                <a:latin typeface="Times New Roman" pitchFamily="18" charset="0"/>
                <a:ea typeface="仿宋_GB2312" pitchFamily="49" charset="-122"/>
                <a:cs typeface="Times New Roman" pitchFamily="18" charset="0"/>
              </a:rPr>
              <a:t>Find_Last</a:t>
            </a:r>
            <a:r>
              <a:rPr kumimoji="1" lang="en-US" altLang="zh-CN" sz="2200" i="1">
                <a:latin typeface="Times New Roman" pitchFamily="18" charset="0"/>
                <a:ea typeface="仿宋_GB2312" pitchFamily="49" charset="-122"/>
                <a:cs typeface="Times New Roman" pitchFamily="18" charset="0"/>
              </a:rPr>
              <a:t> </a:t>
            </a:r>
            <a:r>
              <a:rPr kumimoji="1" lang="en-US" altLang="zh-CN" sz="2200">
                <a:latin typeface="Times New Roman" pitchFamily="18" charset="0"/>
                <a:ea typeface="仿宋_GB2312" pitchFamily="49" charset="-122"/>
                <a:cs typeface="Times New Roman" pitchFamily="18" charset="0"/>
              </a:rPr>
              <a:t>(</a:t>
            </a:r>
            <a:r>
              <a:rPr kumimoji="1" lang="en-US" altLang="zh-CN" sz="2200" i="1">
                <a:latin typeface="Times New Roman" pitchFamily="18" charset="0"/>
                <a:ea typeface="仿宋_GB2312" pitchFamily="49" charset="-122"/>
                <a:cs typeface="Times New Roman" pitchFamily="18" charset="0"/>
              </a:rPr>
              <a:t> PNode</a:t>
            </a:r>
            <a:r>
              <a:rPr kumimoji="1" lang="en-US" altLang="zh-CN" sz="2200" b="1">
                <a:latin typeface="Times New Roman" pitchFamily="18" charset="0"/>
                <a:ea typeface="仿宋_GB2312" pitchFamily="49" charset="-122"/>
                <a:cs typeface="Times New Roman" pitchFamily="18" charset="0"/>
              </a:rPr>
              <a:t> </a:t>
            </a:r>
            <a:r>
              <a:rPr kumimoji="1" lang="en-US" altLang="zh-CN" sz="2200" i="1">
                <a:latin typeface="Times New Roman" pitchFamily="18" charset="0"/>
                <a:ea typeface="仿宋_GB2312" pitchFamily="49" charset="-122"/>
                <a:cs typeface="Times New Roman" pitchFamily="18" charset="0"/>
              </a:rPr>
              <a:t>p</a:t>
            </a:r>
            <a:r>
              <a:rPr kumimoji="1" lang="en-US" altLang="zh-CN" sz="2200">
                <a:latin typeface="Times New Roman" pitchFamily="18" charset="0"/>
                <a:ea typeface="仿宋_GB2312" pitchFamily="49" charset="-122"/>
                <a:cs typeface="Times New Roman" pitchFamily="18" charset="0"/>
              </a:rPr>
              <a:t> ) </a:t>
            </a:r>
            <a:r>
              <a:rPr kumimoji="1" lang="en-US" altLang="zh-CN" sz="2200" b="1">
                <a:latin typeface="Times New Roman" pitchFamily="18" charset="0"/>
                <a:ea typeface="仿宋_GB2312" pitchFamily="49" charset="-122"/>
                <a:cs typeface="Times New Roman" pitchFamily="18" charset="0"/>
              </a:rPr>
              <a:t>{</a:t>
            </a:r>
          </a:p>
          <a:p>
            <a:pPr eaLnBrk="1" hangingPunct="1"/>
            <a:r>
              <a:rPr kumimoji="1" lang="en-US" altLang="zh-CN" sz="2200" b="1">
                <a:latin typeface="Times New Roman" pitchFamily="18" charset="0"/>
                <a:ea typeface="仿宋_GB2312" pitchFamily="49" charset="-122"/>
                <a:cs typeface="Times New Roman" pitchFamily="18" charset="0"/>
              </a:rPr>
              <a:t>    if</a:t>
            </a:r>
            <a:r>
              <a:rPr kumimoji="1" lang="en-US" altLang="zh-CN" sz="2200">
                <a:latin typeface="Times New Roman" pitchFamily="18" charset="0"/>
                <a:ea typeface="仿宋_GB2312" pitchFamily="49" charset="-122"/>
                <a:cs typeface="Times New Roman" pitchFamily="18" charset="0"/>
              </a:rPr>
              <a:t> (</a:t>
            </a:r>
            <a:r>
              <a:rPr kumimoji="1" lang="en-US" altLang="zh-CN" sz="2200" i="1">
                <a:latin typeface="Times New Roman" pitchFamily="18" charset="0"/>
                <a:ea typeface="仿宋_GB2312" pitchFamily="49" charset="-122"/>
                <a:cs typeface="Times New Roman" pitchFamily="18" charset="0"/>
              </a:rPr>
              <a:t> p </a:t>
            </a:r>
            <a:r>
              <a:rPr kumimoji="1" lang="en-US" altLang="zh-CN" sz="2200">
                <a:latin typeface="Times New Roman" pitchFamily="18" charset="0"/>
                <a:ea typeface="仿宋_GB2312" pitchFamily="49" charset="-122"/>
                <a:cs typeface="Times New Roman" pitchFamily="18" charset="0"/>
              </a:rPr>
              <a:t>-&gt; </a:t>
            </a:r>
            <a:r>
              <a:rPr kumimoji="1" lang="en-US" altLang="zh-CN" sz="2200" i="1">
                <a:latin typeface="Times New Roman" pitchFamily="18" charset="0"/>
                <a:ea typeface="仿宋_GB2312" pitchFamily="49" charset="-122"/>
                <a:cs typeface="Times New Roman" pitchFamily="18" charset="0"/>
              </a:rPr>
              <a:t>link == NULL </a:t>
            </a:r>
            <a:r>
              <a:rPr kumimoji="1" lang="en-US" altLang="zh-CN" sz="2200">
                <a:latin typeface="Times New Roman" pitchFamily="18" charset="0"/>
                <a:ea typeface="仿宋_GB2312" pitchFamily="49" charset="-122"/>
                <a:cs typeface="Times New Roman" pitchFamily="18" charset="0"/>
              </a:rPr>
              <a:t>)</a:t>
            </a:r>
          </a:p>
          <a:p>
            <a:pPr eaLnBrk="1" hangingPunct="1"/>
            <a:r>
              <a:rPr kumimoji="1" lang="en-US" altLang="zh-CN" sz="2200">
                <a:latin typeface="Times New Roman" pitchFamily="18" charset="0"/>
                <a:ea typeface="仿宋_GB2312" pitchFamily="49" charset="-122"/>
                <a:cs typeface="Times New Roman" pitchFamily="18" charset="0"/>
              </a:rPr>
              <a:t>        </a:t>
            </a:r>
            <a:r>
              <a:rPr kumimoji="1" lang="en-US" altLang="zh-CN" sz="2200" b="1">
                <a:latin typeface="Times New Roman" pitchFamily="18" charset="0"/>
                <a:ea typeface="仿宋_GB2312" pitchFamily="49" charset="-122"/>
                <a:cs typeface="Times New Roman" pitchFamily="18" charset="0"/>
              </a:rPr>
              <a:t>printf</a:t>
            </a:r>
            <a:r>
              <a:rPr kumimoji="1" lang="en-US" altLang="zh-CN" sz="2200">
                <a:latin typeface="Times New Roman" pitchFamily="18" charset="0"/>
                <a:ea typeface="仿宋_GB2312" pitchFamily="49" charset="-122"/>
                <a:cs typeface="Times New Roman" pitchFamily="18" charset="0"/>
              </a:rPr>
              <a:t>(</a:t>
            </a:r>
            <a:r>
              <a:rPr kumimoji="1" lang="en-US" altLang="zh-CN" sz="2200" i="1">
                <a:latin typeface="Times New Roman" pitchFamily="18" charset="0"/>
                <a:ea typeface="仿宋_GB2312" pitchFamily="49" charset="-122"/>
                <a:cs typeface="Times New Roman" pitchFamily="18" charset="0"/>
              </a:rPr>
              <a:t>p </a:t>
            </a:r>
            <a:r>
              <a:rPr kumimoji="1" lang="en-US" altLang="zh-CN" sz="2200">
                <a:latin typeface="Times New Roman" pitchFamily="18" charset="0"/>
                <a:ea typeface="仿宋_GB2312" pitchFamily="49" charset="-122"/>
                <a:cs typeface="Times New Roman" pitchFamily="18" charset="0"/>
              </a:rPr>
              <a:t>-&gt; </a:t>
            </a:r>
            <a:r>
              <a:rPr kumimoji="1" lang="en-US" altLang="zh-CN" sz="2200" i="1">
                <a:latin typeface="Times New Roman" pitchFamily="18" charset="0"/>
                <a:ea typeface="仿宋_GB2312" pitchFamily="49" charset="-122"/>
                <a:cs typeface="Times New Roman" pitchFamily="18" charset="0"/>
              </a:rPr>
              <a:t>data</a:t>
            </a:r>
            <a:r>
              <a:rPr kumimoji="1" lang="en-US" altLang="zh-CN" sz="2200">
                <a:latin typeface="Times New Roman" pitchFamily="18" charset="0"/>
                <a:ea typeface="仿宋_GB2312" pitchFamily="49" charset="-122"/>
                <a:cs typeface="Times New Roman" pitchFamily="18" charset="0"/>
              </a:rPr>
              <a:t>)</a:t>
            </a:r>
            <a:r>
              <a:rPr kumimoji="1" lang="en-US" altLang="zh-CN" sz="2200" b="1">
                <a:latin typeface="Times New Roman" pitchFamily="18" charset="0"/>
                <a:ea typeface="仿宋_GB2312" pitchFamily="49" charset="-122"/>
                <a:cs typeface="Times New Roman" pitchFamily="18" charset="0"/>
              </a:rPr>
              <a:t>;</a:t>
            </a:r>
          </a:p>
          <a:p>
            <a:pPr eaLnBrk="1" hangingPunct="1"/>
            <a:r>
              <a:rPr kumimoji="1" lang="en-US" altLang="zh-CN" sz="2200" b="1">
                <a:latin typeface="Times New Roman" pitchFamily="18" charset="0"/>
                <a:ea typeface="仿宋_GB2312" pitchFamily="49" charset="-122"/>
                <a:cs typeface="Times New Roman" pitchFamily="18" charset="0"/>
              </a:rPr>
              <a:t>    else </a:t>
            </a:r>
            <a:r>
              <a:rPr kumimoji="1" lang="en-US" altLang="zh-CN" sz="2200" i="1">
                <a:solidFill>
                  <a:srgbClr val="FFFF00"/>
                </a:solidFill>
                <a:latin typeface="Times New Roman" pitchFamily="18" charset="0"/>
                <a:ea typeface="仿宋_GB2312" pitchFamily="49" charset="-122"/>
                <a:cs typeface="Times New Roman" pitchFamily="18" charset="0"/>
              </a:rPr>
              <a:t>Find_Last</a:t>
            </a:r>
            <a:r>
              <a:rPr kumimoji="1" lang="en-US" altLang="zh-CN" sz="2200">
                <a:latin typeface="Times New Roman" pitchFamily="18" charset="0"/>
                <a:ea typeface="仿宋_GB2312" pitchFamily="49" charset="-122"/>
                <a:cs typeface="Times New Roman" pitchFamily="18" charset="0"/>
              </a:rPr>
              <a:t> </a:t>
            </a:r>
            <a:r>
              <a:rPr kumimoji="1" lang="en-US" altLang="zh-CN" sz="2200" b="1">
                <a:latin typeface="Times New Roman" pitchFamily="18" charset="0"/>
                <a:ea typeface="仿宋_GB2312" pitchFamily="49" charset="-122"/>
                <a:cs typeface="Times New Roman" pitchFamily="18" charset="0"/>
              </a:rPr>
              <a:t>(</a:t>
            </a:r>
            <a:r>
              <a:rPr kumimoji="1" lang="en-US" altLang="zh-CN" sz="2200">
                <a:latin typeface="Times New Roman" pitchFamily="18" charset="0"/>
                <a:ea typeface="仿宋_GB2312" pitchFamily="49" charset="-122"/>
                <a:cs typeface="Times New Roman" pitchFamily="18" charset="0"/>
              </a:rPr>
              <a:t> </a:t>
            </a:r>
            <a:r>
              <a:rPr kumimoji="1" lang="en-US" altLang="zh-CN" sz="2200" i="1">
                <a:latin typeface="Times New Roman" pitchFamily="18" charset="0"/>
                <a:ea typeface="仿宋_GB2312" pitchFamily="49" charset="-122"/>
                <a:cs typeface="Times New Roman" pitchFamily="18" charset="0"/>
              </a:rPr>
              <a:t>p </a:t>
            </a:r>
            <a:r>
              <a:rPr kumimoji="1" lang="en-US" altLang="zh-CN" sz="2200">
                <a:latin typeface="Times New Roman" pitchFamily="18" charset="0"/>
                <a:ea typeface="仿宋_GB2312" pitchFamily="49" charset="-122"/>
                <a:cs typeface="Times New Roman" pitchFamily="18" charset="0"/>
              </a:rPr>
              <a:t>-&gt; </a:t>
            </a:r>
            <a:r>
              <a:rPr kumimoji="1" lang="en-US" altLang="zh-CN" sz="2200" i="1">
                <a:latin typeface="Times New Roman" pitchFamily="18" charset="0"/>
                <a:ea typeface="仿宋_GB2312" pitchFamily="49" charset="-122"/>
                <a:cs typeface="Times New Roman" pitchFamily="18" charset="0"/>
              </a:rPr>
              <a:t>link</a:t>
            </a:r>
            <a:r>
              <a:rPr kumimoji="1" lang="en-US" altLang="zh-CN" sz="2200">
                <a:latin typeface="Times New Roman" pitchFamily="18" charset="0"/>
                <a:ea typeface="仿宋_GB2312" pitchFamily="49" charset="-122"/>
                <a:cs typeface="Times New Roman" pitchFamily="18" charset="0"/>
              </a:rPr>
              <a:t> </a:t>
            </a:r>
            <a:r>
              <a:rPr kumimoji="1" lang="en-US" altLang="zh-CN" sz="2200" b="1">
                <a:latin typeface="Times New Roman" pitchFamily="18" charset="0"/>
                <a:ea typeface="仿宋_GB2312" pitchFamily="49" charset="-122"/>
                <a:cs typeface="Times New Roman" pitchFamily="18" charset="0"/>
              </a:rPr>
              <a:t>);</a:t>
            </a:r>
            <a:endParaRPr kumimoji="1" lang="en-US" altLang="zh-CN" sz="2200">
              <a:latin typeface="Times New Roman" pitchFamily="18" charset="0"/>
              <a:ea typeface="仿宋_GB2312" pitchFamily="49" charset="-122"/>
              <a:cs typeface="Times New Roman" pitchFamily="18" charset="0"/>
            </a:endParaRPr>
          </a:p>
          <a:p>
            <a:pPr eaLnBrk="1" hangingPunct="1"/>
            <a:r>
              <a:rPr kumimoji="1" lang="en-US" altLang="zh-CN" sz="2200" b="1">
                <a:latin typeface="Times New Roman" pitchFamily="18" charset="0"/>
                <a:ea typeface="仿宋_GB2312" pitchFamily="49" charset="-122"/>
                <a:cs typeface="Times New Roman" pitchFamily="18" charset="0"/>
              </a:rPr>
              <a:t>}</a:t>
            </a:r>
          </a:p>
        </p:txBody>
      </p:sp>
      <p:sp>
        <p:nvSpPr>
          <p:cNvPr id="69638" name="Rectangle 29"/>
          <p:cNvSpPr>
            <a:spLocks noChangeArrowheads="1"/>
          </p:cNvSpPr>
          <p:nvPr/>
        </p:nvSpPr>
        <p:spPr bwMode="auto">
          <a:xfrm>
            <a:off x="827088" y="1504950"/>
            <a:ext cx="1595309" cy="461665"/>
          </a:xfrm>
          <a:prstGeom prst="rect">
            <a:avLst/>
          </a:prstGeom>
          <a:solidFill>
            <a:srgbClr val="0033CC"/>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a:solidFill>
                  <a:srgbClr val="FFFF00"/>
                </a:solidFill>
                <a:latin typeface="Times New Roman" pitchFamily="18" charset="0"/>
              </a:rPr>
              <a:t>Linked list</a:t>
            </a:r>
          </a:p>
        </p:txBody>
      </p:sp>
      <p:sp>
        <p:nvSpPr>
          <p:cNvPr id="69639" name="Rectangle 31"/>
          <p:cNvSpPr>
            <a:spLocks noChangeArrowheads="1"/>
          </p:cNvSpPr>
          <p:nvPr/>
        </p:nvSpPr>
        <p:spPr bwMode="auto">
          <a:xfrm>
            <a:off x="6084888" y="620713"/>
            <a:ext cx="2808287"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eaLnBrk="0" hangingPunct="0"/>
            <a:r>
              <a:rPr kumimoji="1" lang="en-US" altLang="zh-CN">
                <a:solidFill>
                  <a:srgbClr val="33CC33"/>
                </a:solidFill>
                <a:latin typeface="Times New Roman" pitchFamily="18" charset="0"/>
              </a:rPr>
              <a:t>//Declaration</a:t>
            </a:r>
          </a:p>
          <a:p>
            <a:pPr algn="just" eaLnBrk="0" hangingPunct="0"/>
            <a:r>
              <a:rPr kumimoji="1" lang="en-US" altLang="zh-CN">
                <a:latin typeface="Times New Roman" pitchFamily="18" charset="0"/>
              </a:rPr>
              <a:t>typedef struct  </a:t>
            </a:r>
            <a:r>
              <a:rPr kumimoji="1" lang="en-US" altLang="zh-CN">
                <a:solidFill>
                  <a:srgbClr val="FFFF00"/>
                </a:solidFill>
                <a:latin typeface="Times New Roman" pitchFamily="18" charset="0"/>
              </a:rPr>
              <a:t>Node</a:t>
            </a:r>
            <a:r>
              <a:rPr kumimoji="1" lang="en-US" altLang="zh-CN">
                <a:latin typeface="Times New Roman" pitchFamily="18" charset="0"/>
              </a:rPr>
              <a:t> </a:t>
            </a:r>
          </a:p>
          <a:p>
            <a:pPr algn="just" eaLnBrk="0" hangingPunct="0"/>
            <a:r>
              <a:rPr kumimoji="1" lang="en-US" altLang="zh-CN">
                <a:latin typeface="Times New Roman" pitchFamily="18" charset="0"/>
              </a:rPr>
              <a:t>{ </a:t>
            </a:r>
          </a:p>
          <a:p>
            <a:pPr algn="just" eaLnBrk="0" hangingPunct="0"/>
            <a:r>
              <a:rPr kumimoji="1" lang="en-US" altLang="zh-CN">
                <a:solidFill>
                  <a:srgbClr val="FFFF00"/>
                </a:solidFill>
                <a:latin typeface="Times New Roman" pitchFamily="18" charset="0"/>
              </a:rPr>
              <a:t>    DataType  data;</a:t>
            </a:r>
          </a:p>
          <a:p>
            <a:pPr algn="just" eaLnBrk="0" hangingPunct="0"/>
            <a:r>
              <a:rPr kumimoji="1" lang="en-US" altLang="zh-CN">
                <a:solidFill>
                  <a:srgbClr val="FFFF00"/>
                </a:solidFill>
                <a:latin typeface="Times New Roman" pitchFamily="18" charset="0"/>
              </a:rPr>
              <a:t>    struct Node  *link;</a:t>
            </a:r>
          </a:p>
          <a:p>
            <a:pPr algn="just" eaLnBrk="0" hangingPunct="0"/>
            <a:r>
              <a:rPr kumimoji="1" lang="en-US" altLang="zh-CN">
                <a:latin typeface="Times New Roman" pitchFamily="18" charset="0"/>
              </a:rPr>
              <a:t>}Node, *PNode;</a:t>
            </a: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70659" name="Rectangle 33"/>
          <p:cNvSpPr>
            <a:spLocks noChangeArrowheads="1"/>
          </p:cNvSpPr>
          <p:nvPr/>
        </p:nvSpPr>
        <p:spPr bwMode="auto">
          <a:xfrm>
            <a:off x="250825" y="2276475"/>
            <a:ext cx="2736850" cy="3673475"/>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0660" name="Rectangle 25"/>
          <p:cNvSpPr>
            <a:spLocks noChangeArrowheads="1"/>
          </p:cNvSpPr>
          <p:nvPr/>
        </p:nvSpPr>
        <p:spPr bwMode="auto">
          <a:xfrm>
            <a:off x="466725" y="692150"/>
            <a:ext cx="82089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kumimoji="1" lang="en-US" altLang="zh-CN" sz="2400" b="1" dirty="0">
                <a:latin typeface="Times New Roman" pitchFamily="18" charset="0"/>
              </a:rPr>
              <a:t>2. Recursive data structure (</a:t>
            </a:r>
            <a:r>
              <a:rPr kumimoji="1" lang="en-US" altLang="zh-CN" sz="2400" b="1" dirty="0" smtClean="0">
                <a:latin typeface="Times New Roman" pitchFamily="18" charset="0"/>
              </a:rPr>
              <a:t>2</a:t>
            </a:r>
            <a:r>
              <a:rPr kumimoji="1" lang="en-US" altLang="zh-CN" sz="2400" b="1" dirty="0">
                <a:latin typeface="Times New Roman" pitchFamily="18" charset="0"/>
              </a:rPr>
              <a:t>)</a:t>
            </a:r>
            <a:endParaRPr kumimoji="1" lang="zh-CN" altLang="en-US" sz="2400" b="1" dirty="0">
              <a:latin typeface="Times New Roman" pitchFamily="18" charset="0"/>
            </a:endParaRPr>
          </a:p>
        </p:txBody>
      </p:sp>
      <p:sp>
        <p:nvSpPr>
          <p:cNvPr id="70661" name="Rectangle 26"/>
          <p:cNvSpPr>
            <a:spLocks noChangeArrowheads="1"/>
          </p:cNvSpPr>
          <p:nvPr/>
        </p:nvSpPr>
        <p:spPr bwMode="auto">
          <a:xfrm>
            <a:off x="827088" y="1504950"/>
            <a:ext cx="1673087" cy="461665"/>
          </a:xfrm>
          <a:prstGeom prst="rect">
            <a:avLst/>
          </a:prstGeom>
          <a:solidFill>
            <a:srgbClr val="0033CC"/>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dirty="0">
                <a:solidFill>
                  <a:srgbClr val="FFFF00"/>
                </a:solidFill>
                <a:latin typeface="Times New Roman" pitchFamily="18" charset="0"/>
              </a:rPr>
              <a:t>Binary tree</a:t>
            </a:r>
          </a:p>
        </p:txBody>
      </p:sp>
      <p:grpSp>
        <p:nvGrpSpPr>
          <p:cNvPr id="70662" name="Group 29"/>
          <p:cNvGrpSpPr>
            <a:grpSpLocks/>
          </p:cNvGrpSpPr>
          <p:nvPr/>
        </p:nvGrpSpPr>
        <p:grpSpPr bwMode="auto">
          <a:xfrm>
            <a:off x="447675" y="2349500"/>
            <a:ext cx="2108200" cy="3197225"/>
            <a:chOff x="3606" y="602"/>
            <a:chExt cx="1328" cy="2014"/>
          </a:xfrm>
        </p:grpSpPr>
        <p:sp>
          <p:nvSpPr>
            <p:cNvPr id="70671" name="Oval 4"/>
            <p:cNvSpPr>
              <a:spLocks noChangeArrowheads="1"/>
            </p:cNvSpPr>
            <p:nvPr/>
          </p:nvSpPr>
          <p:spPr bwMode="auto">
            <a:xfrm>
              <a:off x="4150" y="890"/>
              <a:ext cx="182" cy="181"/>
            </a:xfrm>
            <a:prstGeom prst="ellipse">
              <a:avLst/>
            </a:prstGeom>
            <a:solidFill>
              <a:schemeClr val="accent1"/>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b="1">
                  <a:solidFill>
                    <a:schemeClr val="bg1"/>
                  </a:solidFill>
                  <a:ea typeface="宋体" pitchFamily="2" charset="-122"/>
                </a:rPr>
                <a:t>-</a:t>
              </a:r>
            </a:p>
          </p:txBody>
        </p:sp>
        <p:sp>
          <p:nvSpPr>
            <p:cNvPr id="70672" name="Oval 5"/>
            <p:cNvSpPr>
              <a:spLocks noChangeArrowheads="1"/>
            </p:cNvSpPr>
            <p:nvPr/>
          </p:nvSpPr>
          <p:spPr bwMode="auto">
            <a:xfrm>
              <a:off x="3833" y="1343"/>
              <a:ext cx="182" cy="181"/>
            </a:xfrm>
            <a:prstGeom prst="ellipse">
              <a:avLst/>
            </a:prstGeom>
            <a:solidFill>
              <a:schemeClr val="accent1"/>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b="1">
                  <a:solidFill>
                    <a:schemeClr val="bg1"/>
                  </a:solidFill>
                  <a:ea typeface="宋体" pitchFamily="2" charset="-122"/>
                </a:rPr>
                <a:t>+</a:t>
              </a:r>
            </a:p>
          </p:txBody>
        </p:sp>
        <p:sp>
          <p:nvSpPr>
            <p:cNvPr id="70673" name="Oval 6"/>
            <p:cNvSpPr>
              <a:spLocks noChangeArrowheads="1"/>
            </p:cNvSpPr>
            <p:nvPr/>
          </p:nvSpPr>
          <p:spPr bwMode="auto">
            <a:xfrm>
              <a:off x="4558" y="1343"/>
              <a:ext cx="182" cy="181"/>
            </a:xfrm>
            <a:prstGeom prst="ellipse">
              <a:avLst/>
            </a:prstGeom>
            <a:solidFill>
              <a:schemeClr val="accent1"/>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b="1">
                  <a:solidFill>
                    <a:schemeClr val="bg1"/>
                  </a:solidFill>
                  <a:ea typeface="宋体" pitchFamily="2" charset="-122"/>
                </a:rPr>
                <a:t>/</a:t>
              </a:r>
            </a:p>
          </p:txBody>
        </p:sp>
        <p:sp>
          <p:nvSpPr>
            <p:cNvPr id="70674" name="Oval 7"/>
            <p:cNvSpPr>
              <a:spLocks noChangeArrowheads="1"/>
            </p:cNvSpPr>
            <p:nvPr/>
          </p:nvSpPr>
          <p:spPr bwMode="auto">
            <a:xfrm>
              <a:off x="4059" y="1706"/>
              <a:ext cx="182" cy="181"/>
            </a:xfrm>
            <a:prstGeom prst="ellipse">
              <a:avLst/>
            </a:prstGeom>
            <a:solidFill>
              <a:schemeClr val="accent1"/>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b="1">
                  <a:solidFill>
                    <a:schemeClr val="bg1"/>
                  </a:solidFill>
                  <a:ea typeface="宋体" pitchFamily="2" charset="-122"/>
                </a:rPr>
                <a:t>*</a:t>
              </a:r>
            </a:p>
          </p:txBody>
        </p:sp>
        <p:sp>
          <p:nvSpPr>
            <p:cNvPr id="70675" name="Oval 8"/>
            <p:cNvSpPr>
              <a:spLocks noChangeArrowheads="1"/>
            </p:cNvSpPr>
            <p:nvPr/>
          </p:nvSpPr>
          <p:spPr bwMode="auto">
            <a:xfrm>
              <a:off x="4286" y="2069"/>
              <a:ext cx="182" cy="181"/>
            </a:xfrm>
            <a:prstGeom prst="ellipse">
              <a:avLst/>
            </a:prstGeom>
            <a:solidFill>
              <a:schemeClr val="accent1"/>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b="1">
                  <a:solidFill>
                    <a:schemeClr val="bg1"/>
                  </a:solidFill>
                  <a:ea typeface="宋体" pitchFamily="2" charset="-122"/>
                </a:rPr>
                <a:t>-</a:t>
              </a:r>
            </a:p>
          </p:txBody>
        </p:sp>
        <p:sp>
          <p:nvSpPr>
            <p:cNvPr id="70676" name="Line 9"/>
            <p:cNvSpPr>
              <a:spLocks noChangeShapeType="1"/>
            </p:cNvSpPr>
            <p:nvPr/>
          </p:nvSpPr>
          <p:spPr bwMode="auto">
            <a:xfrm flipH="1">
              <a:off x="3969" y="1071"/>
              <a:ext cx="226" cy="272"/>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70677" name="Line 10"/>
            <p:cNvSpPr>
              <a:spLocks noChangeShapeType="1"/>
            </p:cNvSpPr>
            <p:nvPr/>
          </p:nvSpPr>
          <p:spPr bwMode="auto">
            <a:xfrm>
              <a:off x="4315" y="1059"/>
              <a:ext cx="259" cy="301"/>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70678" name="Line 11"/>
            <p:cNvSpPr>
              <a:spLocks noChangeShapeType="1"/>
            </p:cNvSpPr>
            <p:nvPr/>
          </p:nvSpPr>
          <p:spPr bwMode="auto">
            <a:xfrm>
              <a:off x="3969" y="1525"/>
              <a:ext cx="136" cy="181"/>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70679" name="Line 12"/>
            <p:cNvSpPr>
              <a:spLocks noChangeShapeType="1"/>
            </p:cNvSpPr>
            <p:nvPr/>
          </p:nvSpPr>
          <p:spPr bwMode="auto">
            <a:xfrm>
              <a:off x="4195" y="1888"/>
              <a:ext cx="136" cy="181"/>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70680" name="Line 13"/>
            <p:cNvSpPr>
              <a:spLocks noChangeShapeType="1"/>
            </p:cNvSpPr>
            <p:nvPr/>
          </p:nvSpPr>
          <p:spPr bwMode="auto">
            <a:xfrm>
              <a:off x="4422" y="2251"/>
              <a:ext cx="136" cy="181"/>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70681" name="Line 14"/>
            <p:cNvSpPr>
              <a:spLocks noChangeShapeType="1"/>
            </p:cNvSpPr>
            <p:nvPr/>
          </p:nvSpPr>
          <p:spPr bwMode="auto">
            <a:xfrm>
              <a:off x="4694" y="1525"/>
              <a:ext cx="136" cy="181"/>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70682" name="Line 15"/>
            <p:cNvSpPr>
              <a:spLocks noChangeShapeType="1"/>
            </p:cNvSpPr>
            <p:nvPr/>
          </p:nvSpPr>
          <p:spPr bwMode="auto">
            <a:xfrm flipH="1">
              <a:off x="4195" y="2251"/>
              <a:ext cx="136" cy="181"/>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70683" name="Line 16"/>
            <p:cNvSpPr>
              <a:spLocks noChangeShapeType="1"/>
            </p:cNvSpPr>
            <p:nvPr/>
          </p:nvSpPr>
          <p:spPr bwMode="auto">
            <a:xfrm flipH="1">
              <a:off x="3969" y="1888"/>
              <a:ext cx="136" cy="181"/>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70684" name="Line 17"/>
            <p:cNvSpPr>
              <a:spLocks noChangeShapeType="1"/>
            </p:cNvSpPr>
            <p:nvPr/>
          </p:nvSpPr>
          <p:spPr bwMode="auto">
            <a:xfrm flipH="1">
              <a:off x="3742" y="1525"/>
              <a:ext cx="136" cy="181"/>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70685" name="Line 18"/>
            <p:cNvSpPr>
              <a:spLocks noChangeShapeType="1"/>
            </p:cNvSpPr>
            <p:nvPr/>
          </p:nvSpPr>
          <p:spPr bwMode="auto">
            <a:xfrm flipH="1">
              <a:off x="4468" y="1525"/>
              <a:ext cx="136" cy="181"/>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70686" name="Text Box 19"/>
            <p:cNvSpPr txBox="1">
              <a:spLocks noChangeArrowheads="1"/>
            </p:cNvSpPr>
            <p:nvPr/>
          </p:nvSpPr>
          <p:spPr bwMode="auto">
            <a:xfrm>
              <a:off x="3606" y="1641"/>
              <a:ext cx="205"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2000" b="1">
                  <a:solidFill>
                    <a:schemeClr val="bg1"/>
                  </a:solidFill>
                  <a:ea typeface="宋体" pitchFamily="2" charset="-122"/>
                </a:rPr>
                <a:t>a</a:t>
              </a:r>
            </a:p>
          </p:txBody>
        </p:sp>
        <p:sp>
          <p:nvSpPr>
            <p:cNvPr id="70687" name="Text Box 20"/>
            <p:cNvSpPr txBox="1">
              <a:spLocks noChangeArrowheads="1"/>
            </p:cNvSpPr>
            <p:nvPr/>
          </p:nvSpPr>
          <p:spPr bwMode="auto">
            <a:xfrm>
              <a:off x="3833" y="2004"/>
              <a:ext cx="21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2000" b="1">
                  <a:solidFill>
                    <a:schemeClr val="bg1"/>
                  </a:solidFill>
                  <a:ea typeface="宋体" pitchFamily="2" charset="-122"/>
                </a:rPr>
                <a:t>b</a:t>
              </a:r>
            </a:p>
          </p:txBody>
        </p:sp>
        <p:sp>
          <p:nvSpPr>
            <p:cNvPr id="70688" name="Text Box 21"/>
            <p:cNvSpPr txBox="1">
              <a:spLocks noChangeArrowheads="1"/>
            </p:cNvSpPr>
            <p:nvPr/>
          </p:nvSpPr>
          <p:spPr bwMode="auto">
            <a:xfrm>
              <a:off x="4092" y="2366"/>
              <a:ext cx="205"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2000" b="1">
                  <a:solidFill>
                    <a:schemeClr val="bg1"/>
                  </a:solidFill>
                  <a:ea typeface="宋体" pitchFamily="2" charset="-122"/>
                </a:rPr>
                <a:t>c</a:t>
              </a:r>
            </a:p>
          </p:txBody>
        </p:sp>
        <p:sp>
          <p:nvSpPr>
            <p:cNvPr id="70689" name="Text Box 22"/>
            <p:cNvSpPr txBox="1">
              <a:spLocks noChangeArrowheads="1"/>
            </p:cNvSpPr>
            <p:nvPr/>
          </p:nvSpPr>
          <p:spPr bwMode="auto">
            <a:xfrm>
              <a:off x="4455" y="2366"/>
              <a:ext cx="21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2000" b="1">
                  <a:solidFill>
                    <a:schemeClr val="bg1"/>
                  </a:solidFill>
                  <a:ea typeface="宋体" pitchFamily="2" charset="-122"/>
                </a:rPr>
                <a:t>d</a:t>
              </a:r>
            </a:p>
          </p:txBody>
        </p:sp>
        <p:sp>
          <p:nvSpPr>
            <p:cNvPr id="70690" name="Text Box 23"/>
            <p:cNvSpPr txBox="1">
              <a:spLocks noChangeArrowheads="1"/>
            </p:cNvSpPr>
            <p:nvPr/>
          </p:nvSpPr>
          <p:spPr bwMode="auto">
            <a:xfrm>
              <a:off x="4364" y="1686"/>
              <a:ext cx="205"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2000" b="1">
                  <a:solidFill>
                    <a:schemeClr val="bg1"/>
                  </a:solidFill>
                  <a:ea typeface="宋体" pitchFamily="2" charset="-122"/>
                </a:rPr>
                <a:t>e</a:t>
              </a:r>
            </a:p>
          </p:txBody>
        </p:sp>
        <p:sp>
          <p:nvSpPr>
            <p:cNvPr id="70691" name="Text Box 24"/>
            <p:cNvSpPr txBox="1">
              <a:spLocks noChangeArrowheads="1"/>
            </p:cNvSpPr>
            <p:nvPr/>
          </p:nvSpPr>
          <p:spPr bwMode="auto">
            <a:xfrm>
              <a:off x="4765" y="1686"/>
              <a:ext cx="169"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2000" b="1">
                  <a:solidFill>
                    <a:schemeClr val="bg1"/>
                  </a:solidFill>
                  <a:ea typeface="宋体" pitchFamily="2" charset="-122"/>
                </a:rPr>
                <a:t>f</a:t>
              </a:r>
            </a:p>
          </p:txBody>
        </p:sp>
        <p:cxnSp>
          <p:nvCxnSpPr>
            <p:cNvPr id="70692" name="AutoShape 27"/>
            <p:cNvCxnSpPr>
              <a:cxnSpLocks noChangeShapeType="1"/>
              <a:endCxn id="70671" idx="0"/>
            </p:cNvCxnSpPr>
            <p:nvPr/>
          </p:nvCxnSpPr>
          <p:spPr bwMode="auto">
            <a:xfrm>
              <a:off x="4039" y="754"/>
              <a:ext cx="202" cy="136"/>
            </a:xfrm>
            <a:prstGeom prst="curvedConnector2">
              <a:avLst/>
            </a:prstGeom>
            <a:noFill/>
            <a:ln w="9525">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0693" name="Text Box 28"/>
            <p:cNvSpPr txBox="1">
              <a:spLocks noChangeArrowheads="1"/>
            </p:cNvSpPr>
            <p:nvPr/>
          </p:nvSpPr>
          <p:spPr bwMode="auto">
            <a:xfrm>
              <a:off x="3742" y="602"/>
              <a:ext cx="249"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sz="2000">
                  <a:solidFill>
                    <a:schemeClr val="bg1"/>
                  </a:solidFill>
                </a:rPr>
                <a:t>bt</a:t>
              </a:r>
            </a:p>
          </p:txBody>
        </p:sp>
      </p:grpSp>
      <p:sp>
        <p:nvSpPr>
          <p:cNvPr id="70663" name="Text Box 32"/>
          <p:cNvSpPr txBox="1">
            <a:spLocks noChangeArrowheads="1"/>
          </p:cNvSpPr>
          <p:nvPr/>
        </p:nvSpPr>
        <p:spPr bwMode="auto">
          <a:xfrm>
            <a:off x="3525838" y="3470275"/>
            <a:ext cx="5510212" cy="2838450"/>
          </a:xfrm>
          <a:prstGeom prst="rect">
            <a:avLst/>
          </a:prstGeom>
          <a:noFill/>
          <a:ln>
            <a:noFill/>
          </a:ln>
          <a:effectLst/>
          <a:extLst>
            <a:ext uri="{909E8E84-426E-40DD-AFC4-6F175D3DCCD1}">
              <a14:hiddenFill xmlns:a14="http://schemas.microsoft.com/office/drawing/2010/main">
                <a:solidFill>
                  <a:srgbClr val="CCECFF"/>
                </a:solidFill>
              </a14:hiddenFill>
            </a:ext>
            <a:ext uri="{91240B29-F687-4F45-9708-019B960494DF}">
              <a14:hiddenLine xmlns:a14="http://schemas.microsoft.com/office/drawing/2010/main" w="9525">
                <a:solidFill>
                  <a:srgbClr val="00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lnSpc>
                <a:spcPct val="90000"/>
              </a:lnSpc>
            </a:pPr>
            <a:r>
              <a:rPr kumimoji="1" lang="en-US" altLang="zh-CN" sz="2000">
                <a:solidFill>
                  <a:srgbClr val="33CC33"/>
                </a:solidFill>
                <a:latin typeface="Times New Roman" pitchFamily="18" charset="0"/>
                <a:ea typeface="仿宋_GB2312" pitchFamily="49" charset="-122"/>
                <a:cs typeface="Times New Roman" pitchFamily="18" charset="0"/>
              </a:rPr>
              <a:t>//InOrder Traverse binary tree and print out all nodes </a:t>
            </a:r>
          </a:p>
          <a:p>
            <a:pPr eaLnBrk="1" hangingPunct="1">
              <a:lnSpc>
                <a:spcPct val="90000"/>
              </a:lnSpc>
            </a:pPr>
            <a:r>
              <a:rPr kumimoji="1" lang="en-US" altLang="zh-CN" sz="2000">
                <a:latin typeface="Times New Roman" pitchFamily="18" charset="0"/>
                <a:ea typeface="仿宋_GB2312" pitchFamily="49" charset="-122"/>
                <a:cs typeface="Times New Roman" pitchFamily="18" charset="0"/>
              </a:rPr>
              <a:t>void </a:t>
            </a:r>
            <a:r>
              <a:rPr kumimoji="1" lang="en-US" altLang="zh-CN" sz="2000">
                <a:solidFill>
                  <a:srgbClr val="FFFF00"/>
                </a:solidFill>
                <a:latin typeface="Times New Roman" pitchFamily="18" charset="0"/>
                <a:ea typeface="仿宋_GB2312" pitchFamily="49" charset="-122"/>
                <a:cs typeface="Times New Roman" pitchFamily="18" charset="0"/>
              </a:rPr>
              <a:t>InOrderTraverse</a:t>
            </a:r>
            <a:r>
              <a:rPr kumimoji="1" lang="en-US" altLang="zh-CN" sz="2000">
                <a:latin typeface="Times New Roman" pitchFamily="18" charset="0"/>
                <a:ea typeface="仿宋_GB2312" pitchFamily="49" charset="-122"/>
                <a:cs typeface="Times New Roman" pitchFamily="18" charset="0"/>
              </a:rPr>
              <a:t> (PBinTree BT)</a:t>
            </a:r>
          </a:p>
          <a:p>
            <a:pPr eaLnBrk="1" hangingPunct="1">
              <a:lnSpc>
                <a:spcPct val="90000"/>
              </a:lnSpc>
            </a:pPr>
            <a:r>
              <a:rPr kumimoji="1" lang="en-US" altLang="zh-CN" sz="2000">
                <a:latin typeface="Times New Roman" pitchFamily="18" charset="0"/>
                <a:ea typeface="仿宋_GB2312" pitchFamily="49" charset="-122"/>
                <a:cs typeface="Times New Roman" pitchFamily="18" charset="0"/>
              </a:rPr>
              <a:t>{</a:t>
            </a:r>
          </a:p>
          <a:p>
            <a:pPr eaLnBrk="1" hangingPunct="1">
              <a:lnSpc>
                <a:spcPct val="90000"/>
              </a:lnSpc>
            </a:pPr>
            <a:r>
              <a:rPr kumimoji="1" lang="en-US" altLang="zh-CN" sz="2000">
                <a:latin typeface="Times New Roman" pitchFamily="18" charset="0"/>
                <a:ea typeface="仿宋_GB2312" pitchFamily="49" charset="-122"/>
                <a:cs typeface="Times New Roman" pitchFamily="18" charset="0"/>
              </a:rPr>
              <a:t>	if (T) {</a:t>
            </a:r>
          </a:p>
          <a:p>
            <a:pPr eaLnBrk="1" hangingPunct="1">
              <a:lnSpc>
                <a:spcPct val="90000"/>
              </a:lnSpc>
            </a:pPr>
            <a:r>
              <a:rPr kumimoji="1" lang="en-US" altLang="zh-CN" sz="2000">
                <a:latin typeface="Times New Roman" pitchFamily="18" charset="0"/>
                <a:ea typeface="仿宋_GB2312" pitchFamily="49" charset="-122"/>
                <a:cs typeface="Times New Roman" pitchFamily="18" charset="0"/>
              </a:rPr>
              <a:t>		</a:t>
            </a:r>
            <a:r>
              <a:rPr kumimoji="1" lang="en-US" altLang="zh-CN" sz="2000">
                <a:solidFill>
                  <a:srgbClr val="FFFF00"/>
                </a:solidFill>
                <a:latin typeface="Times New Roman" pitchFamily="18" charset="0"/>
                <a:ea typeface="仿宋_GB2312" pitchFamily="49" charset="-122"/>
                <a:cs typeface="Times New Roman" pitchFamily="18" charset="0"/>
              </a:rPr>
              <a:t>InOrderTraverse</a:t>
            </a:r>
            <a:r>
              <a:rPr kumimoji="1" lang="en-US" altLang="zh-CN" sz="2000">
                <a:latin typeface="Times New Roman" pitchFamily="18" charset="0"/>
                <a:ea typeface="仿宋_GB2312" pitchFamily="49" charset="-122"/>
                <a:cs typeface="Times New Roman" pitchFamily="18" charset="0"/>
              </a:rPr>
              <a:t> (BT-&gt;lchild);</a:t>
            </a:r>
          </a:p>
          <a:p>
            <a:pPr eaLnBrk="1" hangingPunct="1">
              <a:lnSpc>
                <a:spcPct val="90000"/>
              </a:lnSpc>
            </a:pPr>
            <a:r>
              <a:rPr kumimoji="1" lang="en-US" altLang="zh-CN" sz="2000">
                <a:latin typeface="Times New Roman" pitchFamily="18" charset="0"/>
                <a:ea typeface="仿宋_GB2312" pitchFamily="49" charset="-122"/>
                <a:cs typeface="Times New Roman" pitchFamily="18" charset="0"/>
              </a:rPr>
              <a:t>		printf(BT-&gt;data);</a:t>
            </a:r>
          </a:p>
          <a:p>
            <a:pPr eaLnBrk="1" hangingPunct="1">
              <a:lnSpc>
                <a:spcPct val="90000"/>
              </a:lnSpc>
            </a:pPr>
            <a:r>
              <a:rPr kumimoji="1" lang="en-US" altLang="zh-CN" sz="2000">
                <a:latin typeface="Times New Roman" pitchFamily="18" charset="0"/>
                <a:ea typeface="仿宋_GB2312" pitchFamily="49" charset="-122"/>
                <a:cs typeface="Times New Roman" pitchFamily="18" charset="0"/>
              </a:rPr>
              <a:t>		</a:t>
            </a:r>
            <a:r>
              <a:rPr kumimoji="1" lang="en-US" altLang="zh-CN" sz="2000">
                <a:solidFill>
                  <a:srgbClr val="FFFF00"/>
                </a:solidFill>
                <a:latin typeface="Times New Roman" pitchFamily="18" charset="0"/>
                <a:ea typeface="仿宋_GB2312" pitchFamily="49" charset="-122"/>
                <a:cs typeface="Times New Roman" pitchFamily="18" charset="0"/>
              </a:rPr>
              <a:t>InOrderTraverse</a:t>
            </a:r>
            <a:r>
              <a:rPr kumimoji="1" lang="en-US" altLang="zh-CN" sz="2000">
                <a:latin typeface="Times New Roman" pitchFamily="18" charset="0"/>
                <a:ea typeface="仿宋_GB2312" pitchFamily="49" charset="-122"/>
                <a:cs typeface="Times New Roman" pitchFamily="18" charset="0"/>
              </a:rPr>
              <a:t> (BT-&gt;rchild);</a:t>
            </a:r>
          </a:p>
          <a:p>
            <a:pPr eaLnBrk="1" hangingPunct="1">
              <a:lnSpc>
                <a:spcPct val="90000"/>
              </a:lnSpc>
            </a:pPr>
            <a:r>
              <a:rPr kumimoji="1" lang="en-US" altLang="zh-CN" sz="2000">
                <a:latin typeface="Times New Roman" pitchFamily="18" charset="0"/>
                <a:ea typeface="仿宋_GB2312" pitchFamily="49" charset="-122"/>
                <a:cs typeface="Times New Roman" pitchFamily="18" charset="0"/>
              </a:rPr>
              <a:t>	}</a:t>
            </a:r>
          </a:p>
          <a:p>
            <a:pPr eaLnBrk="1" hangingPunct="1">
              <a:lnSpc>
                <a:spcPct val="90000"/>
              </a:lnSpc>
            </a:pPr>
            <a:r>
              <a:rPr kumimoji="1" lang="en-US" altLang="zh-CN" sz="2000">
                <a:latin typeface="Times New Roman" pitchFamily="18" charset="0"/>
                <a:ea typeface="仿宋_GB2312" pitchFamily="49" charset="-122"/>
                <a:cs typeface="Times New Roman" pitchFamily="18" charset="0"/>
              </a:rPr>
              <a:t>}</a:t>
            </a:r>
          </a:p>
        </p:txBody>
      </p:sp>
      <p:sp>
        <p:nvSpPr>
          <p:cNvPr id="70664" name="Oval 34"/>
          <p:cNvSpPr>
            <a:spLocks noChangeArrowheads="1"/>
          </p:cNvSpPr>
          <p:nvPr/>
        </p:nvSpPr>
        <p:spPr bwMode="auto">
          <a:xfrm>
            <a:off x="2268538" y="4149725"/>
            <a:ext cx="288925" cy="288925"/>
          </a:xfrm>
          <a:prstGeom prst="ellipse">
            <a:avLst/>
          </a:prstGeom>
          <a:noFill/>
          <a:ln w="9525">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0665" name="Oval 37"/>
          <p:cNvSpPr>
            <a:spLocks noChangeArrowheads="1"/>
          </p:cNvSpPr>
          <p:nvPr/>
        </p:nvSpPr>
        <p:spPr bwMode="auto">
          <a:xfrm>
            <a:off x="468313" y="4076700"/>
            <a:ext cx="288925" cy="288925"/>
          </a:xfrm>
          <a:prstGeom prst="ellipse">
            <a:avLst/>
          </a:prstGeom>
          <a:noFill/>
          <a:ln w="9525">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0666" name="Oval 38"/>
          <p:cNvSpPr>
            <a:spLocks noChangeArrowheads="1"/>
          </p:cNvSpPr>
          <p:nvPr/>
        </p:nvSpPr>
        <p:spPr bwMode="auto">
          <a:xfrm>
            <a:off x="827088" y="4652963"/>
            <a:ext cx="288925" cy="288925"/>
          </a:xfrm>
          <a:prstGeom prst="ellipse">
            <a:avLst/>
          </a:prstGeom>
          <a:noFill/>
          <a:ln w="9525">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0667" name="Oval 39"/>
          <p:cNvSpPr>
            <a:spLocks noChangeArrowheads="1"/>
          </p:cNvSpPr>
          <p:nvPr/>
        </p:nvSpPr>
        <p:spPr bwMode="auto">
          <a:xfrm>
            <a:off x="1243013" y="5229225"/>
            <a:ext cx="288925" cy="288925"/>
          </a:xfrm>
          <a:prstGeom prst="ellipse">
            <a:avLst/>
          </a:prstGeom>
          <a:noFill/>
          <a:ln w="9525">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0668" name="Oval 40"/>
          <p:cNvSpPr>
            <a:spLocks noChangeArrowheads="1"/>
          </p:cNvSpPr>
          <p:nvPr/>
        </p:nvSpPr>
        <p:spPr bwMode="auto">
          <a:xfrm>
            <a:off x="1824038" y="5229225"/>
            <a:ext cx="288925" cy="288925"/>
          </a:xfrm>
          <a:prstGeom prst="ellipse">
            <a:avLst/>
          </a:prstGeom>
          <a:noFill/>
          <a:ln w="9525">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0669" name="Oval 41"/>
          <p:cNvSpPr>
            <a:spLocks noChangeArrowheads="1"/>
          </p:cNvSpPr>
          <p:nvPr/>
        </p:nvSpPr>
        <p:spPr bwMode="auto">
          <a:xfrm>
            <a:off x="1657350" y="4149725"/>
            <a:ext cx="288925" cy="288925"/>
          </a:xfrm>
          <a:prstGeom prst="ellipse">
            <a:avLst/>
          </a:prstGeom>
          <a:noFill/>
          <a:ln w="9525">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0670" name="Rectangle 44"/>
          <p:cNvSpPr>
            <a:spLocks noChangeArrowheads="1"/>
          </p:cNvSpPr>
          <p:nvPr/>
        </p:nvSpPr>
        <p:spPr bwMode="auto">
          <a:xfrm>
            <a:off x="3525838" y="1268413"/>
            <a:ext cx="5149850" cy="201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kumimoji="1" lang="en-US" altLang="zh-CN">
                <a:solidFill>
                  <a:srgbClr val="33CC33"/>
                </a:solidFill>
                <a:latin typeface="Times New Roman" pitchFamily="18" charset="0"/>
              </a:rPr>
              <a:t>//Declaration</a:t>
            </a:r>
          </a:p>
          <a:p>
            <a:r>
              <a:rPr kumimoji="1" lang="en-US" altLang="zh-CN">
                <a:latin typeface="Times New Roman" pitchFamily="18" charset="0"/>
              </a:rPr>
              <a:t>typedef struct BinTreeNode</a:t>
            </a:r>
          </a:p>
          <a:p>
            <a:r>
              <a:rPr kumimoji="1" lang="en-US" altLang="zh-CN">
                <a:latin typeface="Times New Roman" pitchFamily="18" charset="0"/>
              </a:rPr>
              <a:t>{	</a:t>
            </a:r>
          </a:p>
          <a:p>
            <a:r>
              <a:rPr kumimoji="1" lang="en-US" altLang="zh-CN">
                <a:latin typeface="Times New Roman" pitchFamily="18" charset="0"/>
              </a:rPr>
              <a:t>	DataType  data;</a:t>
            </a:r>
          </a:p>
          <a:p>
            <a:r>
              <a:rPr kumimoji="1" lang="en-US" altLang="zh-CN">
                <a:solidFill>
                  <a:srgbClr val="FFFF00"/>
                </a:solidFill>
                <a:latin typeface="Times New Roman" pitchFamily="18" charset="0"/>
              </a:rPr>
              <a:t>	struct BinTreeNode	*lchild;</a:t>
            </a:r>
          </a:p>
          <a:p>
            <a:r>
              <a:rPr kumimoji="1" lang="en-US" altLang="zh-CN">
                <a:solidFill>
                  <a:srgbClr val="FFFF00"/>
                </a:solidFill>
                <a:latin typeface="Times New Roman" pitchFamily="18" charset="0"/>
              </a:rPr>
              <a:t>	struct BinTreeNode	*rchild;</a:t>
            </a:r>
          </a:p>
          <a:p>
            <a:r>
              <a:rPr kumimoji="1" lang="en-US" altLang="zh-CN">
                <a:latin typeface="Times New Roman" pitchFamily="18" charset="0"/>
              </a:rPr>
              <a:t>}BinTreeNode, *PBinTreeNode, BinTree, *PBinTree;</a:t>
            </a: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页脚占位符 2"/>
          <p:cNvSpPr>
            <a:spLocks noGrp="1"/>
          </p:cNvSpPr>
          <p:nvPr>
            <p:ph type="ftr" sz="quarter" idx="11"/>
          </p:nvPr>
        </p:nvSpPr>
        <p:spPr/>
        <p:txBody>
          <a:bodyPr/>
          <a:lstStyle/>
          <a:p>
            <a:pPr>
              <a:defRPr/>
            </a:pPr>
            <a:endParaRPr lang="en-US" altLang="zh-CN"/>
          </a:p>
          <a:p>
            <a:pPr>
              <a:defRPr/>
            </a:pPr>
            <a:r>
              <a:rPr lang="en-US" altLang="zh-CN"/>
              <a:t>Prof. Q. Wang</a:t>
            </a:r>
          </a:p>
        </p:txBody>
      </p:sp>
      <p:grpSp>
        <p:nvGrpSpPr>
          <p:cNvPr id="71683" name="Group 15"/>
          <p:cNvGrpSpPr>
            <a:grpSpLocks/>
          </p:cNvGrpSpPr>
          <p:nvPr/>
        </p:nvGrpSpPr>
        <p:grpSpPr bwMode="auto">
          <a:xfrm>
            <a:off x="506413" y="2954337"/>
            <a:ext cx="7450137" cy="2124074"/>
            <a:chOff x="319" y="1861"/>
            <a:chExt cx="4693" cy="1338"/>
          </a:xfrm>
        </p:grpSpPr>
        <p:sp>
          <p:nvSpPr>
            <p:cNvPr id="71688" name="Text Box 2"/>
            <p:cNvSpPr txBox="1">
              <a:spLocks noChangeArrowheads="1"/>
            </p:cNvSpPr>
            <p:nvPr/>
          </p:nvSpPr>
          <p:spPr bwMode="auto">
            <a:xfrm>
              <a:off x="319" y="1861"/>
              <a:ext cx="4693" cy="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spcBef>
                  <a:spcPct val="50000"/>
                </a:spcBef>
              </a:pPr>
              <a:r>
                <a:rPr kumimoji="1" lang="en-US" altLang="zh-CN" sz="2400" dirty="0">
                  <a:solidFill>
                    <a:srgbClr val="FFFF00"/>
                  </a:solidFill>
                  <a:latin typeface="Times New Roman" pitchFamily="18" charset="0"/>
                  <a:ea typeface="宋体" pitchFamily="2" charset="-122"/>
                </a:rPr>
                <a:t>		1		t = 0</a:t>
              </a:r>
            </a:p>
            <a:p>
              <a:pPr eaLnBrk="1" hangingPunct="1">
                <a:spcBef>
                  <a:spcPct val="50000"/>
                </a:spcBef>
              </a:pPr>
              <a:r>
                <a:rPr kumimoji="1" lang="en-US" altLang="zh-CN" sz="2400" dirty="0">
                  <a:solidFill>
                    <a:srgbClr val="FFFF00"/>
                  </a:solidFill>
                  <a:latin typeface="Times New Roman" pitchFamily="18" charset="0"/>
                  <a:ea typeface="宋体" pitchFamily="2" charset="-122"/>
                </a:rPr>
                <a:t>		0		t &lt; 0</a:t>
              </a:r>
            </a:p>
            <a:p>
              <a:pPr eaLnBrk="1" hangingPunct="1">
                <a:spcBef>
                  <a:spcPct val="50000"/>
                </a:spcBef>
              </a:pPr>
              <a:r>
                <a:rPr kumimoji="1" lang="en-US" altLang="zh-CN" sz="2400" dirty="0">
                  <a:solidFill>
                    <a:srgbClr val="FFFF00"/>
                  </a:solidFill>
                  <a:latin typeface="Times New Roman" pitchFamily="18" charset="0"/>
                  <a:ea typeface="宋体" pitchFamily="2" charset="-122"/>
                </a:rPr>
                <a:t>		0		t </a:t>
              </a:r>
              <a:r>
                <a:rPr kumimoji="1" lang="en-US" altLang="zh-CN" sz="2400" dirty="0" smtClean="0">
                  <a:solidFill>
                    <a:srgbClr val="FFFF00"/>
                  </a:solidFill>
                  <a:latin typeface="Times New Roman" pitchFamily="18" charset="0"/>
                  <a:ea typeface="宋体" pitchFamily="2" charset="-122"/>
                </a:rPr>
                <a:t>&gt; </a:t>
              </a:r>
              <a:r>
                <a:rPr kumimoji="1" lang="en-US" altLang="zh-CN" sz="2400" dirty="0">
                  <a:solidFill>
                    <a:srgbClr val="FFFF00"/>
                  </a:solidFill>
                  <a:latin typeface="Times New Roman" pitchFamily="18" charset="0"/>
                  <a:ea typeface="宋体" pitchFamily="2" charset="-122"/>
                </a:rPr>
                <a:t>0, n &lt; 1</a:t>
              </a:r>
            </a:p>
            <a:p>
              <a:pPr eaLnBrk="1" hangingPunct="1">
                <a:spcBef>
                  <a:spcPct val="50000"/>
                </a:spcBef>
              </a:pPr>
              <a:r>
                <a:rPr kumimoji="1" lang="en-US" altLang="zh-CN" sz="2400" dirty="0">
                  <a:solidFill>
                    <a:srgbClr val="FFFF00"/>
                  </a:solidFill>
                  <a:latin typeface="Times New Roman" pitchFamily="18" charset="0"/>
                  <a:ea typeface="宋体" pitchFamily="2" charset="-122"/>
                </a:rPr>
                <a:t>		knap(t</a:t>
              </a:r>
              <a:r>
                <a:rPr kumimoji="1" lang="en-US" altLang="zh-CN" sz="2400" dirty="0" smtClean="0">
                  <a:solidFill>
                    <a:srgbClr val="FFFF00"/>
                  </a:solidFill>
                  <a:latin typeface="Times New Roman" pitchFamily="18" charset="0"/>
                  <a:ea typeface="宋体" pitchFamily="2" charset="-122"/>
                </a:rPr>
                <a:t>, n-1</a:t>
              </a:r>
              <a:r>
                <a:rPr kumimoji="1" lang="en-US" altLang="zh-CN" sz="2400" dirty="0">
                  <a:solidFill>
                    <a:srgbClr val="FFFF00"/>
                  </a:solidFill>
                  <a:latin typeface="Times New Roman" pitchFamily="18" charset="0"/>
                  <a:ea typeface="宋体" pitchFamily="2" charset="-122"/>
                </a:rPr>
                <a:t>) </a:t>
              </a:r>
              <a:r>
                <a:rPr kumimoji="1" lang="zh-CN" altLang="en-US" sz="2400" dirty="0">
                  <a:solidFill>
                    <a:srgbClr val="FFFF00"/>
                  </a:solidFill>
                  <a:latin typeface="Times New Roman" pitchFamily="18" charset="0"/>
                  <a:ea typeface="宋体" pitchFamily="2" charset="-122"/>
                </a:rPr>
                <a:t>或 </a:t>
              </a:r>
              <a:r>
                <a:rPr kumimoji="1" lang="en-US" altLang="zh-CN" sz="2400" dirty="0">
                  <a:solidFill>
                    <a:srgbClr val="FFFF00"/>
                  </a:solidFill>
                  <a:latin typeface="Times New Roman" pitchFamily="18" charset="0"/>
                  <a:ea typeface="宋体" pitchFamily="2" charset="-122"/>
                </a:rPr>
                <a:t>knap(t-</a:t>
              </a:r>
              <a:r>
                <a:rPr kumimoji="1" lang="en-US" altLang="zh-CN" sz="2400" dirty="0" err="1">
                  <a:solidFill>
                    <a:srgbClr val="FFFF00"/>
                  </a:solidFill>
                  <a:latin typeface="Times New Roman" pitchFamily="18" charset="0"/>
                  <a:ea typeface="宋体" pitchFamily="2" charset="-122"/>
                </a:rPr>
                <a:t>w</a:t>
              </a:r>
              <a:r>
                <a:rPr kumimoji="1" lang="en-US" altLang="zh-CN" sz="2400" baseline="-25000" dirty="0" err="1">
                  <a:solidFill>
                    <a:srgbClr val="FFFF00"/>
                  </a:solidFill>
                  <a:latin typeface="Times New Roman" pitchFamily="18" charset="0"/>
                  <a:ea typeface="宋体" pitchFamily="2" charset="-122"/>
                </a:rPr>
                <a:t>n</a:t>
              </a:r>
              <a:r>
                <a:rPr kumimoji="1" lang="en-US" altLang="zh-CN" sz="2400" dirty="0">
                  <a:solidFill>
                    <a:srgbClr val="FFFF00"/>
                  </a:solidFill>
                  <a:latin typeface="Times New Roman" pitchFamily="18" charset="0"/>
                  <a:ea typeface="宋体" pitchFamily="2" charset="-122"/>
                </a:rPr>
                <a:t>, n-1</a:t>
              </a:r>
              <a:r>
                <a:rPr kumimoji="1" lang="en-US" altLang="zh-CN" sz="2400" dirty="0" smtClean="0">
                  <a:solidFill>
                    <a:srgbClr val="FFFF00"/>
                  </a:solidFill>
                  <a:latin typeface="Times New Roman" pitchFamily="18" charset="0"/>
                  <a:ea typeface="宋体" pitchFamily="2" charset="-122"/>
                </a:rPr>
                <a:t>)  </a:t>
              </a:r>
              <a:r>
                <a:rPr kumimoji="1" lang="zh-CN" altLang="en-US" sz="2400" dirty="0" smtClean="0">
                  <a:solidFill>
                    <a:srgbClr val="FFFF00"/>
                  </a:solidFill>
                  <a:latin typeface="Times New Roman" pitchFamily="18" charset="0"/>
                  <a:ea typeface="宋体" pitchFamily="2" charset="-122"/>
                </a:rPr>
                <a:t>当</a:t>
              </a:r>
              <a:r>
                <a:rPr kumimoji="1" lang="en-US" altLang="zh-CN" sz="2400" dirty="0">
                  <a:solidFill>
                    <a:srgbClr val="FFFF00"/>
                  </a:solidFill>
                  <a:latin typeface="Times New Roman" pitchFamily="18" charset="0"/>
                  <a:ea typeface="宋体" pitchFamily="2" charset="-122"/>
                </a:rPr>
                <a:t>t&gt;0, n&gt;=1</a:t>
              </a:r>
            </a:p>
          </p:txBody>
        </p:sp>
        <p:sp>
          <p:nvSpPr>
            <p:cNvPr id="71689" name="Rectangle 4"/>
            <p:cNvSpPr>
              <a:spLocks noChangeArrowheads="1"/>
            </p:cNvSpPr>
            <p:nvPr/>
          </p:nvSpPr>
          <p:spPr bwMode="auto">
            <a:xfrm>
              <a:off x="340" y="2370"/>
              <a:ext cx="101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400" dirty="0" smtClean="0">
                  <a:solidFill>
                    <a:srgbClr val="FFFF00"/>
                  </a:solidFill>
                  <a:latin typeface="Times New Roman" pitchFamily="18" charset="0"/>
                  <a:ea typeface="宋体" pitchFamily="2" charset="-122"/>
                </a:rPr>
                <a:t>Knap(</a:t>
              </a:r>
              <a:r>
                <a:rPr kumimoji="1" lang="en-US" altLang="zh-CN" sz="2400" dirty="0" err="1" smtClean="0">
                  <a:solidFill>
                    <a:srgbClr val="FFFF00"/>
                  </a:solidFill>
                  <a:latin typeface="Times New Roman" pitchFamily="18" charset="0"/>
                  <a:ea typeface="宋体" pitchFamily="2" charset="-122"/>
                </a:rPr>
                <a:t>t,n</a:t>
              </a:r>
              <a:r>
                <a:rPr kumimoji="1" lang="en-US" altLang="zh-CN" sz="2400" dirty="0">
                  <a:solidFill>
                    <a:srgbClr val="FFFF00"/>
                  </a:solidFill>
                  <a:latin typeface="Times New Roman" pitchFamily="18" charset="0"/>
                  <a:ea typeface="宋体" pitchFamily="2" charset="-122"/>
                </a:rPr>
                <a:t>) =</a:t>
              </a:r>
            </a:p>
          </p:txBody>
        </p:sp>
        <p:sp>
          <p:nvSpPr>
            <p:cNvPr id="71690" name="AutoShape 5"/>
            <p:cNvSpPr>
              <a:spLocks/>
            </p:cNvSpPr>
            <p:nvPr/>
          </p:nvSpPr>
          <p:spPr bwMode="auto">
            <a:xfrm>
              <a:off x="1338" y="1978"/>
              <a:ext cx="136" cy="1089"/>
            </a:xfrm>
            <a:prstGeom prst="leftBrace">
              <a:avLst>
                <a:gd name="adj1" fmla="val 66728"/>
                <a:gd name="adj2" fmla="val 50000"/>
              </a:avLst>
            </a:pr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71684" name="Rectangle 8"/>
          <p:cNvSpPr>
            <a:spLocks noChangeArrowheads="1"/>
          </p:cNvSpPr>
          <p:nvPr/>
        </p:nvSpPr>
        <p:spPr bwMode="auto">
          <a:xfrm>
            <a:off x="466725" y="693738"/>
            <a:ext cx="8208963"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kumimoji="1" lang="en-US" altLang="zh-CN" sz="2400" b="1" dirty="0">
                <a:latin typeface="Times New Roman" pitchFamily="18" charset="0"/>
              </a:rPr>
              <a:t>3. Baggage Loading (</a:t>
            </a:r>
            <a:r>
              <a:rPr kumimoji="1" lang="zh-CN" altLang="en-US" sz="2400" b="1" dirty="0">
                <a:latin typeface="Times New Roman" pitchFamily="18" charset="0"/>
              </a:rPr>
              <a:t>背包问题</a:t>
            </a:r>
            <a:r>
              <a:rPr kumimoji="1" lang="en-US" altLang="zh-CN" sz="2400" b="1" dirty="0">
                <a:latin typeface="Times New Roman" pitchFamily="18" charset="0"/>
              </a:rPr>
              <a:t>)</a:t>
            </a:r>
          </a:p>
          <a:p>
            <a:pPr algn="just"/>
            <a:r>
              <a:rPr kumimoji="1" lang="zh-CN" altLang="en-US" sz="2400" b="1" dirty="0" smtClean="0">
                <a:latin typeface="Times New Roman" pitchFamily="18" charset="0"/>
              </a:rPr>
              <a:t>        一</a:t>
            </a:r>
            <a:r>
              <a:rPr kumimoji="1" lang="zh-CN" altLang="en-US" sz="2400" b="1" dirty="0">
                <a:latin typeface="Times New Roman" pitchFamily="18" charset="0"/>
              </a:rPr>
              <a:t>个背包可以放入的物品重量</a:t>
            </a:r>
            <a:r>
              <a:rPr kumimoji="1" lang="en-US" altLang="zh-CN" sz="2400" b="1" dirty="0">
                <a:latin typeface="Times New Roman" pitchFamily="18" charset="0"/>
              </a:rPr>
              <a:t>T</a:t>
            </a:r>
            <a:r>
              <a:rPr kumimoji="1" lang="zh-CN" altLang="en-US" sz="2400" b="1" dirty="0">
                <a:latin typeface="Times New Roman" pitchFamily="18" charset="0"/>
              </a:rPr>
              <a:t>，现有</a:t>
            </a:r>
            <a:r>
              <a:rPr kumimoji="1" lang="en-US" altLang="zh-CN" sz="2400" b="1" dirty="0">
                <a:latin typeface="Times New Roman" pitchFamily="18" charset="0"/>
              </a:rPr>
              <a:t>n</a:t>
            </a:r>
            <a:r>
              <a:rPr kumimoji="1" lang="zh-CN" altLang="en-US" sz="2400" b="1" dirty="0">
                <a:latin typeface="Times New Roman" pitchFamily="18" charset="0"/>
              </a:rPr>
              <a:t>件物品，重量分别为</a:t>
            </a:r>
            <a:r>
              <a:rPr kumimoji="1" lang="en-US" altLang="zh-CN" sz="2400" b="1" dirty="0" err="1">
                <a:latin typeface="Times New Roman" pitchFamily="18" charset="0"/>
              </a:rPr>
              <a:t>w</a:t>
            </a:r>
            <a:r>
              <a:rPr kumimoji="1" lang="en-US" altLang="zh-CN" sz="2400" b="1" baseline="-25000" dirty="0" err="1">
                <a:latin typeface="Times New Roman" pitchFamily="18" charset="0"/>
              </a:rPr>
              <a:t>1</a:t>
            </a:r>
            <a:r>
              <a:rPr kumimoji="1" lang="en-US" altLang="zh-CN" sz="2400" b="1" dirty="0" err="1">
                <a:latin typeface="Times New Roman" pitchFamily="18" charset="0"/>
              </a:rPr>
              <a:t>,w</a:t>
            </a:r>
            <a:r>
              <a:rPr kumimoji="1" lang="en-US" altLang="zh-CN" sz="2400" b="1" baseline="-25000" dirty="0" err="1">
                <a:latin typeface="Times New Roman" pitchFamily="18" charset="0"/>
              </a:rPr>
              <a:t>2</a:t>
            </a:r>
            <a:r>
              <a:rPr kumimoji="1" lang="en-US" altLang="zh-CN" sz="2400" b="1" dirty="0">
                <a:latin typeface="Times New Roman" pitchFamily="18" charset="0"/>
              </a:rPr>
              <a:t>,…,</a:t>
            </a:r>
            <a:r>
              <a:rPr kumimoji="1" lang="en-US" altLang="zh-CN" sz="2400" b="1" dirty="0" err="1">
                <a:latin typeface="Times New Roman" pitchFamily="18" charset="0"/>
              </a:rPr>
              <a:t>w</a:t>
            </a:r>
            <a:r>
              <a:rPr kumimoji="1" lang="en-US" altLang="zh-CN" sz="2400" b="1" baseline="-25000" dirty="0" err="1">
                <a:latin typeface="Times New Roman" pitchFamily="18" charset="0"/>
              </a:rPr>
              <a:t>n</a:t>
            </a:r>
            <a:r>
              <a:rPr kumimoji="1" lang="zh-CN" altLang="en-US" sz="2400" b="1" dirty="0">
                <a:latin typeface="Times New Roman" pitchFamily="18" charset="0"/>
              </a:rPr>
              <a:t>，问能否从这些物品中选若干件放入背包中，使得放入的重量之和正好是</a:t>
            </a:r>
            <a:r>
              <a:rPr kumimoji="1" lang="en-US" altLang="zh-CN" sz="2400" b="1" dirty="0">
                <a:latin typeface="Times New Roman" pitchFamily="18" charset="0"/>
              </a:rPr>
              <a:t>T</a:t>
            </a:r>
            <a:r>
              <a:rPr kumimoji="1" lang="zh-CN" altLang="en-US" sz="2400" b="1" dirty="0">
                <a:latin typeface="Times New Roman" pitchFamily="18" charset="0"/>
              </a:rPr>
              <a:t>。</a:t>
            </a:r>
          </a:p>
        </p:txBody>
      </p:sp>
      <p:sp>
        <p:nvSpPr>
          <p:cNvPr id="71685" name="Rectangle 10"/>
          <p:cNvSpPr>
            <a:spLocks noChangeArrowheads="1"/>
          </p:cNvSpPr>
          <p:nvPr/>
        </p:nvSpPr>
        <p:spPr bwMode="auto">
          <a:xfrm>
            <a:off x="468313" y="2449513"/>
            <a:ext cx="3968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400" dirty="0">
                <a:latin typeface="Times New Roman" pitchFamily="18" charset="0"/>
              </a:rPr>
              <a:t>(1) </a:t>
            </a:r>
            <a:r>
              <a:rPr kumimoji="1" lang="zh-CN" altLang="en-US" sz="2400" dirty="0">
                <a:latin typeface="Times New Roman" pitchFamily="18" charset="0"/>
              </a:rPr>
              <a:t>分析问题，得到数学模型</a:t>
            </a:r>
          </a:p>
        </p:txBody>
      </p:sp>
      <p:sp>
        <p:nvSpPr>
          <p:cNvPr id="71686" name="Rectangle 12"/>
          <p:cNvSpPr>
            <a:spLocks noChangeArrowheads="1"/>
          </p:cNvSpPr>
          <p:nvPr/>
        </p:nvSpPr>
        <p:spPr bwMode="auto">
          <a:xfrm>
            <a:off x="468313" y="5197475"/>
            <a:ext cx="4572000" cy="493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kumimoji="1" lang="en-US" altLang="zh-CN" sz="2400" dirty="0">
                <a:latin typeface="Times New Roman" pitchFamily="18" charset="0"/>
              </a:rPr>
              <a:t>(2) </a:t>
            </a:r>
            <a:r>
              <a:rPr kumimoji="1" lang="zh-CN" altLang="en-US" sz="2400" dirty="0">
                <a:latin typeface="Times New Roman" pitchFamily="18" charset="0"/>
              </a:rPr>
              <a:t>设计算法：递归</a:t>
            </a:r>
            <a:r>
              <a:rPr kumimoji="1" lang="zh-CN" altLang="en-US" sz="2400" dirty="0" smtClean="0">
                <a:latin typeface="Times New Roman" pitchFamily="18" charset="0"/>
              </a:rPr>
              <a:t>算法</a:t>
            </a:r>
            <a:endParaRPr kumimoji="1" lang="zh-CN" altLang="en-US" sz="2400" dirty="0">
              <a:latin typeface="Times New Roman" pitchFamily="18" charset="0"/>
            </a:endParaRPr>
          </a:p>
        </p:txBody>
      </p:sp>
      <p:sp>
        <p:nvSpPr>
          <p:cNvPr id="71687" name="AutoShape 14">
            <a:hlinkClick r:id="rId2" action="ppaction://hlinkfile" highlightClick="1"/>
          </p:cNvPr>
          <p:cNvSpPr>
            <a:spLocks noChangeArrowheads="1"/>
          </p:cNvSpPr>
          <p:nvPr/>
        </p:nvSpPr>
        <p:spPr bwMode="auto">
          <a:xfrm>
            <a:off x="7667625" y="5373688"/>
            <a:ext cx="1008063" cy="431800"/>
          </a:xfrm>
          <a:prstGeom prst="actionButtonBlank">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b="1">
                <a:solidFill>
                  <a:srgbClr val="FF3300"/>
                </a:solidFill>
              </a:rPr>
              <a:t>Demo</a:t>
            </a:r>
          </a:p>
        </p:txBody>
      </p:sp>
      <p:sp>
        <p:nvSpPr>
          <p:cNvPr id="3" name="矩形 2"/>
          <p:cNvSpPr/>
          <p:nvPr/>
        </p:nvSpPr>
        <p:spPr>
          <a:xfrm>
            <a:off x="466333" y="5812043"/>
            <a:ext cx="2159566" cy="535531"/>
          </a:xfrm>
          <a:prstGeom prst="rect">
            <a:avLst/>
          </a:prstGeom>
        </p:spPr>
        <p:txBody>
          <a:bodyPr wrap="none">
            <a:spAutoFit/>
          </a:bodyPr>
          <a:lstStyle/>
          <a:p>
            <a:pPr lvl="0">
              <a:lnSpc>
                <a:spcPct val="120000"/>
              </a:lnSpc>
            </a:pPr>
            <a:r>
              <a:rPr kumimoji="1" lang="en-US" altLang="zh-CN" sz="2400" dirty="0">
                <a:solidFill>
                  <a:srgbClr val="FFFFFF"/>
                </a:solidFill>
                <a:latin typeface="Times New Roman" pitchFamily="18" charset="0"/>
              </a:rPr>
              <a:t>(3) </a:t>
            </a:r>
            <a:r>
              <a:rPr kumimoji="1" lang="zh-CN" altLang="en-US" sz="2400" dirty="0">
                <a:solidFill>
                  <a:srgbClr val="FFFFFF"/>
                </a:solidFill>
                <a:latin typeface="Times New Roman" pitchFamily="18" charset="0"/>
              </a:rPr>
              <a:t>程序设计：</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685"/>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71683"/>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71686"/>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gtEl>
                                        <p:attrNameLst>
                                          <p:attrName>style.visibility</p:attrName>
                                        </p:attrNameLst>
                                      </p:cBhvr>
                                      <p:to>
                                        <p:strVal val="visible"/>
                                      </p:to>
                                    </p:set>
                                  </p:childTnLst>
                                </p:cTn>
                              </p:par>
                            </p:childTnLst>
                          </p:cTn>
                        </p:par>
                        <p:par>
                          <p:cTn id="18" fill="hold">
                            <p:stCondLst>
                              <p:cond delay="0"/>
                            </p:stCondLst>
                            <p:childTnLst>
                              <p:par>
                                <p:cTn id="19" presetID="1" presetClass="entr" presetSubtype="0" fill="hold" grpId="0" nodeType="afterEffect">
                                  <p:stCondLst>
                                    <p:cond delay="0"/>
                                  </p:stCondLst>
                                  <p:childTnLst>
                                    <p:set>
                                      <p:cBhvr>
                                        <p:cTn id="20" dur="1" fill="hold">
                                          <p:stCondLst>
                                            <p:cond delay="0"/>
                                          </p:stCondLst>
                                        </p:cTn>
                                        <p:tgtEl>
                                          <p:spTgt spid="716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5" grpId="0"/>
      <p:bldP spid="71686" grpId="0"/>
      <p:bldP spid="71687" grpId="0" animBg="1"/>
      <p:bldP spid="3"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2"/>
          <p:cNvSpPr>
            <a:spLocks noGrp="1"/>
          </p:cNvSpPr>
          <p:nvPr>
            <p:ph type="ftr" sz="quarter" idx="11"/>
          </p:nvPr>
        </p:nvSpPr>
        <p:spPr/>
        <p:txBody>
          <a:bodyPr/>
          <a:lstStyle/>
          <a:p>
            <a:pPr>
              <a:defRPr/>
            </a:pPr>
            <a:endParaRPr lang="en-US" altLang="zh-CN"/>
          </a:p>
          <a:p>
            <a:pPr>
              <a:defRPr/>
            </a:pPr>
            <a:r>
              <a:rPr lang="en-US" altLang="zh-CN"/>
              <a:t>Prof. Q. Wang</a:t>
            </a:r>
          </a:p>
        </p:txBody>
      </p:sp>
      <p:sp>
        <p:nvSpPr>
          <p:cNvPr id="72707" name="Text Box 2"/>
          <p:cNvSpPr txBox="1">
            <a:spLocks noChangeArrowheads="1"/>
          </p:cNvSpPr>
          <p:nvPr/>
        </p:nvSpPr>
        <p:spPr bwMode="auto">
          <a:xfrm>
            <a:off x="381000" y="1177925"/>
            <a:ext cx="8382000" cy="5203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dirty="0" err="1">
                <a:latin typeface="Times New Roman" pitchFamily="18" charset="0"/>
                <a:ea typeface="宋体" pitchFamily="2" charset="-122"/>
              </a:rPr>
              <a:t>int</a:t>
            </a:r>
            <a:r>
              <a:rPr kumimoji="1" lang="en-US" altLang="zh-CN" sz="2400" dirty="0">
                <a:latin typeface="Times New Roman" pitchFamily="18" charset="0"/>
                <a:ea typeface="宋体" pitchFamily="2" charset="-122"/>
              </a:rPr>
              <a:t> </a:t>
            </a:r>
            <a:r>
              <a:rPr kumimoji="1" lang="en-US" altLang="zh-CN" sz="2400" dirty="0">
                <a:solidFill>
                  <a:srgbClr val="FFFF00"/>
                </a:solidFill>
                <a:latin typeface="Times New Roman" pitchFamily="18" charset="0"/>
                <a:ea typeface="宋体" pitchFamily="2" charset="-122"/>
              </a:rPr>
              <a:t>knap</a:t>
            </a:r>
            <a:r>
              <a:rPr kumimoji="1" lang="en-US" altLang="zh-CN" sz="2400" dirty="0">
                <a:latin typeface="Times New Roman" pitchFamily="18" charset="0"/>
                <a:ea typeface="宋体" pitchFamily="2" charset="-122"/>
              </a:rPr>
              <a:t> (</a:t>
            </a:r>
            <a:r>
              <a:rPr kumimoji="1" lang="en-US" altLang="zh-CN" sz="2400" dirty="0" err="1">
                <a:latin typeface="Times New Roman" pitchFamily="18" charset="0"/>
                <a:ea typeface="宋体" pitchFamily="2" charset="-122"/>
              </a:rPr>
              <a:t>int</a:t>
            </a:r>
            <a:r>
              <a:rPr kumimoji="1" lang="en-US" altLang="zh-CN" sz="2400" dirty="0">
                <a:latin typeface="Times New Roman" pitchFamily="18" charset="0"/>
                <a:ea typeface="宋体" pitchFamily="2" charset="-122"/>
              </a:rPr>
              <a:t> t, </a:t>
            </a:r>
            <a:r>
              <a:rPr kumimoji="1" lang="en-US" altLang="zh-CN" sz="2400" dirty="0" err="1">
                <a:latin typeface="Times New Roman" pitchFamily="18" charset="0"/>
                <a:ea typeface="宋体" pitchFamily="2" charset="-122"/>
              </a:rPr>
              <a:t>int</a:t>
            </a:r>
            <a:r>
              <a:rPr kumimoji="1" lang="en-US" altLang="zh-CN" sz="2400" dirty="0">
                <a:latin typeface="Times New Roman" pitchFamily="18" charset="0"/>
                <a:ea typeface="宋体" pitchFamily="2" charset="-122"/>
              </a:rPr>
              <a:t> n)</a:t>
            </a:r>
          </a:p>
          <a:p>
            <a:pPr eaLnBrk="1" hangingPunct="1"/>
            <a:r>
              <a:rPr kumimoji="1" lang="en-US" altLang="zh-CN" sz="2400" dirty="0">
                <a:latin typeface="Times New Roman" pitchFamily="18" charset="0"/>
                <a:ea typeface="宋体" pitchFamily="2" charset="-122"/>
              </a:rPr>
              <a:t>{</a:t>
            </a:r>
          </a:p>
          <a:p>
            <a:pPr eaLnBrk="1" hangingPunct="1"/>
            <a:r>
              <a:rPr kumimoji="1" lang="en-US" altLang="zh-CN" sz="2400" dirty="0">
                <a:latin typeface="Times New Roman" pitchFamily="18" charset="0"/>
                <a:ea typeface="宋体" pitchFamily="2" charset="-122"/>
              </a:rPr>
              <a:t>	if ( t==0)</a:t>
            </a:r>
          </a:p>
          <a:p>
            <a:pPr eaLnBrk="1" hangingPunct="1"/>
            <a:r>
              <a:rPr kumimoji="1" lang="en-US" altLang="zh-CN" sz="2400" dirty="0">
                <a:latin typeface="Times New Roman" pitchFamily="18" charset="0"/>
                <a:ea typeface="宋体" pitchFamily="2" charset="-122"/>
              </a:rPr>
              <a:t>		return	1;</a:t>
            </a:r>
          </a:p>
          <a:p>
            <a:pPr eaLnBrk="1" hangingPunct="1"/>
            <a:r>
              <a:rPr kumimoji="1" lang="en-US" altLang="zh-CN" sz="2400" dirty="0">
                <a:latin typeface="Times New Roman" pitchFamily="18" charset="0"/>
                <a:ea typeface="宋体" pitchFamily="2" charset="-122"/>
              </a:rPr>
              <a:t>	else if (t&lt;0 || t&gt;0 &amp;&amp; n&lt;1)</a:t>
            </a:r>
          </a:p>
          <a:p>
            <a:pPr eaLnBrk="1" hangingPunct="1"/>
            <a:r>
              <a:rPr kumimoji="1" lang="en-US" altLang="zh-CN" sz="2400" dirty="0">
                <a:latin typeface="Times New Roman" pitchFamily="18" charset="0"/>
                <a:ea typeface="宋体" pitchFamily="2" charset="-122"/>
              </a:rPr>
              <a:t>		return 0;</a:t>
            </a:r>
          </a:p>
          <a:p>
            <a:pPr eaLnBrk="1" hangingPunct="1"/>
            <a:r>
              <a:rPr kumimoji="1" lang="en-US" altLang="zh-CN" sz="2400" dirty="0">
                <a:latin typeface="Times New Roman" pitchFamily="18" charset="0"/>
                <a:ea typeface="宋体" pitchFamily="2" charset="-122"/>
              </a:rPr>
              <a:t>	else if (</a:t>
            </a:r>
            <a:r>
              <a:rPr kumimoji="1" lang="en-US" altLang="zh-CN" sz="2400" dirty="0">
                <a:solidFill>
                  <a:srgbClr val="FFFF00"/>
                </a:solidFill>
                <a:latin typeface="Times New Roman" pitchFamily="18" charset="0"/>
                <a:ea typeface="宋体" pitchFamily="2" charset="-122"/>
              </a:rPr>
              <a:t>knap</a:t>
            </a:r>
            <a:r>
              <a:rPr kumimoji="1" lang="en-US" altLang="zh-CN" sz="2400" dirty="0">
                <a:latin typeface="Times New Roman" pitchFamily="18" charset="0"/>
                <a:ea typeface="宋体" pitchFamily="2" charset="-122"/>
              </a:rPr>
              <a:t>(t-w[n-1], n-1) == 1)</a:t>
            </a:r>
          </a:p>
          <a:p>
            <a:pPr eaLnBrk="1" hangingPunct="1"/>
            <a:r>
              <a:rPr kumimoji="1" lang="en-US" altLang="zh-CN" sz="2400" dirty="0">
                <a:latin typeface="Times New Roman" pitchFamily="18" charset="0"/>
                <a:ea typeface="宋体" pitchFamily="2" charset="-122"/>
              </a:rPr>
              <a:t>	{	</a:t>
            </a:r>
          </a:p>
          <a:p>
            <a:pPr eaLnBrk="1" hangingPunct="1"/>
            <a:r>
              <a:rPr kumimoji="1" lang="en-US" altLang="zh-CN" sz="2400" dirty="0">
                <a:latin typeface="Times New Roman" pitchFamily="18" charset="0"/>
                <a:ea typeface="宋体" pitchFamily="2" charset="-122"/>
              </a:rPr>
              <a:t>		</a:t>
            </a:r>
            <a:r>
              <a:rPr kumimoji="1" lang="en-US" altLang="zh-CN" sz="2400" dirty="0" err="1">
                <a:latin typeface="Times New Roman" pitchFamily="18" charset="0"/>
                <a:ea typeface="宋体" pitchFamily="2" charset="-122"/>
              </a:rPr>
              <a:t>printf</a:t>
            </a:r>
            <a:r>
              <a:rPr kumimoji="1" lang="en-US" altLang="zh-CN" sz="2400" dirty="0">
                <a:latin typeface="Times New Roman" pitchFamily="18" charset="0"/>
                <a:ea typeface="宋体" pitchFamily="2" charset="-122"/>
              </a:rPr>
              <a:t> (“</a:t>
            </a:r>
            <a:r>
              <a:rPr kumimoji="1" lang="en-US" altLang="zh-CN" sz="2400" dirty="0" err="1">
                <a:latin typeface="Times New Roman" pitchFamily="18" charset="0"/>
                <a:ea typeface="宋体" pitchFamily="2" charset="-122"/>
              </a:rPr>
              <a:t>result:n</a:t>
            </a:r>
            <a:r>
              <a:rPr kumimoji="1" lang="en-US" altLang="zh-CN" sz="2400" dirty="0">
                <a:latin typeface="Times New Roman" pitchFamily="18" charset="0"/>
                <a:ea typeface="宋体" pitchFamily="2" charset="-122"/>
              </a:rPr>
              <a:t>=%</a:t>
            </a:r>
            <a:r>
              <a:rPr kumimoji="1" lang="en-US" altLang="zh-CN" sz="2400" dirty="0" err="1">
                <a:latin typeface="Times New Roman" pitchFamily="18" charset="0"/>
                <a:ea typeface="宋体" pitchFamily="2" charset="-122"/>
              </a:rPr>
              <a:t>d,w</a:t>
            </a:r>
            <a:r>
              <a:rPr kumimoji="1" lang="en-US" altLang="zh-CN" sz="2400" dirty="0">
                <a:latin typeface="Times New Roman" pitchFamily="18" charset="0"/>
                <a:ea typeface="宋体" pitchFamily="2" charset="-122"/>
              </a:rPr>
              <a:t>[%d]=%d\n”, n, n-1, w[n-1]);</a:t>
            </a:r>
          </a:p>
          <a:p>
            <a:pPr eaLnBrk="1" hangingPunct="1"/>
            <a:r>
              <a:rPr kumimoji="1" lang="en-US" altLang="zh-CN" sz="2400" dirty="0">
                <a:latin typeface="Times New Roman" pitchFamily="18" charset="0"/>
                <a:ea typeface="宋体" pitchFamily="2" charset="-122"/>
              </a:rPr>
              <a:t>		return 1;</a:t>
            </a:r>
          </a:p>
          <a:p>
            <a:pPr eaLnBrk="1" hangingPunct="1"/>
            <a:r>
              <a:rPr kumimoji="1" lang="en-US" altLang="zh-CN" sz="2400" dirty="0">
                <a:latin typeface="Times New Roman" pitchFamily="18" charset="0"/>
                <a:ea typeface="宋体" pitchFamily="2" charset="-122"/>
              </a:rPr>
              <a:t>	}</a:t>
            </a:r>
          </a:p>
          <a:p>
            <a:pPr eaLnBrk="1" hangingPunct="1"/>
            <a:r>
              <a:rPr kumimoji="1" lang="en-US" altLang="zh-CN" sz="2400" dirty="0">
                <a:latin typeface="Times New Roman" pitchFamily="18" charset="0"/>
                <a:ea typeface="宋体" pitchFamily="2" charset="-122"/>
              </a:rPr>
              <a:t>	else</a:t>
            </a:r>
          </a:p>
          <a:p>
            <a:pPr eaLnBrk="1" hangingPunct="1"/>
            <a:r>
              <a:rPr kumimoji="1" lang="en-US" altLang="zh-CN" sz="2400" dirty="0">
                <a:latin typeface="Times New Roman" pitchFamily="18" charset="0"/>
                <a:ea typeface="宋体" pitchFamily="2" charset="-122"/>
              </a:rPr>
              <a:t>		return (</a:t>
            </a:r>
            <a:r>
              <a:rPr kumimoji="1" lang="en-US" altLang="zh-CN" sz="2400" dirty="0">
                <a:solidFill>
                  <a:srgbClr val="FFFF00"/>
                </a:solidFill>
                <a:latin typeface="Times New Roman" pitchFamily="18" charset="0"/>
                <a:ea typeface="宋体" pitchFamily="2" charset="-122"/>
              </a:rPr>
              <a:t>knap</a:t>
            </a:r>
            <a:r>
              <a:rPr kumimoji="1" lang="en-US" altLang="zh-CN" sz="2400" dirty="0">
                <a:latin typeface="Times New Roman" pitchFamily="18" charset="0"/>
                <a:ea typeface="宋体" pitchFamily="2" charset="-122"/>
              </a:rPr>
              <a:t>(t, n-1));</a:t>
            </a:r>
          </a:p>
          <a:p>
            <a:pPr eaLnBrk="1" hangingPunct="1"/>
            <a:r>
              <a:rPr kumimoji="1" lang="en-US" altLang="zh-CN" sz="2400" dirty="0">
                <a:latin typeface="Times New Roman" pitchFamily="18" charset="0"/>
                <a:ea typeface="宋体" pitchFamily="2" charset="-122"/>
              </a:rPr>
              <a:t>}</a:t>
            </a:r>
          </a:p>
        </p:txBody>
      </p:sp>
      <p:sp>
        <p:nvSpPr>
          <p:cNvPr id="72708" name="Rectangle 4"/>
          <p:cNvSpPr>
            <a:spLocks noChangeArrowheads="1"/>
          </p:cNvSpPr>
          <p:nvPr/>
        </p:nvSpPr>
        <p:spPr bwMode="auto">
          <a:xfrm>
            <a:off x="381000" y="614363"/>
            <a:ext cx="3182938" cy="457200"/>
          </a:xfrm>
          <a:prstGeom prst="rect">
            <a:avLst/>
          </a:prstGeom>
          <a:solidFill>
            <a:srgbClr val="0033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en-US" sz="2400" b="1">
                <a:solidFill>
                  <a:srgbClr val="FFFF00"/>
                </a:solidFill>
              </a:rPr>
              <a:t>背包问题的递归算法</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2707">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2707">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2707">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2707">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2707">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2707">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2707">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72707">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2707">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2707">
                                            <p:txEl>
                                              <p:pRg st="11" end="11"/>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72707">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9219" name="Rectangle 5"/>
          <p:cNvSpPr>
            <a:spLocks noChangeArrowheads="1"/>
          </p:cNvSpPr>
          <p:nvPr/>
        </p:nvSpPr>
        <p:spPr bwMode="auto">
          <a:xfrm>
            <a:off x="395288" y="1412875"/>
            <a:ext cx="8424862" cy="5040313"/>
          </a:xfrm>
          <a:prstGeom prst="rect">
            <a:avLst/>
          </a:prstGeom>
          <a:solidFill>
            <a:schemeClr val="tx1"/>
          </a:solidFill>
          <a:ln>
            <a:noFill/>
          </a:ln>
          <a:effectLst>
            <a:outerShdw dist="107763" dir="2700000" algn="ctr" rotWithShape="0">
              <a:schemeClr val="bg2">
                <a:alpha val="50000"/>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zh-CN" altLang="en-US"/>
          </a:p>
        </p:txBody>
      </p:sp>
      <p:sp>
        <p:nvSpPr>
          <p:cNvPr id="9220" name="Rectangle 2"/>
          <p:cNvSpPr>
            <a:spLocks noGrp="1" noChangeArrowheads="1"/>
          </p:cNvSpPr>
          <p:nvPr>
            <p:ph type="title"/>
          </p:nvPr>
        </p:nvSpPr>
        <p:spPr/>
        <p:txBody>
          <a:bodyPr/>
          <a:lstStyle/>
          <a:p>
            <a:pPr eaLnBrk="1" hangingPunct="1"/>
            <a:r>
              <a:rPr lang="en-US" altLang="zh-CN" smtClean="0"/>
              <a:t>Examples of Push and Pop</a:t>
            </a:r>
          </a:p>
        </p:txBody>
      </p:sp>
      <p:pic>
        <p:nvPicPr>
          <p:cNvPr id="922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1438275"/>
            <a:ext cx="8288337" cy="3975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2"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7688" y="5589588"/>
            <a:ext cx="7515225" cy="823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73731" name="Text Box 2"/>
          <p:cNvSpPr txBox="1">
            <a:spLocks noChangeArrowheads="1"/>
          </p:cNvSpPr>
          <p:nvPr/>
        </p:nvSpPr>
        <p:spPr bwMode="auto">
          <a:xfrm>
            <a:off x="609600" y="1524000"/>
            <a:ext cx="8320088" cy="5203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dirty="0">
                <a:solidFill>
                  <a:srgbClr val="FFFF00"/>
                </a:solidFill>
              </a:rPr>
              <a:t>Before calling (</a:t>
            </a:r>
            <a:r>
              <a:rPr kumimoji="1" lang="zh-CN" altLang="en-US" sz="2400" dirty="0">
                <a:solidFill>
                  <a:srgbClr val="FFFF00"/>
                </a:solidFill>
              </a:rPr>
              <a:t>调用前</a:t>
            </a:r>
            <a:r>
              <a:rPr kumimoji="1" lang="en-US" altLang="zh-CN" sz="2400" dirty="0">
                <a:solidFill>
                  <a:srgbClr val="FFFF00"/>
                </a:solidFill>
              </a:rPr>
              <a:t>)</a:t>
            </a:r>
            <a:r>
              <a:rPr kumimoji="1" lang="zh-CN" altLang="en-US" sz="2400" dirty="0">
                <a:solidFill>
                  <a:srgbClr val="FFFF00"/>
                </a:solidFill>
              </a:rPr>
              <a:t>：</a:t>
            </a:r>
          </a:p>
          <a:p>
            <a:pPr eaLnBrk="1" hangingPunct="1"/>
            <a:r>
              <a:rPr kumimoji="1" lang="en-US" altLang="zh-CN" sz="2400" dirty="0">
                <a:solidFill>
                  <a:srgbClr val="FFFF00"/>
                </a:solidFill>
              </a:rPr>
              <a:t>(1) Pass the parameters and return address to the sub-function </a:t>
            </a:r>
            <a:r>
              <a:rPr kumimoji="1" lang="en-US" altLang="zh-CN" sz="2400" dirty="0"/>
              <a:t>(</a:t>
            </a:r>
            <a:r>
              <a:rPr kumimoji="1" lang="zh-CN" altLang="en-US" sz="2400" dirty="0"/>
              <a:t>将所有的实参、返回地址传递给被调用函数保存</a:t>
            </a:r>
            <a:r>
              <a:rPr kumimoji="1" lang="en-US" altLang="zh-CN" sz="2400" dirty="0"/>
              <a:t>)</a:t>
            </a:r>
          </a:p>
          <a:p>
            <a:pPr eaLnBrk="1" hangingPunct="1"/>
            <a:r>
              <a:rPr kumimoji="1" lang="en-US" altLang="zh-CN" sz="2400" dirty="0">
                <a:solidFill>
                  <a:srgbClr val="FFFF00"/>
                </a:solidFill>
              </a:rPr>
              <a:t>(2) Allocate memory for local variables </a:t>
            </a:r>
            <a:r>
              <a:rPr kumimoji="1" lang="en-US" altLang="zh-CN" sz="2400" dirty="0"/>
              <a:t>(</a:t>
            </a:r>
            <a:r>
              <a:rPr kumimoji="1" lang="zh-CN" altLang="en-US" sz="2400" dirty="0"/>
              <a:t>为被调用函数的局部变量分配存储区</a:t>
            </a:r>
            <a:r>
              <a:rPr kumimoji="1" lang="en-US" altLang="zh-CN" sz="2400" dirty="0"/>
              <a:t>)</a:t>
            </a:r>
          </a:p>
          <a:p>
            <a:pPr eaLnBrk="1" hangingPunct="1"/>
            <a:r>
              <a:rPr kumimoji="1" lang="en-US" altLang="zh-CN" sz="2400" dirty="0">
                <a:solidFill>
                  <a:srgbClr val="FFFF00"/>
                </a:solidFill>
              </a:rPr>
              <a:t>(3) Jump to the entrance of the sub-function </a:t>
            </a:r>
            <a:r>
              <a:rPr kumimoji="1" lang="en-US" altLang="zh-CN" sz="2400" dirty="0"/>
              <a:t>(</a:t>
            </a:r>
            <a:r>
              <a:rPr kumimoji="1" lang="zh-CN" altLang="en-US" sz="2400" dirty="0"/>
              <a:t>将控制转移到被调用函数入口</a:t>
            </a:r>
            <a:r>
              <a:rPr kumimoji="1" lang="en-US" altLang="zh-CN" sz="2400" dirty="0"/>
              <a:t>)</a:t>
            </a:r>
          </a:p>
          <a:p>
            <a:pPr eaLnBrk="1" hangingPunct="1"/>
            <a:endParaRPr kumimoji="1" lang="en-US" altLang="zh-CN" sz="2400" dirty="0">
              <a:solidFill>
                <a:srgbClr val="FFFF00"/>
              </a:solidFill>
            </a:endParaRPr>
          </a:p>
          <a:p>
            <a:pPr eaLnBrk="1" hangingPunct="1"/>
            <a:r>
              <a:rPr kumimoji="1" lang="en-US" altLang="zh-CN" sz="2400" dirty="0">
                <a:solidFill>
                  <a:srgbClr val="FFFF00"/>
                </a:solidFill>
              </a:rPr>
              <a:t>After calling (</a:t>
            </a:r>
            <a:r>
              <a:rPr kumimoji="1" lang="zh-CN" altLang="en-US" sz="2400" dirty="0">
                <a:solidFill>
                  <a:srgbClr val="FFFF00"/>
                </a:solidFill>
              </a:rPr>
              <a:t>调用后</a:t>
            </a:r>
            <a:r>
              <a:rPr kumimoji="1" lang="en-US" altLang="zh-CN" sz="2400" dirty="0">
                <a:solidFill>
                  <a:srgbClr val="FFFF00"/>
                </a:solidFill>
              </a:rPr>
              <a:t>)</a:t>
            </a:r>
            <a:r>
              <a:rPr kumimoji="1" lang="zh-CN" altLang="en-US" sz="2400" dirty="0">
                <a:solidFill>
                  <a:srgbClr val="FFFF00"/>
                </a:solidFill>
              </a:rPr>
              <a:t>：</a:t>
            </a:r>
          </a:p>
          <a:p>
            <a:pPr eaLnBrk="1" hangingPunct="1"/>
            <a:r>
              <a:rPr kumimoji="1" lang="en-US" altLang="zh-CN" sz="2400" dirty="0">
                <a:solidFill>
                  <a:srgbClr val="FFFF00"/>
                </a:solidFill>
              </a:rPr>
              <a:t>(1) Save the results </a:t>
            </a:r>
            <a:r>
              <a:rPr kumimoji="1" lang="en-US" altLang="zh-CN" sz="2400" dirty="0"/>
              <a:t>(</a:t>
            </a:r>
            <a:r>
              <a:rPr kumimoji="1" lang="zh-CN" altLang="en-US" sz="2400" dirty="0"/>
              <a:t>保存被调用函数的计算结果</a:t>
            </a:r>
            <a:r>
              <a:rPr kumimoji="1" lang="en-US" altLang="zh-CN" sz="2400" dirty="0"/>
              <a:t>)</a:t>
            </a:r>
          </a:p>
          <a:p>
            <a:pPr eaLnBrk="1" hangingPunct="1"/>
            <a:r>
              <a:rPr kumimoji="1" lang="en-US" altLang="zh-CN" sz="2400" dirty="0">
                <a:solidFill>
                  <a:srgbClr val="FFFF00"/>
                </a:solidFill>
              </a:rPr>
              <a:t>(2) Release the allocated memory in sub-function </a:t>
            </a:r>
            <a:r>
              <a:rPr kumimoji="1" lang="en-US" altLang="zh-CN" sz="2400" dirty="0"/>
              <a:t>(</a:t>
            </a:r>
            <a:r>
              <a:rPr kumimoji="1" lang="zh-CN" altLang="en-US" sz="2400" dirty="0"/>
              <a:t>释放被调用函数的数据区</a:t>
            </a:r>
            <a:r>
              <a:rPr kumimoji="1" lang="en-US" altLang="zh-CN" sz="2400" dirty="0"/>
              <a:t>)</a:t>
            </a:r>
          </a:p>
          <a:p>
            <a:pPr eaLnBrk="1" hangingPunct="1"/>
            <a:r>
              <a:rPr kumimoji="1" lang="en-US" altLang="zh-CN" sz="2400" dirty="0">
                <a:solidFill>
                  <a:srgbClr val="FFFF00"/>
                </a:solidFill>
              </a:rPr>
              <a:t>(3) Return to upper level function via return address </a:t>
            </a:r>
            <a:r>
              <a:rPr kumimoji="1" lang="en-US" altLang="zh-CN" sz="2400" dirty="0"/>
              <a:t>(</a:t>
            </a:r>
            <a:r>
              <a:rPr kumimoji="1" lang="zh-CN" altLang="en-US" sz="2400" dirty="0"/>
              <a:t>依照被调用函数保存的返回地址将控制转移到调用函数</a:t>
            </a:r>
            <a:r>
              <a:rPr kumimoji="1" lang="en-US" altLang="zh-CN" sz="2400" dirty="0"/>
              <a:t>)</a:t>
            </a:r>
          </a:p>
        </p:txBody>
      </p:sp>
      <p:sp>
        <p:nvSpPr>
          <p:cNvPr id="73732" name="Rectangle 3"/>
          <p:cNvSpPr>
            <a:spLocks noGrp="1" noChangeArrowheads="1"/>
          </p:cNvSpPr>
          <p:nvPr>
            <p:ph type="title"/>
          </p:nvPr>
        </p:nvSpPr>
        <p:spPr/>
        <p:txBody>
          <a:bodyPr/>
          <a:lstStyle/>
          <a:p>
            <a:pPr eaLnBrk="1" hangingPunct="1"/>
            <a:r>
              <a:rPr lang="en-US" altLang="zh-CN" sz="4000" b="0" dirty="0" smtClean="0"/>
              <a:t>Procedure of function calling</a:t>
            </a:r>
            <a:endParaRPr lang="en-US" altLang="zh-CN" sz="3200" b="0"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3731">
                                            <p:txEl>
                                              <p:pRg st="0" end="0"/>
                                            </p:txEl>
                                          </p:spTgt>
                                        </p:tgtEl>
                                        <p:attrNameLst>
                                          <p:attrName>style.visibility</p:attrName>
                                        </p:attrNameLst>
                                      </p:cBhvr>
                                      <p:to>
                                        <p:strVal val="visible"/>
                                      </p:to>
                                    </p:set>
                                    <p:animEffect transition="in" filter="fade">
                                      <p:cBhvr>
                                        <p:cTn id="7" dur="500"/>
                                        <p:tgtEl>
                                          <p:spTgt spid="7373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3731">
                                            <p:txEl>
                                              <p:pRg st="1" end="1"/>
                                            </p:txEl>
                                          </p:spTgt>
                                        </p:tgtEl>
                                        <p:attrNameLst>
                                          <p:attrName>style.visibility</p:attrName>
                                        </p:attrNameLst>
                                      </p:cBhvr>
                                      <p:to>
                                        <p:strVal val="visible"/>
                                      </p:to>
                                    </p:set>
                                    <p:animEffect transition="in" filter="fade">
                                      <p:cBhvr>
                                        <p:cTn id="12" dur="500"/>
                                        <p:tgtEl>
                                          <p:spTgt spid="7373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3731">
                                            <p:txEl>
                                              <p:pRg st="2" end="2"/>
                                            </p:txEl>
                                          </p:spTgt>
                                        </p:tgtEl>
                                        <p:attrNameLst>
                                          <p:attrName>style.visibility</p:attrName>
                                        </p:attrNameLst>
                                      </p:cBhvr>
                                      <p:to>
                                        <p:strVal val="visible"/>
                                      </p:to>
                                    </p:set>
                                    <p:animEffect transition="in" filter="fade">
                                      <p:cBhvr>
                                        <p:cTn id="17" dur="500"/>
                                        <p:tgtEl>
                                          <p:spTgt spid="7373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3731">
                                            <p:txEl>
                                              <p:pRg st="3" end="3"/>
                                            </p:txEl>
                                          </p:spTgt>
                                        </p:tgtEl>
                                        <p:attrNameLst>
                                          <p:attrName>style.visibility</p:attrName>
                                        </p:attrNameLst>
                                      </p:cBhvr>
                                      <p:to>
                                        <p:strVal val="visible"/>
                                      </p:to>
                                    </p:set>
                                    <p:animEffect transition="in" filter="fade">
                                      <p:cBhvr>
                                        <p:cTn id="22" dur="500"/>
                                        <p:tgtEl>
                                          <p:spTgt spid="7373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3731">
                                            <p:txEl>
                                              <p:pRg st="5" end="5"/>
                                            </p:txEl>
                                          </p:spTgt>
                                        </p:tgtEl>
                                        <p:attrNameLst>
                                          <p:attrName>style.visibility</p:attrName>
                                        </p:attrNameLst>
                                      </p:cBhvr>
                                      <p:to>
                                        <p:strVal val="visible"/>
                                      </p:to>
                                    </p:set>
                                    <p:animEffect transition="in" filter="fade">
                                      <p:cBhvr>
                                        <p:cTn id="27" dur="500"/>
                                        <p:tgtEl>
                                          <p:spTgt spid="73731">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3731">
                                            <p:txEl>
                                              <p:pRg st="6" end="6"/>
                                            </p:txEl>
                                          </p:spTgt>
                                        </p:tgtEl>
                                        <p:attrNameLst>
                                          <p:attrName>style.visibility</p:attrName>
                                        </p:attrNameLst>
                                      </p:cBhvr>
                                      <p:to>
                                        <p:strVal val="visible"/>
                                      </p:to>
                                    </p:set>
                                    <p:animEffect transition="in" filter="fade">
                                      <p:cBhvr>
                                        <p:cTn id="32" dur="500"/>
                                        <p:tgtEl>
                                          <p:spTgt spid="73731">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73731">
                                            <p:txEl>
                                              <p:pRg st="7" end="7"/>
                                            </p:txEl>
                                          </p:spTgt>
                                        </p:tgtEl>
                                        <p:attrNameLst>
                                          <p:attrName>style.visibility</p:attrName>
                                        </p:attrNameLst>
                                      </p:cBhvr>
                                      <p:to>
                                        <p:strVal val="visible"/>
                                      </p:to>
                                    </p:set>
                                    <p:animEffect transition="in" filter="fade">
                                      <p:cBhvr>
                                        <p:cTn id="37" dur="500"/>
                                        <p:tgtEl>
                                          <p:spTgt spid="73731">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73731">
                                            <p:txEl>
                                              <p:pRg st="8" end="8"/>
                                            </p:txEl>
                                          </p:spTgt>
                                        </p:tgtEl>
                                        <p:attrNameLst>
                                          <p:attrName>style.visibility</p:attrName>
                                        </p:attrNameLst>
                                      </p:cBhvr>
                                      <p:to>
                                        <p:strVal val="visible"/>
                                      </p:to>
                                    </p:set>
                                    <p:animEffect transition="in" filter="fade">
                                      <p:cBhvr>
                                        <p:cTn id="42" dur="500"/>
                                        <p:tgtEl>
                                          <p:spTgt spid="7373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页脚占位符 2"/>
          <p:cNvSpPr>
            <a:spLocks noGrp="1"/>
          </p:cNvSpPr>
          <p:nvPr>
            <p:ph type="ftr" sz="quarter" idx="11"/>
          </p:nvPr>
        </p:nvSpPr>
        <p:spPr/>
        <p:txBody>
          <a:bodyPr/>
          <a:lstStyle/>
          <a:p>
            <a:pPr>
              <a:defRPr/>
            </a:pPr>
            <a:endParaRPr lang="en-US" altLang="zh-CN"/>
          </a:p>
          <a:p>
            <a:pPr>
              <a:defRPr/>
            </a:pPr>
            <a:r>
              <a:rPr lang="en-US" altLang="zh-CN"/>
              <a:t>Prof. Q. Wang</a:t>
            </a:r>
          </a:p>
        </p:txBody>
      </p:sp>
      <p:sp>
        <p:nvSpPr>
          <p:cNvPr id="74755" name="Text Box 2"/>
          <p:cNvSpPr txBox="1">
            <a:spLocks noChangeArrowheads="1"/>
          </p:cNvSpPr>
          <p:nvPr/>
        </p:nvSpPr>
        <p:spPr bwMode="auto">
          <a:xfrm>
            <a:off x="609600" y="139700"/>
            <a:ext cx="8066088"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800"/>
              <a:t>Rule: </a:t>
            </a:r>
            <a:r>
              <a:rPr kumimoji="1" lang="zh-CN" altLang="en-US" sz="2800"/>
              <a:t>多个函数嵌套调用时，按照“</a:t>
            </a:r>
            <a:r>
              <a:rPr kumimoji="1" lang="zh-CN" altLang="en-US" sz="2800" b="1">
                <a:solidFill>
                  <a:srgbClr val="FFFF00"/>
                </a:solidFill>
              </a:rPr>
              <a:t>后调用先返回</a:t>
            </a:r>
            <a:r>
              <a:rPr kumimoji="1" lang="zh-CN" altLang="en-US" sz="2800"/>
              <a:t>”的原则进行。</a:t>
            </a:r>
            <a:r>
              <a:rPr kumimoji="1" lang="en-US" altLang="zh-CN" sz="2800">
                <a:solidFill>
                  <a:srgbClr val="FFFF00"/>
                </a:solidFill>
              </a:rPr>
              <a:t>Last calling, first return. Just like last in, first out.</a:t>
            </a:r>
          </a:p>
        </p:txBody>
      </p:sp>
      <p:sp>
        <p:nvSpPr>
          <p:cNvPr id="74756" name="Text Box 3"/>
          <p:cNvSpPr txBox="1">
            <a:spLocks noChangeArrowheads="1"/>
          </p:cNvSpPr>
          <p:nvPr/>
        </p:nvSpPr>
        <p:spPr bwMode="auto">
          <a:xfrm>
            <a:off x="646113" y="1635125"/>
            <a:ext cx="1808162" cy="337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int main()</a:t>
            </a:r>
          </a:p>
          <a:p>
            <a:pPr eaLnBrk="1" hangingPunct="1"/>
            <a:r>
              <a:rPr kumimoji="1" lang="en-US" altLang="zh-CN" sz="2400">
                <a:latin typeface="Times New Roman" pitchFamily="18" charset="0"/>
              </a:rPr>
              <a:t>{</a:t>
            </a:r>
          </a:p>
          <a:p>
            <a:pPr eaLnBrk="1" hangingPunct="1"/>
            <a:r>
              <a:rPr kumimoji="1" lang="en-US" altLang="zh-CN" sz="2400">
                <a:latin typeface="Times New Roman" pitchFamily="18" charset="0"/>
              </a:rPr>
              <a:t>     int m,n;</a:t>
            </a:r>
          </a:p>
          <a:p>
            <a:pPr eaLnBrk="1" hangingPunct="1"/>
            <a:r>
              <a:rPr kumimoji="1" lang="en-US" altLang="zh-CN" sz="2400">
                <a:latin typeface="Times New Roman" pitchFamily="18" charset="0"/>
              </a:rPr>
              <a:t>     ...</a:t>
            </a:r>
          </a:p>
          <a:p>
            <a:pPr eaLnBrk="1" hangingPunct="1"/>
            <a:r>
              <a:rPr kumimoji="1" lang="en-US" altLang="zh-CN" sz="2400">
                <a:latin typeface="Times New Roman" pitchFamily="18" charset="0"/>
              </a:rPr>
              <a:t>     first(m,n);</a:t>
            </a:r>
          </a:p>
          <a:p>
            <a:pPr eaLnBrk="1" hangingPunct="1"/>
            <a:r>
              <a:rPr kumimoji="1" lang="en-US" altLang="zh-CN" sz="2400">
                <a:latin typeface="Times New Roman" pitchFamily="18" charset="0"/>
              </a:rPr>
              <a:t>1: …</a:t>
            </a:r>
          </a:p>
          <a:p>
            <a:pPr eaLnBrk="1" hangingPunct="1"/>
            <a:r>
              <a:rPr kumimoji="1" lang="en-US" altLang="zh-CN" sz="2400">
                <a:latin typeface="Times New Roman" pitchFamily="18" charset="0"/>
              </a:rPr>
              <a:t>...</a:t>
            </a:r>
          </a:p>
          <a:p>
            <a:pPr eaLnBrk="1" hangingPunct="1"/>
            <a:endParaRPr kumimoji="1" lang="en-US" altLang="zh-CN" sz="2400">
              <a:latin typeface="Times New Roman" pitchFamily="18" charset="0"/>
            </a:endParaRPr>
          </a:p>
          <a:p>
            <a:pPr eaLnBrk="1" hangingPunct="1"/>
            <a:r>
              <a:rPr kumimoji="1" lang="en-US" altLang="zh-CN" sz="2400">
                <a:latin typeface="Times New Roman" pitchFamily="18" charset="0"/>
              </a:rPr>
              <a:t>}</a:t>
            </a:r>
            <a:endParaRPr kumimoji="1" lang="en-US" altLang="zh-CN" sz="2800">
              <a:latin typeface="Times New Roman" pitchFamily="18" charset="0"/>
            </a:endParaRPr>
          </a:p>
        </p:txBody>
      </p:sp>
      <p:sp>
        <p:nvSpPr>
          <p:cNvPr id="74757" name="Text Box 4"/>
          <p:cNvSpPr txBox="1">
            <a:spLocks noChangeArrowheads="1"/>
          </p:cNvSpPr>
          <p:nvPr/>
        </p:nvSpPr>
        <p:spPr bwMode="auto">
          <a:xfrm>
            <a:off x="3389313" y="1635125"/>
            <a:ext cx="2424112" cy="337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int first(int s, int t)</a:t>
            </a:r>
          </a:p>
          <a:p>
            <a:pPr eaLnBrk="1" hangingPunct="1"/>
            <a:r>
              <a:rPr kumimoji="1" lang="en-US" altLang="zh-CN" sz="2400">
                <a:latin typeface="Times New Roman" pitchFamily="18" charset="0"/>
              </a:rPr>
              <a:t>{</a:t>
            </a:r>
          </a:p>
          <a:p>
            <a:pPr eaLnBrk="1" hangingPunct="1"/>
            <a:r>
              <a:rPr kumimoji="1" lang="en-US" altLang="zh-CN" sz="2400">
                <a:latin typeface="Times New Roman" pitchFamily="18" charset="0"/>
              </a:rPr>
              <a:t>     int 	i;</a:t>
            </a:r>
          </a:p>
          <a:p>
            <a:pPr eaLnBrk="1" hangingPunct="1"/>
            <a:r>
              <a:rPr kumimoji="1" lang="en-US" altLang="zh-CN" sz="2400">
                <a:latin typeface="Times New Roman" pitchFamily="18" charset="0"/>
              </a:rPr>
              <a:t>     …</a:t>
            </a:r>
          </a:p>
          <a:p>
            <a:pPr eaLnBrk="1" hangingPunct="1"/>
            <a:r>
              <a:rPr kumimoji="1" lang="en-US" altLang="zh-CN" sz="2400">
                <a:latin typeface="Times New Roman" pitchFamily="18" charset="0"/>
              </a:rPr>
              <a:t>     second(i);</a:t>
            </a:r>
          </a:p>
          <a:p>
            <a:pPr eaLnBrk="1" hangingPunct="1"/>
            <a:endParaRPr kumimoji="1" lang="en-US" altLang="zh-CN" sz="2400">
              <a:latin typeface="Times New Roman" pitchFamily="18" charset="0"/>
            </a:endParaRPr>
          </a:p>
          <a:p>
            <a:pPr eaLnBrk="1" hangingPunct="1"/>
            <a:r>
              <a:rPr kumimoji="1" lang="en-US" altLang="zh-CN" sz="2400">
                <a:latin typeface="Times New Roman" pitchFamily="18" charset="0"/>
              </a:rPr>
              <a:t>2:  …</a:t>
            </a:r>
          </a:p>
          <a:p>
            <a:pPr eaLnBrk="1" hangingPunct="1"/>
            <a:r>
              <a:rPr kumimoji="1" lang="en-US" altLang="zh-CN" sz="2400">
                <a:latin typeface="Times New Roman" pitchFamily="18" charset="0"/>
              </a:rPr>
              <a:t>...</a:t>
            </a:r>
          </a:p>
          <a:p>
            <a:pPr eaLnBrk="1" hangingPunct="1"/>
            <a:r>
              <a:rPr kumimoji="1" lang="en-US" altLang="zh-CN" sz="2400">
                <a:latin typeface="Times New Roman" pitchFamily="18" charset="0"/>
              </a:rPr>
              <a:t>}</a:t>
            </a:r>
          </a:p>
        </p:txBody>
      </p:sp>
      <p:sp>
        <p:nvSpPr>
          <p:cNvPr id="74758" name="Text Box 5"/>
          <p:cNvSpPr txBox="1">
            <a:spLocks noChangeArrowheads="1"/>
          </p:cNvSpPr>
          <p:nvPr/>
        </p:nvSpPr>
        <p:spPr bwMode="auto">
          <a:xfrm>
            <a:off x="6208713" y="1635125"/>
            <a:ext cx="2179637" cy="228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int second(int d)</a:t>
            </a:r>
          </a:p>
          <a:p>
            <a:pPr eaLnBrk="1" hangingPunct="1"/>
            <a:r>
              <a:rPr kumimoji="1" lang="en-US" altLang="zh-CN" sz="2400">
                <a:latin typeface="Times New Roman" pitchFamily="18" charset="0"/>
              </a:rPr>
              <a:t>{</a:t>
            </a:r>
          </a:p>
          <a:p>
            <a:pPr eaLnBrk="1" hangingPunct="1"/>
            <a:r>
              <a:rPr kumimoji="1" lang="en-US" altLang="zh-CN" sz="2400">
                <a:latin typeface="Times New Roman" pitchFamily="18" charset="0"/>
              </a:rPr>
              <a:t>       int	x,y;</a:t>
            </a:r>
          </a:p>
          <a:p>
            <a:pPr eaLnBrk="1" hangingPunct="1"/>
            <a:r>
              <a:rPr kumimoji="1" lang="en-US" altLang="zh-CN" sz="2400">
                <a:latin typeface="Times New Roman" pitchFamily="18" charset="0"/>
              </a:rPr>
              <a:t>3:       …</a:t>
            </a:r>
          </a:p>
          <a:p>
            <a:pPr eaLnBrk="1" hangingPunct="1"/>
            <a:r>
              <a:rPr kumimoji="1" lang="en-US" altLang="zh-CN" sz="2400">
                <a:latin typeface="Times New Roman" pitchFamily="18" charset="0"/>
              </a:rPr>
              <a:t>...</a:t>
            </a:r>
          </a:p>
          <a:p>
            <a:pPr eaLnBrk="1" hangingPunct="1"/>
            <a:r>
              <a:rPr kumimoji="1" lang="en-US" altLang="zh-CN" sz="2400">
                <a:latin typeface="Times New Roman" pitchFamily="18" charset="0"/>
              </a:rPr>
              <a:t>}</a:t>
            </a:r>
          </a:p>
        </p:txBody>
      </p:sp>
      <p:sp>
        <p:nvSpPr>
          <p:cNvPr id="74759" name="Line 6"/>
          <p:cNvSpPr>
            <a:spLocks noChangeShapeType="1"/>
          </p:cNvSpPr>
          <p:nvPr/>
        </p:nvSpPr>
        <p:spPr bwMode="auto">
          <a:xfrm flipV="1">
            <a:off x="2109788" y="1974850"/>
            <a:ext cx="1295400" cy="1143000"/>
          </a:xfrm>
          <a:prstGeom prst="line">
            <a:avLst/>
          </a:prstGeom>
          <a:noFill/>
          <a:ln w="28575" cap="rnd">
            <a:solidFill>
              <a:srgbClr val="FFFF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4760" name="Line 7"/>
          <p:cNvSpPr>
            <a:spLocks noChangeShapeType="1"/>
          </p:cNvSpPr>
          <p:nvPr/>
        </p:nvSpPr>
        <p:spPr bwMode="auto">
          <a:xfrm>
            <a:off x="3405188" y="2203450"/>
            <a:ext cx="304800" cy="838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4761" name="Line 8"/>
          <p:cNvSpPr>
            <a:spLocks noChangeShapeType="1"/>
          </p:cNvSpPr>
          <p:nvPr/>
        </p:nvSpPr>
        <p:spPr bwMode="auto">
          <a:xfrm flipV="1">
            <a:off x="4852988" y="1974850"/>
            <a:ext cx="1295400" cy="1143000"/>
          </a:xfrm>
          <a:prstGeom prst="line">
            <a:avLst/>
          </a:prstGeom>
          <a:noFill/>
          <a:ln w="28575" cap="rnd">
            <a:solidFill>
              <a:srgbClr val="FFFF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4762" name="Line 9"/>
          <p:cNvSpPr>
            <a:spLocks noChangeShapeType="1"/>
          </p:cNvSpPr>
          <p:nvPr/>
        </p:nvSpPr>
        <p:spPr bwMode="auto">
          <a:xfrm>
            <a:off x="6148388" y="2127250"/>
            <a:ext cx="0" cy="990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4763" name="Line 10"/>
          <p:cNvSpPr>
            <a:spLocks noChangeShapeType="1"/>
          </p:cNvSpPr>
          <p:nvPr/>
        </p:nvSpPr>
        <p:spPr bwMode="auto">
          <a:xfrm flipH="1">
            <a:off x="3708400" y="3795713"/>
            <a:ext cx="2519363" cy="215900"/>
          </a:xfrm>
          <a:prstGeom prst="line">
            <a:avLst/>
          </a:prstGeom>
          <a:noFill/>
          <a:ln w="28575" cap="rnd">
            <a:solidFill>
              <a:srgbClr val="33CC33"/>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4764" name="Line 11"/>
          <p:cNvSpPr>
            <a:spLocks noChangeShapeType="1"/>
          </p:cNvSpPr>
          <p:nvPr/>
        </p:nvSpPr>
        <p:spPr bwMode="auto">
          <a:xfrm>
            <a:off x="3492500" y="3146425"/>
            <a:ext cx="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4765" name="Line 12"/>
          <p:cNvSpPr>
            <a:spLocks noChangeShapeType="1"/>
          </p:cNvSpPr>
          <p:nvPr/>
        </p:nvSpPr>
        <p:spPr bwMode="auto">
          <a:xfrm flipH="1" flipV="1">
            <a:off x="1116013" y="3651250"/>
            <a:ext cx="2376487" cy="1152525"/>
          </a:xfrm>
          <a:prstGeom prst="line">
            <a:avLst/>
          </a:prstGeom>
          <a:noFill/>
          <a:ln w="28575">
            <a:solidFill>
              <a:srgbClr val="33CC33"/>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nvGrpSpPr>
          <p:cNvPr id="74766" name="Group 20"/>
          <p:cNvGrpSpPr>
            <a:grpSpLocks/>
          </p:cNvGrpSpPr>
          <p:nvPr/>
        </p:nvGrpSpPr>
        <p:grpSpPr bwMode="auto">
          <a:xfrm>
            <a:off x="6372225" y="4048125"/>
            <a:ext cx="2592388" cy="1541463"/>
            <a:chOff x="3061" y="2550"/>
            <a:chExt cx="2223" cy="971"/>
          </a:xfrm>
        </p:grpSpPr>
        <p:sp>
          <p:nvSpPr>
            <p:cNvPr id="74774" name="Line 13"/>
            <p:cNvSpPr>
              <a:spLocks noChangeShapeType="1"/>
            </p:cNvSpPr>
            <p:nvPr/>
          </p:nvSpPr>
          <p:spPr bwMode="auto">
            <a:xfrm>
              <a:off x="3061" y="2750"/>
              <a:ext cx="222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74775" name="Line 14"/>
            <p:cNvSpPr>
              <a:spLocks noChangeShapeType="1"/>
            </p:cNvSpPr>
            <p:nvPr/>
          </p:nvSpPr>
          <p:spPr bwMode="auto">
            <a:xfrm>
              <a:off x="3061" y="3521"/>
              <a:ext cx="222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74776" name="Rectangle 15"/>
            <p:cNvSpPr>
              <a:spLocks noChangeArrowheads="1"/>
            </p:cNvSpPr>
            <p:nvPr/>
          </p:nvSpPr>
          <p:spPr bwMode="auto">
            <a:xfrm>
              <a:off x="4695" y="2750"/>
              <a:ext cx="589" cy="77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a:t>……</a:t>
              </a:r>
            </a:p>
          </p:txBody>
        </p:sp>
        <p:sp>
          <p:nvSpPr>
            <p:cNvPr id="74777" name="Rectangle 16"/>
            <p:cNvSpPr>
              <a:spLocks noChangeArrowheads="1"/>
            </p:cNvSpPr>
            <p:nvPr/>
          </p:nvSpPr>
          <p:spPr bwMode="auto">
            <a:xfrm>
              <a:off x="4377" y="2750"/>
              <a:ext cx="317" cy="77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a:t>.</a:t>
              </a:r>
            </a:p>
            <a:p>
              <a:pPr algn="ctr"/>
              <a:r>
                <a:rPr lang="en-US" altLang="zh-CN" sz="1400"/>
                <a:t>.</a:t>
              </a:r>
            </a:p>
            <a:p>
              <a:pPr algn="ctr"/>
              <a:r>
                <a:rPr lang="en-US" altLang="zh-CN" sz="1400"/>
                <a:t>.</a:t>
              </a:r>
            </a:p>
            <a:p>
              <a:pPr algn="ctr"/>
              <a:r>
                <a:rPr lang="en-US" altLang="zh-CN" sz="1400"/>
                <a:t>m</a:t>
              </a:r>
            </a:p>
            <a:p>
              <a:pPr algn="ctr"/>
              <a:r>
                <a:rPr lang="en-US" altLang="zh-CN" sz="1400"/>
                <a:t>n</a:t>
              </a:r>
            </a:p>
          </p:txBody>
        </p:sp>
        <p:sp>
          <p:nvSpPr>
            <p:cNvPr id="74778" name="Rectangle 17"/>
            <p:cNvSpPr>
              <a:spLocks noChangeArrowheads="1"/>
            </p:cNvSpPr>
            <p:nvPr/>
          </p:nvSpPr>
          <p:spPr bwMode="auto">
            <a:xfrm>
              <a:off x="4060" y="2750"/>
              <a:ext cx="317" cy="77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a:t>1</a:t>
              </a:r>
            </a:p>
            <a:p>
              <a:pPr algn="ctr"/>
              <a:r>
                <a:rPr lang="en-US" altLang="zh-CN" sz="1400"/>
                <a:t>m</a:t>
              </a:r>
            </a:p>
            <a:p>
              <a:pPr algn="ctr"/>
              <a:r>
                <a:rPr lang="en-US" altLang="zh-CN" sz="1400"/>
                <a:t>n</a:t>
              </a:r>
            </a:p>
            <a:p>
              <a:pPr algn="ctr"/>
              <a:r>
                <a:rPr lang="en-US" altLang="zh-CN" sz="1400"/>
                <a:t>i</a:t>
              </a:r>
            </a:p>
          </p:txBody>
        </p:sp>
        <p:sp>
          <p:nvSpPr>
            <p:cNvPr id="74779" name="Rectangle 18"/>
            <p:cNvSpPr>
              <a:spLocks noChangeArrowheads="1"/>
            </p:cNvSpPr>
            <p:nvPr/>
          </p:nvSpPr>
          <p:spPr bwMode="auto">
            <a:xfrm>
              <a:off x="3742" y="2750"/>
              <a:ext cx="317" cy="77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a:t>2</a:t>
              </a:r>
            </a:p>
            <a:p>
              <a:pPr algn="ctr"/>
              <a:r>
                <a:rPr lang="en-US" altLang="zh-CN" sz="1400"/>
                <a:t>i</a:t>
              </a:r>
            </a:p>
            <a:p>
              <a:pPr algn="ctr"/>
              <a:endParaRPr lang="en-US" altLang="zh-CN" sz="1400"/>
            </a:p>
            <a:p>
              <a:pPr algn="ctr"/>
              <a:r>
                <a:rPr lang="en-US" altLang="zh-CN" sz="1400"/>
                <a:t>X</a:t>
              </a:r>
            </a:p>
            <a:p>
              <a:pPr algn="ctr"/>
              <a:r>
                <a:rPr lang="en-US" altLang="zh-CN" sz="1400"/>
                <a:t>y</a:t>
              </a:r>
            </a:p>
          </p:txBody>
        </p:sp>
        <p:sp>
          <p:nvSpPr>
            <p:cNvPr id="74780" name="AutoShape 19"/>
            <p:cNvSpPr>
              <a:spLocks noChangeArrowheads="1"/>
            </p:cNvSpPr>
            <p:nvPr/>
          </p:nvSpPr>
          <p:spPr bwMode="auto">
            <a:xfrm>
              <a:off x="3833" y="2550"/>
              <a:ext cx="136" cy="182"/>
            </a:xfrm>
            <a:prstGeom prst="downArrow">
              <a:avLst>
                <a:gd name="adj1" fmla="val 50000"/>
                <a:gd name="adj2" fmla="val 33456"/>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a:p>
          </p:txBody>
        </p:sp>
      </p:grpSp>
      <p:grpSp>
        <p:nvGrpSpPr>
          <p:cNvPr id="74767" name="Group 29"/>
          <p:cNvGrpSpPr>
            <a:grpSpLocks/>
          </p:cNvGrpSpPr>
          <p:nvPr/>
        </p:nvGrpSpPr>
        <p:grpSpPr bwMode="auto">
          <a:xfrm>
            <a:off x="2914650" y="5013325"/>
            <a:ext cx="2736850" cy="1541463"/>
            <a:chOff x="521" y="3158"/>
            <a:chExt cx="2223" cy="971"/>
          </a:xfrm>
        </p:grpSpPr>
        <p:sp>
          <p:nvSpPr>
            <p:cNvPr id="74768" name="Line 22"/>
            <p:cNvSpPr>
              <a:spLocks noChangeShapeType="1"/>
            </p:cNvSpPr>
            <p:nvPr/>
          </p:nvSpPr>
          <p:spPr bwMode="auto">
            <a:xfrm>
              <a:off x="521" y="3358"/>
              <a:ext cx="222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74769" name="Line 23"/>
            <p:cNvSpPr>
              <a:spLocks noChangeShapeType="1"/>
            </p:cNvSpPr>
            <p:nvPr/>
          </p:nvSpPr>
          <p:spPr bwMode="auto">
            <a:xfrm>
              <a:off x="521" y="4129"/>
              <a:ext cx="222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74770" name="Rectangle 24"/>
            <p:cNvSpPr>
              <a:spLocks noChangeArrowheads="1"/>
            </p:cNvSpPr>
            <p:nvPr/>
          </p:nvSpPr>
          <p:spPr bwMode="auto">
            <a:xfrm>
              <a:off x="2155" y="3358"/>
              <a:ext cx="589" cy="77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a:t>……</a:t>
              </a:r>
            </a:p>
          </p:txBody>
        </p:sp>
        <p:sp>
          <p:nvSpPr>
            <p:cNvPr id="74771" name="Rectangle 25"/>
            <p:cNvSpPr>
              <a:spLocks noChangeArrowheads="1"/>
            </p:cNvSpPr>
            <p:nvPr/>
          </p:nvSpPr>
          <p:spPr bwMode="auto">
            <a:xfrm>
              <a:off x="1837" y="3358"/>
              <a:ext cx="317" cy="77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a:t>.</a:t>
              </a:r>
            </a:p>
            <a:p>
              <a:pPr algn="ctr"/>
              <a:r>
                <a:rPr lang="en-US" altLang="zh-CN" sz="1400"/>
                <a:t>.</a:t>
              </a:r>
            </a:p>
            <a:p>
              <a:pPr algn="ctr"/>
              <a:r>
                <a:rPr lang="en-US" altLang="zh-CN" sz="1400"/>
                <a:t>.</a:t>
              </a:r>
            </a:p>
            <a:p>
              <a:pPr algn="ctr"/>
              <a:r>
                <a:rPr lang="en-US" altLang="zh-CN" sz="1400"/>
                <a:t>m</a:t>
              </a:r>
            </a:p>
            <a:p>
              <a:pPr algn="ctr"/>
              <a:r>
                <a:rPr lang="en-US" altLang="zh-CN" sz="1400"/>
                <a:t>n</a:t>
              </a:r>
            </a:p>
          </p:txBody>
        </p:sp>
        <p:sp>
          <p:nvSpPr>
            <p:cNvPr id="74772" name="Rectangle 26"/>
            <p:cNvSpPr>
              <a:spLocks noChangeArrowheads="1"/>
            </p:cNvSpPr>
            <p:nvPr/>
          </p:nvSpPr>
          <p:spPr bwMode="auto">
            <a:xfrm>
              <a:off x="1520" y="3358"/>
              <a:ext cx="317" cy="77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a:t>1</a:t>
              </a:r>
            </a:p>
            <a:p>
              <a:pPr algn="ctr"/>
              <a:r>
                <a:rPr lang="en-US" altLang="zh-CN" sz="1400"/>
                <a:t>m</a:t>
              </a:r>
            </a:p>
            <a:p>
              <a:pPr algn="ctr"/>
              <a:r>
                <a:rPr lang="en-US" altLang="zh-CN" sz="1400"/>
                <a:t>n</a:t>
              </a:r>
            </a:p>
            <a:p>
              <a:pPr algn="ctr"/>
              <a:r>
                <a:rPr lang="en-US" altLang="zh-CN" sz="1400"/>
                <a:t>i</a:t>
              </a:r>
            </a:p>
          </p:txBody>
        </p:sp>
        <p:sp>
          <p:nvSpPr>
            <p:cNvPr id="74773" name="AutoShape 28"/>
            <p:cNvSpPr>
              <a:spLocks noChangeArrowheads="1"/>
            </p:cNvSpPr>
            <p:nvPr/>
          </p:nvSpPr>
          <p:spPr bwMode="auto">
            <a:xfrm>
              <a:off x="1610" y="3158"/>
              <a:ext cx="136" cy="182"/>
            </a:xfrm>
            <a:prstGeom prst="downArrow">
              <a:avLst>
                <a:gd name="adj1" fmla="val 50000"/>
                <a:gd name="adj2" fmla="val 33456"/>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a:p>
          </p:txBody>
        </p:sp>
      </p:gr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75779" name="Rectangle 2"/>
          <p:cNvSpPr>
            <a:spLocks noChangeArrowheads="1"/>
          </p:cNvSpPr>
          <p:nvPr/>
        </p:nvSpPr>
        <p:spPr bwMode="auto">
          <a:xfrm>
            <a:off x="1066800" y="990600"/>
            <a:ext cx="7391400" cy="556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kumimoji="1" lang="en-US" altLang="zh-CN" sz="2400" b="1">
                <a:latin typeface="Times New Roman" pitchFamily="18" charset="0"/>
                <a:ea typeface="宋体" pitchFamily="2" charset="-122"/>
              </a:rPr>
              <a:t>int main()</a:t>
            </a:r>
          </a:p>
          <a:p>
            <a:r>
              <a:rPr kumimoji="1" lang="en-US" altLang="zh-CN" sz="2400" b="1">
                <a:latin typeface="Times New Roman" pitchFamily="18" charset="0"/>
                <a:ea typeface="宋体" pitchFamily="2" charset="-122"/>
              </a:rPr>
              <a:t>{</a:t>
            </a:r>
          </a:p>
          <a:p>
            <a:r>
              <a:rPr kumimoji="1" lang="en-US" altLang="zh-CN" sz="2400" b="1">
                <a:latin typeface="Times New Roman" pitchFamily="18" charset="0"/>
                <a:ea typeface="宋体" pitchFamily="2" charset="-122"/>
              </a:rPr>
              <a:t>	int m,n;</a:t>
            </a:r>
          </a:p>
          <a:p>
            <a:r>
              <a:rPr kumimoji="1" lang="en-US" altLang="zh-CN" sz="2400" b="1">
                <a:latin typeface="Times New Roman" pitchFamily="18" charset="0"/>
                <a:ea typeface="宋体" pitchFamily="2" charset="-122"/>
              </a:rPr>
              <a:t>	...</a:t>
            </a:r>
          </a:p>
          <a:p>
            <a:r>
              <a:rPr kumimoji="1" lang="en-US" altLang="zh-CN" sz="2400" b="1">
                <a:latin typeface="Times New Roman" pitchFamily="18" charset="0"/>
                <a:ea typeface="宋体" pitchFamily="2" charset="-122"/>
              </a:rPr>
              <a:t>	{</a:t>
            </a:r>
          </a:p>
          <a:p>
            <a:r>
              <a:rPr kumimoji="1" lang="en-US" altLang="zh-CN" sz="2400" b="1">
                <a:latin typeface="Times New Roman" pitchFamily="18" charset="0"/>
                <a:ea typeface="宋体" pitchFamily="2" charset="-122"/>
              </a:rPr>
              <a:t>		int 	i;</a:t>
            </a:r>
          </a:p>
          <a:p>
            <a:r>
              <a:rPr kumimoji="1" lang="en-US" altLang="zh-CN" sz="2400" b="1">
                <a:latin typeface="Times New Roman" pitchFamily="18" charset="0"/>
                <a:ea typeface="宋体" pitchFamily="2" charset="-122"/>
              </a:rPr>
              <a:t>		…</a:t>
            </a:r>
          </a:p>
          <a:p>
            <a:r>
              <a:rPr kumimoji="1" lang="en-US" altLang="zh-CN" sz="2400" b="1">
                <a:latin typeface="Times New Roman" pitchFamily="18" charset="0"/>
                <a:ea typeface="宋体" pitchFamily="2" charset="-122"/>
              </a:rPr>
              <a:t>		{</a:t>
            </a:r>
          </a:p>
          <a:p>
            <a:r>
              <a:rPr kumimoji="1" lang="en-US" altLang="zh-CN" sz="2400" b="1">
                <a:latin typeface="Times New Roman" pitchFamily="18" charset="0"/>
                <a:ea typeface="宋体" pitchFamily="2" charset="-122"/>
              </a:rPr>
              <a:t>			int  x,y;</a:t>
            </a:r>
          </a:p>
          <a:p>
            <a:r>
              <a:rPr kumimoji="1" lang="en-US" altLang="zh-CN" sz="2400" b="1">
                <a:latin typeface="Times New Roman" pitchFamily="18" charset="0"/>
                <a:ea typeface="宋体" pitchFamily="2" charset="-122"/>
              </a:rPr>
              <a:t>			3:  …</a:t>
            </a:r>
          </a:p>
          <a:p>
            <a:r>
              <a:rPr kumimoji="1" lang="en-US" altLang="zh-CN" sz="2400" b="1">
                <a:latin typeface="Times New Roman" pitchFamily="18" charset="0"/>
                <a:ea typeface="宋体" pitchFamily="2" charset="-122"/>
              </a:rPr>
              <a:t>		}</a:t>
            </a:r>
          </a:p>
          <a:p>
            <a:r>
              <a:rPr kumimoji="1" lang="en-US" altLang="zh-CN" sz="2400" b="1">
                <a:latin typeface="Times New Roman" pitchFamily="18" charset="0"/>
                <a:ea typeface="宋体" pitchFamily="2" charset="-122"/>
              </a:rPr>
              <a:t>		2:  …</a:t>
            </a:r>
          </a:p>
          <a:p>
            <a:r>
              <a:rPr kumimoji="1" lang="en-US" altLang="zh-CN" sz="2400" b="1">
                <a:latin typeface="Times New Roman" pitchFamily="18" charset="0"/>
                <a:ea typeface="宋体" pitchFamily="2" charset="-122"/>
              </a:rPr>
              <a:t>	}</a:t>
            </a:r>
          </a:p>
          <a:p>
            <a:r>
              <a:rPr kumimoji="1" lang="en-US" altLang="zh-CN" sz="2400" b="1">
                <a:latin typeface="Times New Roman" pitchFamily="18" charset="0"/>
                <a:ea typeface="宋体" pitchFamily="2" charset="-122"/>
              </a:rPr>
              <a:t>	1: …</a:t>
            </a:r>
          </a:p>
          <a:p>
            <a:r>
              <a:rPr kumimoji="1" lang="en-US" altLang="zh-CN" sz="2400" b="1">
                <a:latin typeface="Times New Roman" pitchFamily="18" charset="0"/>
                <a:ea typeface="宋体" pitchFamily="2" charset="-122"/>
              </a:rPr>
              <a:t>}</a:t>
            </a:r>
          </a:p>
        </p:txBody>
      </p:sp>
      <p:sp>
        <p:nvSpPr>
          <p:cNvPr id="75780" name="Rectangle 3"/>
          <p:cNvSpPr>
            <a:spLocks noChangeArrowheads="1"/>
          </p:cNvSpPr>
          <p:nvPr/>
        </p:nvSpPr>
        <p:spPr bwMode="auto">
          <a:xfrm>
            <a:off x="2911475" y="3582988"/>
            <a:ext cx="2362200" cy="1447800"/>
          </a:xfrm>
          <a:prstGeom prst="rect">
            <a:avLst/>
          </a:prstGeom>
          <a:solidFill>
            <a:schemeClr val="bg2">
              <a:alpha val="30196"/>
            </a:schemeClr>
          </a:solidFill>
          <a:ln w="9525">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5781" name="Rectangle 4"/>
          <p:cNvSpPr>
            <a:spLocks noChangeArrowheads="1"/>
          </p:cNvSpPr>
          <p:nvPr/>
        </p:nvSpPr>
        <p:spPr bwMode="auto">
          <a:xfrm>
            <a:off x="1997075" y="2516188"/>
            <a:ext cx="3810000" cy="3276600"/>
          </a:xfrm>
          <a:prstGeom prst="rect">
            <a:avLst/>
          </a:prstGeom>
          <a:solidFill>
            <a:schemeClr val="hlink">
              <a:alpha val="50195"/>
            </a:schemeClr>
          </a:solidFill>
          <a:ln w="9525">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5782" name="Rectangle 5" descr="下对角虚线"/>
          <p:cNvSpPr>
            <a:spLocks noChangeArrowheads="1"/>
          </p:cNvSpPr>
          <p:nvPr/>
        </p:nvSpPr>
        <p:spPr bwMode="auto">
          <a:xfrm>
            <a:off x="1006475" y="992188"/>
            <a:ext cx="5334000" cy="5583237"/>
          </a:xfrm>
          <a:prstGeom prst="rect">
            <a:avLst/>
          </a:prstGeom>
          <a:pattFill prst="dashDnDiag">
            <a:fgClr>
              <a:schemeClr val="accent1">
                <a:alpha val="30196"/>
              </a:schemeClr>
            </a:fgClr>
            <a:bgClr>
              <a:srgbClr val="FFFFFF">
                <a:alpha val="30196"/>
              </a:srgbClr>
            </a:bgClr>
          </a:pattFill>
          <a:ln w="9525">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5783" name="AutoShape 6"/>
          <p:cNvSpPr>
            <a:spLocks noChangeArrowheads="1"/>
          </p:cNvSpPr>
          <p:nvPr/>
        </p:nvSpPr>
        <p:spPr bwMode="auto">
          <a:xfrm>
            <a:off x="7559675" y="3125788"/>
            <a:ext cx="1143000" cy="762000"/>
          </a:xfrm>
          <a:prstGeom prst="wedgeRoundRectCallout">
            <a:avLst>
              <a:gd name="adj1" fmla="val -202917"/>
              <a:gd name="adj2" fmla="val 112083"/>
              <a:gd name="adj3" fmla="val 1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2400">
                <a:latin typeface="Times New Roman" pitchFamily="18" charset="0"/>
                <a:ea typeface="宋体" pitchFamily="2" charset="-122"/>
              </a:rPr>
              <a:t>first</a:t>
            </a:r>
          </a:p>
        </p:txBody>
      </p:sp>
      <p:sp>
        <p:nvSpPr>
          <p:cNvPr id="75784" name="AutoShape 7"/>
          <p:cNvSpPr>
            <a:spLocks noChangeArrowheads="1"/>
          </p:cNvSpPr>
          <p:nvPr/>
        </p:nvSpPr>
        <p:spPr bwMode="auto">
          <a:xfrm>
            <a:off x="7407275" y="4421188"/>
            <a:ext cx="1447800" cy="533400"/>
          </a:xfrm>
          <a:prstGeom prst="wedgeEllipseCallout">
            <a:avLst>
              <a:gd name="adj1" fmla="val -122699"/>
              <a:gd name="adj2" fmla="val 24137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2400">
                <a:latin typeface="Times New Roman" pitchFamily="18" charset="0"/>
                <a:ea typeface="宋体" pitchFamily="2" charset="-122"/>
              </a:rPr>
              <a:t>main</a:t>
            </a:r>
          </a:p>
        </p:txBody>
      </p:sp>
      <p:sp>
        <p:nvSpPr>
          <p:cNvPr id="75785" name="AutoShape 8"/>
          <p:cNvSpPr>
            <a:spLocks noChangeArrowheads="1"/>
          </p:cNvSpPr>
          <p:nvPr/>
        </p:nvSpPr>
        <p:spPr bwMode="auto">
          <a:xfrm>
            <a:off x="7331075" y="1373188"/>
            <a:ext cx="1447800" cy="1219200"/>
          </a:xfrm>
          <a:prstGeom prst="wedgeEllipseCallout">
            <a:avLst>
              <a:gd name="adj1" fmla="val -192106"/>
              <a:gd name="adj2" fmla="val 1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2400">
                <a:latin typeface="Times New Roman" pitchFamily="18" charset="0"/>
                <a:ea typeface="宋体" pitchFamily="2" charset="-122"/>
              </a:rPr>
              <a:t>second</a:t>
            </a:r>
          </a:p>
        </p:txBody>
      </p:sp>
      <p:sp>
        <p:nvSpPr>
          <p:cNvPr id="75786" name="Rectangle 9"/>
          <p:cNvSpPr>
            <a:spLocks noGrp="1" noChangeArrowheads="1"/>
          </p:cNvSpPr>
          <p:nvPr>
            <p:ph type="title"/>
          </p:nvPr>
        </p:nvSpPr>
        <p:spPr>
          <a:xfrm>
            <a:off x="457200" y="116632"/>
            <a:ext cx="8229600" cy="1139826"/>
          </a:xfrm>
        </p:spPr>
        <p:txBody>
          <a:bodyPr/>
          <a:lstStyle/>
          <a:p>
            <a:pPr eaLnBrk="1" hangingPunct="1"/>
            <a:r>
              <a:rPr lang="en-US" altLang="zh-CN" b="0" dirty="0" smtClean="0"/>
              <a:t>Example of function calling</a:t>
            </a: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76803" name="Rectangle 2"/>
          <p:cNvSpPr>
            <a:spLocks noGrp="1" noChangeArrowheads="1"/>
          </p:cNvSpPr>
          <p:nvPr>
            <p:ph type="title"/>
          </p:nvPr>
        </p:nvSpPr>
        <p:spPr/>
        <p:txBody>
          <a:bodyPr/>
          <a:lstStyle/>
          <a:p>
            <a:pPr eaLnBrk="1" hangingPunct="1"/>
            <a:r>
              <a:rPr lang="en-US" altLang="zh-CN" b="0" dirty="0" smtClean="0"/>
              <a:t>Example</a:t>
            </a:r>
          </a:p>
        </p:txBody>
      </p:sp>
      <p:sp>
        <p:nvSpPr>
          <p:cNvPr id="76804" name="Text Box 4"/>
          <p:cNvSpPr txBox="1">
            <a:spLocks noChangeArrowheads="1"/>
          </p:cNvSpPr>
          <p:nvPr/>
        </p:nvSpPr>
        <p:spPr bwMode="auto">
          <a:xfrm>
            <a:off x="323850" y="1579563"/>
            <a:ext cx="1655763" cy="4081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spcBef>
                <a:spcPct val="50000"/>
              </a:spcBef>
            </a:pPr>
            <a:r>
              <a:rPr lang="en-US" altLang="zh-CN" b="1">
                <a:ea typeface="宋体" pitchFamily="2" charset="-122"/>
              </a:rPr>
              <a:t>void main()</a:t>
            </a:r>
          </a:p>
          <a:p>
            <a:pPr eaLnBrk="1" hangingPunct="1">
              <a:spcBef>
                <a:spcPct val="50000"/>
              </a:spcBef>
            </a:pPr>
            <a:r>
              <a:rPr lang="en-US" altLang="zh-CN" b="1">
                <a:ea typeface="宋体" pitchFamily="2" charset="-122"/>
              </a:rPr>
              <a:t>{</a:t>
            </a:r>
          </a:p>
          <a:p>
            <a:pPr eaLnBrk="1" hangingPunct="1">
              <a:spcBef>
                <a:spcPct val="50000"/>
              </a:spcBef>
            </a:pPr>
            <a:r>
              <a:rPr lang="en-US" altLang="zh-CN" b="1">
                <a:ea typeface="宋体" pitchFamily="2" charset="-122"/>
              </a:rPr>
              <a:t>…</a:t>
            </a:r>
          </a:p>
          <a:p>
            <a:pPr eaLnBrk="1" hangingPunct="1">
              <a:spcBef>
                <a:spcPct val="50000"/>
              </a:spcBef>
            </a:pPr>
            <a:r>
              <a:rPr lang="en-US" altLang="zh-CN" b="1">
                <a:ea typeface="宋体" pitchFamily="2" charset="-122"/>
              </a:rPr>
              <a:t>…</a:t>
            </a:r>
          </a:p>
          <a:p>
            <a:pPr eaLnBrk="1" hangingPunct="1">
              <a:spcBef>
                <a:spcPct val="50000"/>
              </a:spcBef>
            </a:pPr>
            <a:r>
              <a:rPr lang="en-US" altLang="zh-CN" b="1">
                <a:ea typeface="宋体" pitchFamily="2" charset="-122"/>
              </a:rPr>
              <a:t>call A(…);</a:t>
            </a:r>
          </a:p>
          <a:p>
            <a:pPr eaLnBrk="1" hangingPunct="1">
              <a:spcBef>
                <a:spcPct val="50000"/>
              </a:spcBef>
            </a:pPr>
            <a:r>
              <a:rPr lang="en-US" altLang="zh-CN" b="1">
                <a:ea typeface="宋体" pitchFamily="2" charset="-122"/>
              </a:rPr>
              <a:t>…</a:t>
            </a:r>
          </a:p>
          <a:p>
            <a:pPr eaLnBrk="1" hangingPunct="1">
              <a:spcBef>
                <a:spcPct val="50000"/>
              </a:spcBef>
            </a:pPr>
            <a:r>
              <a:rPr lang="en-US" altLang="zh-CN" b="1">
                <a:ea typeface="宋体" pitchFamily="2" charset="-122"/>
              </a:rPr>
              <a:t>call D(…);</a:t>
            </a:r>
          </a:p>
          <a:p>
            <a:pPr eaLnBrk="1" hangingPunct="1">
              <a:spcBef>
                <a:spcPct val="50000"/>
              </a:spcBef>
            </a:pPr>
            <a:r>
              <a:rPr lang="en-US" altLang="zh-CN" b="1">
                <a:ea typeface="宋体" pitchFamily="2" charset="-122"/>
              </a:rPr>
              <a:t>…</a:t>
            </a:r>
          </a:p>
          <a:p>
            <a:pPr eaLnBrk="1" hangingPunct="1">
              <a:spcBef>
                <a:spcPct val="50000"/>
              </a:spcBef>
            </a:pPr>
            <a:r>
              <a:rPr lang="en-US" altLang="zh-CN" b="1">
                <a:ea typeface="宋体" pitchFamily="2" charset="-122"/>
              </a:rPr>
              <a:t>return;</a:t>
            </a:r>
          </a:p>
          <a:p>
            <a:pPr eaLnBrk="1" hangingPunct="1">
              <a:spcBef>
                <a:spcPct val="50000"/>
              </a:spcBef>
            </a:pPr>
            <a:r>
              <a:rPr lang="en-US" altLang="zh-CN" b="1">
                <a:ea typeface="宋体" pitchFamily="2" charset="-122"/>
              </a:rPr>
              <a:t>}</a:t>
            </a:r>
          </a:p>
        </p:txBody>
      </p:sp>
      <p:sp>
        <p:nvSpPr>
          <p:cNvPr id="76805" name="Text Box 5"/>
          <p:cNvSpPr txBox="1">
            <a:spLocks noChangeArrowheads="1"/>
          </p:cNvSpPr>
          <p:nvPr/>
        </p:nvSpPr>
        <p:spPr bwMode="auto">
          <a:xfrm>
            <a:off x="1979613" y="1579563"/>
            <a:ext cx="1655762" cy="325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spcBef>
                <a:spcPct val="50000"/>
              </a:spcBef>
            </a:pPr>
            <a:r>
              <a:rPr lang="en-US" altLang="zh-CN" b="1">
                <a:ea typeface="宋体" pitchFamily="2" charset="-122"/>
              </a:rPr>
              <a:t>function A(…)</a:t>
            </a:r>
          </a:p>
          <a:p>
            <a:pPr eaLnBrk="1" hangingPunct="1">
              <a:spcBef>
                <a:spcPct val="50000"/>
              </a:spcBef>
            </a:pPr>
            <a:r>
              <a:rPr lang="en-US" altLang="zh-CN" b="1">
                <a:ea typeface="宋体" pitchFamily="2" charset="-122"/>
              </a:rPr>
              <a:t>{</a:t>
            </a:r>
          </a:p>
          <a:p>
            <a:pPr eaLnBrk="1" hangingPunct="1">
              <a:spcBef>
                <a:spcPct val="50000"/>
              </a:spcBef>
            </a:pPr>
            <a:r>
              <a:rPr lang="en-US" altLang="zh-CN" b="1">
                <a:ea typeface="宋体" pitchFamily="2" charset="-122"/>
              </a:rPr>
              <a:t>…</a:t>
            </a:r>
          </a:p>
          <a:p>
            <a:pPr eaLnBrk="1" hangingPunct="1">
              <a:spcBef>
                <a:spcPct val="50000"/>
              </a:spcBef>
            </a:pPr>
            <a:r>
              <a:rPr lang="en-US" altLang="zh-CN" b="1">
                <a:ea typeface="宋体" pitchFamily="2" charset="-122"/>
              </a:rPr>
              <a:t>call B(…);</a:t>
            </a:r>
          </a:p>
          <a:p>
            <a:pPr eaLnBrk="1" hangingPunct="1">
              <a:spcBef>
                <a:spcPct val="50000"/>
              </a:spcBef>
            </a:pPr>
            <a:r>
              <a:rPr lang="en-US" altLang="zh-CN" b="1">
                <a:ea typeface="宋体" pitchFamily="2" charset="-122"/>
              </a:rPr>
              <a:t>call C(…);</a:t>
            </a:r>
          </a:p>
          <a:p>
            <a:pPr eaLnBrk="1" hangingPunct="1">
              <a:spcBef>
                <a:spcPct val="50000"/>
              </a:spcBef>
            </a:pPr>
            <a:r>
              <a:rPr lang="en-US" altLang="zh-CN" b="1">
                <a:ea typeface="宋体" pitchFamily="2" charset="-122"/>
              </a:rPr>
              <a:t>…</a:t>
            </a:r>
          </a:p>
          <a:p>
            <a:pPr eaLnBrk="1" hangingPunct="1">
              <a:spcBef>
                <a:spcPct val="50000"/>
              </a:spcBef>
            </a:pPr>
            <a:r>
              <a:rPr lang="en-US" altLang="zh-CN" b="1">
                <a:ea typeface="宋体" pitchFamily="2" charset="-122"/>
              </a:rPr>
              <a:t>return;</a:t>
            </a:r>
          </a:p>
          <a:p>
            <a:pPr eaLnBrk="1" hangingPunct="1">
              <a:spcBef>
                <a:spcPct val="50000"/>
              </a:spcBef>
            </a:pPr>
            <a:r>
              <a:rPr lang="en-US" altLang="zh-CN" b="1">
                <a:ea typeface="宋体" pitchFamily="2" charset="-122"/>
              </a:rPr>
              <a:t>}</a:t>
            </a:r>
          </a:p>
        </p:txBody>
      </p:sp>
      <p:sp>
        <p:nvSpPr>
          <p:cNvPr id="76806" name="Text Box 6"/>
          <p:cNvSpPr txBox="1">
            <a:spLocks noChangeArrowheads="1"/>
          </p:cNvSpPr>
          <p:nvPr/>
        </p:nvSpPr>
        <p:spPr bwMode="auto">
          <a:xfrm>
            <a:off x="3708400" y="1579563"/>
            <a:ext cx="1655763" cy="2843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spcBef>
                <a:spcPct val="50000"/>
              </a:spcBef>
            </a:pPr>
            <a:r>
              <a:rPr lang="en-US" altLang="zh-CN" b="1">
                <a:ea typeface="宋体" pitchFamily="2" charset="-122"/>
              </a:rPr>
              <a:t>function B(…)</a:t>
            </a:r>
          </a:p>
          <a:p>
            <a:pPr eaLnBrk="1" hangingPunct="1">
              <a:spcBef>
                <a:spcPct val="50000"/>
              </a:spcBef>
            </a:pPr>
            <a:r>
              <a:rPr lang="en-US" altLang="zh-CN" b="1">
                <a:ea typeface="宋体" pitchFamily="2" charset="-122"/>
              </a:rPr>
              <a:t>{</a:t>
            </a:r>
          </a:p>
          <a:p>
            <a:pPr eaLnBrk="1" hangingPunct="1">
              <a:spcBef>
                <a:spcPct val="50000"/>
              </a:spcBef>
            </a:pPr>
            <a:r>
              <a:rPr lang="en-US" altLang="zh-CN" b="1">
                <a:ea typeface="宋体" pitchFamily="2" charset="-122"/>
              </a:rPr>
              <a:t>…</a:t>
            </a:r>
          </a:p>
          <a:p>
            <a:pPr eaLnBrk="1" hangingPunct="1">
              <a:spcBef>
                <a:spcPct val="50000"/>
              </a:spcBef>
            </a:pPr>
            <a:r>
              <a:rPr lang="en-US" altLang="zh-CN" b="1">
                <a:ea typeface="宋体" pitchFamily="2" charset="-122"/>
              </a:rPr>
              <a:t>…</a:t>
            </a:r>
          </a:p>
          <a:p>
            <a:pPr eaLnBrk="1" hangingPunct="1">
              <a:spcBef>
                <a:spcPct val="50000"/>
              </a:spcBef>
            </a:pPr>
            <a:r>
              <a:rPr lang="en-US" altLang="zh-CN" b="1">
                <a:ea typeface="宋体" pitchFamily="2" charset="-122"/>
              </a:rPr>
              <a:t>…</a:t>
            </a:r>
          </a:p>
          <a:p>
            <a:pPr eaLnBrk="1" hangingPunct="1">
              <a:spcBef>
                <a:spcPct val="50000"/>
              </a:spcBef>
            </a:pPr>
            <a:r>
              <a:rPr lang="en-US" altLang="zh-CN" b="1">
                <a:ea typeface="宋体" pitchFamily="2" charset="-122"/>
              </a:rPr>
              <a:t>return;</a:t>
            </a:r>
          </a:p>
          <a:p>
            <a:pPr eaLnBrk="1" hangingPunct="1">
              <a:spcBef>
                <a:spcPct val="50000"/>
              </a:spcBef>
            </a:pPr>
            <a:r>
              <a:rPr lang="en-US" altLang="zh-CN" b="1">
                <a:ea typeface="宋体" pitchFamily="2" charset="-122"/>
              </a:rPr>
              <a:t>}</a:t>
            </a:r>
          </a:p>
        </p:txBody>
      </p:sp>
      <p:sp>
        <p:nvSpPr>
          <p:cNvPr id="76807" name="Text Box 7"/>
          <p:cNvSpPr txBox="1">
            <a:spLocks noChangeArrowheads="1"/>
          </p:cNvSpPr>
          <p:nvPr/>
        </p:nvSpPr>
        <p:spPr bwMode="auto">
          <a:xfrm>
            <a:off x="5364163" y="1579563"/>
            <a:ext cx="1655762" cy="325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spcBef>
                <a:spcPct val="50000"/>
              </a:spcBef>
            </a:pPr>
            <a:r>
              <a:rPr lang="en-US" altLang="zh-CN" b="1">
                <a:ea typeface="宋体" pitchFamily="2" charset="-122"/>
              </a:rPr>
              <a:t>function C(…)</a:t>
            </a:r>
          </a:p>
          <a:p>
            <a:pPr eaLnBrk="1" hangingPunct="1">
              <a:spcBef>
                <a:spcPct val="50000"/>
              </a:spcBef>
            </a:pPr>
            <a:r>
              <a:rPr lang="en-US" altLang="zh-CN" b="1">
                <a:ea typeface="宋体" pitchFamily="2" charset="-122"/>
              </a:rPr>
              <a:t>{</a:t>
            </a:r>
          </a:p>
          <a:p>
            <a:pPr eaLnBrk="1" hangingPunct="1">
              <a:spcBef>
                <a:spcPct val="50000"/>
              </a:spcBef>
            </a:pPr>
            <a:r>
              <a:rPr lang="en-US" altLang="zh-CN" b="1">
                <a:ea typeface="宋体" pitchFamily="2" charset="-122"/>
              </a:rPr>
              <a:t>…</a:t>
            </a:r>
          </a:p>
          <a:p>
            <a:pPr eaLnBrk="1" hangingPunct="1">
              <a:spcBef>
                <a:spcPct val="50000"/>
              </a:spcBef>
            </a:pPr>
            <a:r>
              <a:rPr lang="en-US" altLang="zh-CN" b="1">
                <a:ea typeface="宋体" pitchFamily="2" charset="-122"/>
              </a:rPr>
              <a:t>…</a:t>
            </a:r>
          </a:p>
          <a:p>
            <a:pPr eaLnBrk="1" hangingPunct="1">
              <a:spcBef>
                <a:spcPct val="50000"/>
              </a:spcBef>
            </a:pPr>
            <a:r>
              <a:rPr lang="en-US" altLang="zh-CN" b="1">
                <a:ea typeface="宋体" pitchFamily="2" charset="-122"/>
              </a:rPr>
              <a:t>call D(case1); </a:t>
            </a:r>
          </a:p>
          <a:p>
            <a:pPr eaLnBrk="1" hangingPunct="1">
              <a:spcBef>
                <a:spcPct val="50000"/>
              </a:spcBef>
            </a:pPr>
            <a:r>
              <a:rPr lang="en-US" altLang="zh-CN" b="1">
                <a:ea typeface="宋体" pitchFamily="2" charset="-122"/>
              </a:rPr>
              <a:t>…</a:t>
            </a:r>
          </a:p>
          <a:p>
            <a:pPr eaLnBrk="1" hangingPunct="1">
              <a:spcBef>
                <a:spcPct val="50000"/>
              </a:spcBef>
            </a:pPr>
            <a:r>
              <a:rPr lang="en-US" altLang="zh-CN" b="1">
                <a:ea typeface="宋体" pitchFamily="2" charset="-122"/>
              </a:rPr>
              <a:t>return;</a:t>
            </a:r>
          </a:p>
          <a:p>
            <a:pPr eaLnBrk="1" hangingPunct="1">
              <a:spcBef>
                <a:spcPct val="50000"/>
              </a:spcBef>
            </a:pPr>
            <a:r>
              <a:rPr lang="en-US" altLang="zh-CN" b="1">
                <a:ea typeface="宋体" pitchFamily="2" charset="-122"/>
              </a:rPr>
              <a:t>}</a:t>
            </a:r>
          </a:p>
        </p:txBody>
      </p:sp>
      <p:sp>
        <p:nvSpPr>
          <p:cNvPr id="76808" name="Text Box 8"/>
          <p:cNvSpPr txBox="1">
            <a:spLocks noChangeArrowheads="1"/>
          </p:cNvSpPr>
          <p:nvPr/>
        </p:nvSpPr>
        <p:spPr bwMode="auto">
          <a:xfrm>
            <a:off x="7092950" y="1579563"/>
            <a:ext cx="1655763" cy="325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spcBef>
                <a:spcPct val="50000"/>
              </a:spcBef>
            </a:pPr>
            <a:r>
              <a:rPr lang="en-US" altLang="zh-CN" b="1">
                <a:ea typeface="宋体" pitchFamily="2" charset="-122"/>
              </a:rPr>
              <a:t>function D(…)</a:t>
            </a:r>
          </a:p>
          <a:p>
            <a:pPr eaLnBrk="1" hangingPunct="1">
              <a:spcBef>
                <a:spcPct val="50000"/>
              </a:spcBef>
            </a:pPr>
            <a:r>
              <a:rPr lang="en-US" altLang="zh-CN" b="1">
                <a:ea typeface="宋体" pitchFamily="2" charset="-122"/>
              </a:rPr>
              <a:t>{</a:t>
            </a:r>
          </a:p>
          <a:p>
            <a:pPr eaLnBrk="1" hangingPunct="1">
              <a:spcBef>
                <a:spcPct val="50000"/>
              </a:spcBef>
            </a:pPr>
            <a:r>
              <a:rPr lang="en-US" altLang="zh-CN" b="1">
                <a:ea typeface="宋体" pitchFamily="2" charset="-122"/>
              </a:rPr>
              <a:t>…</a:t>
            </a:r>
          </a:p>
          <a:p>
            <a:pPr eaLnBrk="1" hangingPunct="1">
              <a:spcBef>
                <a:spcPct val="50000"/>
              </a:spcBef>
            </a:pPr>
            <a:r>
              <a:rPr lang="en-US" altLang="zh-CN" b="1">
                <a:ea typeface="宋体" pitchFamily="2" charset="-122"/>
              </a:rPr>
              <a:t>…</a:t>
            </a:r>
          </a:p>
          <a:p>
            <a:pPr eaLnBrk="1" hangingPunct="1">
              <a:spcBef>
                <a:spcPct val="50000"/>
              </a:spcBef>
            </a:pPr>
            <a:r>
              <a:rPr lang="en-US" altLang="zh-CN" b="1">
                <a:ea typeface="宋体" pitchFamily="2" charset="-122"/>
              </a:rPr>
              <a:t>call D(…);</a:t>
            </a:r>
          </a:p>
          <a:p>
            <a:pPr eaLnBrk="1" hangingPunct="1">
              <a:spcBef>
                <a:spcPct val="50000"/>
              </a:spcBef>
            </a:pPr>
            <a:r>
              <a:rPr lang="en-US" altLang="zh-CN" b="1">
                <a:ea typeface="宋体" pitchFamily="2" charset="-122"/>
              </a:rPr>
              <a:t>…</a:t>
            </a:r>
          </a:p>
          <a:p>
            <a:pPr eaLnBrk="1" hangingPunct="1">
              <a:spcBef>
                <a:spcPct val="50000"/>
              </a:spcBef>
            </a:pPr>
            <a:r>
              <a:rPr lang="en-US" altLang="zh-CN" b="1">
                <a:ea typeface="宋体" pitchFamily="2" charset="-122"/>
              </a:rPr>
              <a:t>return;</a:t>
            </a:r>
          </a:p>
          <a:p>
            <a:pPr eaLnBrk="1" hangingPunct="1">
              <a:spcBef>
                <a:spcPct val="50000"/>
              </a:spcBef>
            </a:pPr>
            <a:r>
              <a:rPr lang="en-US" altLang="zh-CN" b="1">
                <a:ea typeface="宋体" pitchFamily="2" charset="-122"/>
              </a:rPr>
              <a:t>}</a:t>
            </a:r>
          </a:p>
        </p:txBody>
      </p:sp>
      <p:pic>
        <p:nvPicPr>
          <p:cNvPr id="76809"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6238" y="5157788"/>
            <a:ext cx="4895850" cy="1495425"/>
          </a:xfrm>
          <a:prstGeom prst="rect">
            <a:avLst/>
          </a:prstGeom>
          <a:noFill/>
          <a:ln>
            <a:noFill/>
          </a:ln>
          <a:effectLst>
            <a:outerShdw dist="107763" dir="2700000" algn="ctr" rotWithShape="0">
              <a:schemeClr val="bg2">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77827" name="Rectangle 2"/>
          <p:cNvSpPr>
            <a:spLocks noGrp="1" noChangeArrowheads="1"/>
          </p:cNvSpPr>
          <p:nvPr>
            <p:ph type="title"/>
          </p:nvPr>
        </p:nvSpPr>
        <p:spPr/>
        <p:txBody>
          <a:bodyPr/>
          <a:lstStyle/>
          <a:p>
            <a:pPr eaLnBrk="1" hangingPunct="1"/>
            <a:r>
              <a:rPr lang="en-US" altLang="zh-CN" b="0" dirty="0" smtClean="0">
                <a:ea typeface="宋体" pitchFamily="2" charset="-122"/>
              </a:rPr>
              <a:t>Stack frames for subprograms</a:t>
            </a:r>
          </a:p>
        </p:txBody>
      </p:sp>
      <p:pic>
        <p:nvPicPr>
          <p:cNvPr id="778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1557338"/>
            <a:ext cx="8186737" cy="2501900"/>
          </a:xfrm>
          <a:prstGeom prst="rect">
            <a:avLst/>
          </a:prstGeom>
          <a:noFill/>
          <a:ln>
            <a:noFill/>
          </a:ln>
          <a:effectLst>
            <a:outerShdw dist="107763" dir="2700000" algn="ctr" rotWithShape="0">
              <a:schemeClr val="bg2">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78851" name="Rectangle 2"/>
          <p:cNvSpPr>
            <a:spLocks noGrp="1" noChangeArrowheads="1"/>
          </p:cNvSpPr>
          <p:nvPr>
            <p:ph type="title"/>
          </p:nvPr>
        </p:nvSpPr>
        <p:spPr/>
        <p:txBody>
          <a:bodyPr/>
          <a:lstStyle/>
          <a:p>
            <a:pPr eaLnBrk="1" hangingPunct="1"/>
            <a:r>
              <a:rPr lang="en-US" altLang="zh-CN" b="0" smtClean="0"/>
              <a:t>Tree of subprogram calls</a:t>
            </a:r>
          </a:p>
        </p:txBody>
      </p:sp>
      <p:pic>
        <p:nvPicPr>
          <p:cNvPr id="788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50" y="1720850"/>
            <a:ext cx="6032500" cy="4229100"/>
          </a:xfrm>
          <a:prstGeom prst="rect">
            <a:avLst/>
          </a:prstGeom>
          <a:noFill/>
          <a:ln>
            <a:noFill/>
          </a:ln>
          <a:effectLst>
            <a:outerShdw dist="107763" dir="2700000" algn="ctr" rotWithShape="0">
              <a:schemeClr val="bg2">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79875" name="Rectangle 2"/>
          <p:cNvSpPr>
            <a:spLocks noGrp="1" noChangeArrowheads="1"/>
          </p:cNvSpPr>
          <p:nvPr>
            <p:ph type="title"/>
          </p:nvPr>
        </p:nvSpPr>
        <p:spPr/>
        <p:txBody>
          <a:bodyPr/>
          <a:lstStyle/>
          <a:p>
            <a:pPr eaLnBrk="1" hangingPunct="1"/>
            <a:r>
              <a:rPr lang="en-US" altLang="zh-CN" smtClean="0"/>
              <a:t>Hanoi tower</a:t>
            </a:r>
          </a:p>
        </p:txBody>
      </p:sp>
      <p:sp>
        <p:nvSpPr>
          <p:cNvPr id="79876" name="Rectangle 3"/>
          <p:cNvSpPr>
            <a:spLocks noGrp="1" noChangeArrowheads="1"/>
          </p:cNvSpPr>
          <p:nvPr>
            <p:ph type="body" idx="1"/>
          </p:nvPr>
        </p:nvSpPr>
        <p:spPr>
          <a:xfrm>
            <a:off x="457200" y="1600200"/>
            <a:ext cx="8229600" cy="4781550"/>
          </a:xfrm>
        </p:spPr>
        <p:txBody>
          <a:bodyPr/>
          <a:lstStyle/>
          <a:p>
            <a:pPr eaLnBrk="1" hangingPunct="1"/>
            <a:r>
              <a:rPr lang="en-US" altLang="zh-CN" smtClean="0">
                <a:effectLst/>
              </a:rPr>
              <a:t>Description</a:t>
            </a:r>
          </a:p>
          <a:p>
            <a:pPr lvl="1" eaLnBrk="1" hangingPunct="1"/>
            <a:r>
              <a:rPr lang="zh-CN" altLang="en-US" smtClean="0">
                <a:effectLst/>
              </a:rPr>
              <a:t>假设有</a:t>
            </a:r>
            <a:r>
              <a:rPr lang="en-US" altLang="zh-CN" smtClean="0">
                <a:effectLst/>
              </a:rPr>
              <a:t>3</a:t>
            </a:r>
            <a:r>
              <a:rPr lang="zh-CN" altLang="en-US" smtClean="0">
                <a:effectLst/>
              </a:rPr>
              <a:t>个分别命名为</a:t>
            </a:r>
            <a:r>
              <a:rPr lang="en-US" altLang="zh-CN" smtClean="0">
                <a:effectLst/>
              </a:rPr>
              <a:t>X</a:t>
            </a:r>
            <a:r>
              <a:rPr lang="zh-CN" altLang="en-US" smtClean="0">
                <a:effectLst/>
              </a:rPr>
              <a:t>，</a:t>
            </a:r>
            <a:r>
              <a:rPr lang="en-US" altLang="zh-CN" smtClean="0">
                <a:effectLst/>
              </a:rPr>
              <a:t>Y</a:t>
            </a:r>
            <a:r>
              <a:rPr lang="zh-CN" altLang="en-US" smtClean="0">
                <a:effectLst/>
              </a:rPr>
              <a:t>，</a:t>
            </a:r>
            <a:r>
              <a:rPr lang="en-US" altLang="zh-CN" smtClean="0">
                <a:effectLst/>
              </a:rPr>
              <a:t>Z</a:t>
            </a:r>
            <a:r>
              <a:rPr lang="zh-CN" altLang="en-US" smtClean="0">
                <a:effectLst/>
              </a:rPr>
              <a:t>的塔座，在塔座</a:t>
            </a:r>
            <a:r>
              <a:rPr lang="en-US" altLang="zh-CN" smtClean="0">
                <a:effectLst/>
              </a:rPr>
              <a:t>X</a:t>
            </a:r>
            <a:r>
              <a:rPr lang="zh-CN" altLang="en-US" smtClean="0">
                <a:effectLst/>
              </a:rPr>
              <a:t>上插有</a:t>
            </a:r>
            <a:r>
              <a:rPr lang="en-US" altLang="zh-CN" smtClean="0">
                <a:effectLst/>
              </a:rPr>
              <a:t>n</a:t>
            </a:r>
            <a:r>
              <a:rPr lang="zh-CN" altLang="en-US" smtClean="0">
                <a:effectLst/>
              </a:rPr>
              <a:t>个直径大小各不相同、依小到大编号为</a:t>
            </a:r>
            <a:r>
              <a:rPr lang="en-US" altLang="zh-CN" smtClean="0">
                <a:effectLst/>
              </a:rPr>
              <a:t>1,2,…,n</a:t>
            </a:r>
            <a:r>
              <a:rPr lang="zh-CN" altLang="en-US" smtClean="0">
                <a:effectLst/>
              </a:rPr>
              <a:t>的圆盘。现要求将</a:t>
            </a:r>
            <a:r>
              <a:rPr lang="en-US" altLang="zh-CN" smtClean="0">
                <a:effectLst/>
              </a:rPr>
              <a:t>X</a:t>
            </a:r>
            <a:r>
              <a:rPr lang="zh-CN" altLang="en-US" smtClean="0">
                <a:effectLst/>
              </a:rPr>
              <a:t>轴上的</a:t>
            </a:r>
            <a:r>
              <a:rPr lang="en-US" altLang="zh-CN" smtClean="0">
                <a:effectLst/>
              </a:rPr>
              <a:t>n</a:t>
            </a:r>
            <a:r>
              <a:rPr lang="zh-CN" altLang="en-US" smtClean="0">
                <a:effectLst/>
              </a:rPr>
              <a:t>个圆盘移至塔座</a:t>
            </a:r>
            <a:r>
              <a:rPr lang="en-US" altLang="zh-CN" smtClean="0">
                <a:effectLst/>
              </a:rPr>
              <a:t>Z</a:t>
            </a:r>
            <a:r>
              <a:rPr lang="zh-CN" altLang="en-US" smtClean="0">
                <a:effectLst/>
              </a:rPr>
              <a:t>上并且仍按同样顺序叠放，圆盘移动时必须遵循下列</a:t>
            </a:r>
            <a:r>
              <a:rPr lang="zh-CN" altLang="en-US" b="1" smtClean="0">
                <a:solidFill>
                  <a:srgbClr val="FFFF00"/>
                </a:solidFill>
                <a:effectLst/>
              </a:rPr>
              <a:t>规则</a:t>
            </a:r>
            <a:r>
              <a:rPr lang="zh-CN" altLang="en-US" smtClean="0">
                <a:effectLst/>
              </a:rPr>
              <a:t>：</a:t>
            </a:r>
          </a:p>
          <a:p>
            <a:pPr lvl="2" eaLnBrk="1" hangingPunct="1"/>
            <a:r>
              <a:rPr lang="zh-CN" altLang="en-US" sz="2600" smtClean="0">
                <a:effectLst/>
              </a:rPr>
              <a:t>每次只能移动一个圆盘；</a:t>
            </a:r>
          </a:p>
          <a:p>
            <a:pPr lvl="2" eaLnBrk="1" hangingPunct="1"/>
            <a:r>
              <a:rPr lang="zh-CN" altLang="en-US" sz="2600" smtClean="0">
                <a:effectLst/>
              </a:rPr>
              <a:t>圆盘可以插在</a:t>
            </a:r>
            <a:r>
              <a:rPr lang="en-US" altLang="zh-CN" sz="2600" smtClean="0">
                <a:effectLst/>
              </a:rPr>
              <a:t>X,Y,Z</a:t>
            </a:r>
            <a:r>
              <a:rPr lang="zh-CN" altLang="en-US" sz="2600" smtClean="0">
                <a:effectLst/>
              </a:rPr>
              <a:t>的任一塔座上；</a:t>
            </a:r>
          </a:p>
          <a:p>
            <a:pPr lvl="2" eaLnBrk="1" hangingPunct="1"/>
            <a:r>
              <a:rPr lang="zh-CN" altLang="en-US" sz="2600" smtClean="0">
                <a:effectLst/>
              </a:rPr>
              <a:t>任何时刻都不能将一个较大的圆盘压在较小的圆盘之上。</a:t>
            </a:r>
          </a:p>
        </p:txBody>
      </p:sp>
      <p:grpSp>
        <p:nvGrpSpPr>
          <p:cNvPr id="79877" name="Group 17"/>
          <p:cNvGrpSpPr>
            <a:grpSpLocks/>
          </p:cNvGrpSpPr>
          <p:nvPr/>
        </p:nvGrpSpPr>
        <p:grpSpPr bwMode="auto">
          <a:xfrm>
            <a:off x="6011863" y="498475"/>
            <a:ext cx="2713037" cy="1417638"/>
            <a:chOff x="3787" y="314"/>
            <a:chExt cx="1709" cy="893"/>
          </a:xfrm>
        </p:grpSpPr>
        <p:sp>
          <p:nvSpPr>
            <p:cNvPr id="79878" name="Line 6"/>
            <p:cNvSpPr>
              <a:spLocks noChangeShapeType="1"/>
            </p:cNvSpPr>
            <p:nvPr/>
          </p:nvSpPr>
          <p:spPr bwMode="auto">
            <a:xfrm>
              <a:off x="3787" y="1207"/>
              <a:ext cx="1709"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9879" name="Line 7"/>
            <p:cNvSpPr>
              <a:spLocks noChangeShapeType="1"/>
            </p:cNvSpPr>
            <p:nvPr/>
          </p:nvSpPr>
          <p:spPr bwMode="auto">
            <a:xfrm>
              <a:off x="4126" y="523"/>
              <a:ext cx="0" cy="684"/>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9880" name="Line 8"/>
            <p:cNvSpPr>
              <a:spLocks noChangeShapeType="1"/>
            </p:cNvSpPr>
            <p:nvPr/>
          </p:nvSpPr>
          <p:spPr bwMode="auto">
            <a:xfrm>
              <a:off x="4683" y="523"/>
              <a:ext cx="0" cy="684"/>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9881" name="Line 9"/>
            <p:cNvSpPr>
              <a:spLocks noChangeShapeType="1"/>
            </p:cNvSpPr>
            <p:nvPr/>
          </p:nvSpPr>
          <p:spPr bwMode="auto">
            <a:xfrm>
              <a:off x="5239" y="523"/>
              <a:ext cx="0" cy="684"/>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9882" name="Text Box 10"/>
            <p:cNvSpPr txBox="1">
              <a:spLocks noChangeArrowheads="1"/>
            </p:cNvSpPr>
            <p:nvPr/>
          </p:nvSpPr>
          <p:spPr bwMode="auto">
            <a:xfrm>
              <a:off x="4022" y="314"/>
              <a:ext cx="201"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1600">
                  <a:ea typeface="宋体" pitchFamily="2" charset="-122"/>
                </a:rPr>
                <a:t>X</a:t>
              </a:r>
            </a:p>
          </p:txBody>
        </p:sp>
        <p:sp>
          <p:nvSpPr>
            <p:cNvPr id="79883" name="Text Box 11"/>
            <p:cNvSpPr txBox="1">
              <a:spLocks noChangeArrowheads="1"/>
            </p:cNvSpPr>
            <p:nvPr/>
          </p:nvSpPr>
          <p:spPr bwMode="auto">
            <a:xfrm>
              <a:off x="4579" y="314"/>
              <a:ext cx="201"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1600">
                  <a:ea typeface="宋体" pitchFamily="2" charset="-122"/>
                </a:rPr>
                <a:t>Y</a:t>
              </a:r>
            </a:p>
          </p:txBody>
        </p:sp>
        <p:sp>
          <p:nvSpPr>
            <p:cNvPr id="79884" name="Text Box 12"/>
            <p:cNvSpPr txBox="1">
              <a:spLocks noChangeArrowheads="1"/>
            </p:cNvSpPr>
            <p:nvPr/>
          </p:nvSpPr>
          <p:spPr bwMode="auto">
            <a:xfrm>
              <a:off x="5136" y="315"/>
              <a:ext cx="194"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1600">
                  <a:ea typeface="宋体" pitchFamily="2" charset="-122"/>
                </a:rPr>
                <a:t>Z</a:t>
              </a:r>
            </a:p>
          </p:txBody>
        </p:sp>
        <p:grpSp>
          <p:nvGrpSpPr>
            <p:cNvPr id="79885" name="Group 13"/>
            <p:cNvGrpSpPr>
              <a:grpSpLocks/>
            </p:cNvGrpSpPr>
            <p:nvPr/>
          </p:nvGrpSpPr>
          <p:grpSpPr bwMode="auto">
            <a:xfrm>
              <a:off x="3918" y="901"/>
              <a:ext cx="414" cy="299"/>
              <a:chOff x="3918" y="1566"/>
              <a:chExt cx="414" cy="299"/>
            </a:xfrm>
          </p:grpSpPr>
          <p:sp>
            <p:nvSpPr>
              <p:cNvPr id="79886" name="Rectangle 14"/>
              <p:cNvSpPr>
                <a:spLocks noChangeArrowheads="1"/>
              </p:cNvSpPr>
              <p:nvPr/>
            </p:nvSpPr>
            <p:spPr bwMode="auto">
              <a:xfrm>
                <a:off x="3918" y="1758"/>
                <a:ext cx="414" cy="107"/>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rgbClr val="FF0000"/>
                    </a:solidFill>
                  </a:rPr>
                  <a:t>3</a:t>
                </a:r>
              </a:p>
            </p:txBody>
          </p:sp>
          <p:sp>
            <p:nvSpPr>
              <p:cNvPr id="79887" name="Rectangle 15"/>
              <p:cNvSpPr>
                <a:spLocks noChangeArrowheads="1"/>
              </p:cNvSpPr>
              <p:nvPr/>
            </p:nvSpPr>
            <p:spPr bwMode="auto">
              <a:xfrm>
                <a:off x="3981" y="1662"/>
                <a:ext cx="288" cy="96"/>
              </a:xfrm>
              <a:prstGeom prst="rect">
                <a:avLst/>
              </a:prstGeom>
              <a:solidFill>
                <a:srgbClr val="33CC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rgbClr val="FF0000"/>
                    </a:solidFill>
                  </a:rPr>
                  <a:t>2</a:t>
                </a:r>
              </a:p>
            </p:txBody>
          </p:sp>
          <p:sp>
            <p:nvSpPr>
              <p:cNvPr id="79888" name="Rectangle 16"/>
              <p:cNvSpPr>
                <a:spLocks noChangeArrowheads="1"/>
              </p:cNvSpPr>
              <p:nvPr/>
            </p:nvSpPr>
            <p:spPr bwMode="auto">
              <a:xfrm>
                <a:off x="4029" y="1566"/>
                <a:ext cx="192" cy="9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dirty="0">
                    <a:solidFill>
                      <a:srgbClr val="FF0000"/>
                    </a:solidFill>
                  </a:rPr>
                  <a:t>1</a:t>
                </a:r>
              </a:p>
            </p:txBody>
          </p:sp>
        </p:grpSp>
      </p:gr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80899" name="Rectangle 2"/>
          <p:cNvSpPr>
            <a:spLocks noGrp="1" noChangeArrowheads="1"/>
          </p:cNvSpPr>
          <p:nvPr>
            <p:ph type="title"/>
          </p:nvPr>
        </p:nvSpPr>
        <p:spPr>
          <a:xfrm>
            <a:off x="288925" y="277813"/>
            <a:ext cx="3203575" cy="703262"/>
          </a:xfrm>
        </p:spPr>
        <p:txBody>
          <a:bodyPr/>
          <a:lstStyle/>
          <a:p>
            <a:pPr algn="l" eaLnBrk="1" hangingPunct="1"/>
            <a:r>
              <a:rPr lang="en-US" altLang="zh-CN" sz="2800" smtClean="0"/>
              <a:t>Divide &amp; Conquer </a:t>
            </a:r>
          </a:p>
        </p:txBody>
      </p:sp>
      <p:grpSp>
        <p:nvGrpSpPr>
          <p:cNvPr id="80900" name="Group 73"/>
          <p:cNvGrpSpPr>
            <a:grpSpLocks/>
          </p:cNvGrpSpPr>
          <p:nvPr/>
        </p:nvGrpSpPr>
        <p:grpSpPr bwMode="auto">
          <a:xfrm>
            <a:off x="179388" y="2443163"/>
            <a:ext cx="4105275" cy="1417637"/>
            <a:chOff x="113" y="1539"/>
            <a:chExt cx="2586" cy="893"/>
          </a:xfrm>
        </p:grpSpPr>
        <p:sp>
          <p:nvSpPr>
            <p:cNvPr id="80953" name="Line 5"/>
            <p:cNvSpPr>
              <a:spLocks noChangeShapeType="1"/>
            </p:cNvSpPr>
            <p:nvPr/>
          </p:nvSpPr>
          <p:spPr bwMode="auto">
            <a:xfrm>
              <a:off x="113" y="2432"/>
              <a:ext cx="258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0954" name="Line 6"/>
            <p:cNvSpPr>
              <a:spLocks noChangeShapeType="1"/>
            </p:cNvSpPr>
            <p:nvPr/>
          </p:nvSpPr>
          <p:spPr bwMode="auto">
            <a:xfrm flipH="1">
              <a:off x="610" y="1752"/>
              <a:ext cx="2" cy="676"/>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0955" name="Line 7"/>
            <p:cNvSpPr>
              <a:spLocks noChangeShapeType="1"/>
            </p:cNvSpPr>
            <p:nvPr/>
          </p:nvSpPr>
          <p:spPr bwMode="auto">
            <a:xfrm>
              <a:off x="1419" y="1748"/>
              <a:ext cx="0" cy="684"/>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0956" name="Line 8"/>
            <p:cNvSpPr>
              <a:spLocks noChangeShapeType="1"/>
            </p:cNvSpPr>
            <p:nvPr/>
          </p:nvSpPr>
          <p:spPr bwMode="auto">
            <a:xfrm>
              <a:off x="2199" y="1748"/>
              <a:ext cx="0" cy="684"/>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0957" name="Text Box 9"/>
            <p:cNvSpPr txBox="1">
              <a:spLocks noChangeArrowheads="1"/>
            </p:cNvSpPr>
            <p:nvPr/>
          </p:nvSpPr>
          <p:spPr bwMode="auto">
            <a:xfrm>
              <a:off x="507" y="1539"/>
              <a:ext cx="201"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1600">
                  <a:ea typeface="宋体" pitchFamily="2" charset="-122"/>
                </a:rPr>
                <a:t>X</a:t>
              </a:r>
            </a:p>
          </p:txBody>
        </p:sp>
        <p:sp>
          <p:nvSpPr>
            <p:cNvPr id="80958" name="Text Box 10"/>
            <p:cNvSpPr txBox="1">
              <a:spLocks noChangeArrowheads="1"/>
            </p:cNvSpPr>
            <p:nvPr/>
          </p:nvSpPr>
          <p:spPr bwMode="auto">
            <a:xfrm>
              <a:off x="1315" y="1539"/>
              <a:ext cx="201"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1600">
                  <a:ea typeface="宋体" pitchFamily="2" charset="-122"/>
                </a:rPr>
                <a:t>Y</a:t>
              </a:r>
            </a:p>
          </p:txBody>
        </p:sp>
        <p:sp>
          <p:nvSpPr>
            <p:cNvPr id="80959" name="Text Box 11"/>
            <p:cNvSpPr txBox="1">
              <a:spLocks noChangeArrowheads="1"/>
            </p:cNvSpPr>
            <p:nvPr/>
          </p:nvSpPr>
          <p:spPr bwMode="auto">
            <a:xfrm>
              <a:off x="2096" y="1540"/>
              <a:ext cx="194"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1600">
                  <a:ea typeface="宋体" pitchFamily="2" charset="-122"/>
                </a:rPr>
                <a:t>Z</a:t>
              </a:r>
            </a:p>
          </p:txBody>
        </p:sp>
        <p:grpSp>
          <p:nvGrpSpPr>
            <p:cNvPr id="80960" name="Group 72"/>
            <p:cNvGrpSpPr>
              <a:grpSpLocks/>
            </p:cNvGrpSpPr>
            <p:nvPr/>
          </p:nvGrpSpPr>
          <p:grpSpPr bwMode="auto">
            <a:xfrm>
              <a:off x="272" y="1842"/>
              <a:ext cx="680" cy="579"/>
              <a:chOff x="272" y="1842"/>
              <a:chExt cx="680" cy="579"/>
            </a:xfrm>
          </p:grpSpPr>
          <p:sp>
            <p:nvSpPr>
              <p:cNvPr id="80961" name="Rectangle 13"/>
              <p:cNvSpPr>
                <a:spLocks noChangeArrowheads="1"/>
              </p:cNvSpPr>
              <p:nvPr/>
            </p:nvSpPr>
            <p:spPr bwMode="auto">
              <a:xfrm>
                <a:off x="403" y="2037"/>
                <a:ext cx="414" cy="91"/>
              </a:xfrm>
              <a:prstGeom prst="rect">
                <a:avLst/>
              </a:prstGeom>
              <a:solidFill>
                <a:srgbClr val="FFFF00"/>
              </a:solidFill>
              <a:ln w="12700">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rPr>
                  <a:t>3</a:t>
                </a:r>
              </a:p>
            </p:txBody>
          </p:sp>
          <p:sp>
            <p:nvSpPr>
              <p:cNvPr id="80962" name="Rectangle 14"/>
              <p:cNvSpPr>
                <a:spLocks noChangeArrowheads="1"/>
              </p:cNvSpPr>
              <p:nvPr/>
            </p:nvSpPr>
            <p:spPr bwMode="auto">
              <a:xfrm>
                <a:off x="466" y="1939"/>
                <a:ext cx="288" cy="91"/>
              </a:xfrm>
              <a:prstGeom prst="rect">
                <a:avLst/>
              </a:prstGeom>
              <a:solidFill>
                <a:srgbClr val="33CC33"/>
              </a:solidFill>
              <a:ln w="12700">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rPr>
                  <a:t>2</a:t>
                </a:r>
              </a:p>
            </p:txBody>
          </p:sp>
          <p:sp>
            <p:nvSpPr>
              <p:cNvPr id="80963" name="Rectangle 15"/>
              <p:cNvSpPr>
                <a:spLocks noChangeArrowheads="1"/>
              </p:cNvSpPr>
              <p:nvPr/>
            </p:nvSpPr>
            <p:spPr bwMode="auto">
              <a:xfrm>
                <a:off x="514" y="1842"/>
                <a:ext cx="192" cy="91"/>
              </a:xfrm>
              <a:prstGeom prst="rect">
                <a:avLst/>
              </a:prstGeom>
              <a:solidFill>
                <a:schemeClr val="accent1"/>
              </a:solidFill>
              <a:ln w="12700">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rPr>
                  <a:t>1</a:t>
                </a:r>
              </a:p>
            </p:txBody>
          </p:sp>
          <p:sp>
            <p:nvSpPr>
              <p:cNvPr id="80964" name="Rectangle 17"/>
              <p:cNvSpPr>
                <a:spLocks noChangeArrowheads="1"/>
              </p:cNvSpPr>
              <p:nvPr/>
            </p:nvSpPr>
            <p:spPr bwMode="auto">
              <a:xfrm>
                <a:off x="356" y="2134"/>
                <a:ext cx="505" cy="91"/>
              </a:xfrm>
              <a:prstGeom prst="rect">
                <a:avLst/>
              </a:prstGeom>
              <a:noFill/>
              <a:ln w="12700">
                <a:solidFill>
                  <a:srgbClr val="FF3300"/>
                </a:solidFill>
                <a:miter lim="800000"/>
                <a:headEnd/>
                <a:tailEnd/>
              </a:ln>
              <a:effectLst/>
              <a:extLst>
                <a:ext uri="{909E8E84-426E-40DD-AFC4-6F175D3DCCD1}">
                  <a14:hiddenFill xmlns:a14="http://schemas.microsoft.com/office/drawing/2010/main">
                    <a:solidFill>
                      <a:schemeClr val="tx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zh-CN" sz="1400" b="1">
                  <a:solidFill>
                    <a:schemeClr val="bg1"/>
                  </a:solidFill>
                </a:endParaRPr>
              </a:p>
            </p:txBody>
          </p:sp>
          <p:sp>
            <p:nvSpPr>
              <p:cNvPr id="80965" name="Rectangle 18"/>
              <p:cNvSpPr>
                <a:spLocks noChangeArrowheads="1"/>
              </p:cNvSpPr>
              <p:nvPr/>
            </p:nvSpPr>
            <p:spPr bwMode="auto">
              <a:xfrm>
                <a:off x="317" y="2232"/>
                <a:ext cx="590" cy="91"/>
              </a:xfrm>
              <a:prstGeom prst="rect">
                <a:avLst/>
              </a:prstGeom>
              <a:solidFill>
                <a:schemeClr val="tx2"/>
              </a:solidFill>
              <a:ln w="12700">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rPr>
                  <a:t>n-1</a:t>
                </a:r>
              </a:p>
            </p:txBody>
          </p:sp>
          <p:sp>
            <p:nvSpPr>
              <p:cNvPr id="80966" name="Rectangle 16"/>
              <p:cNvSpPr>
                <a:spLocks noChangeArrowheads="1"/>
              </p:cNvSpPr>
              <p:nvPr/>
            </p:nvSpPr>
            <p:spPr bwMode="auto">
              <a:xfrm>
                <a:off x="272" y="2330"/>
                <a:ext cx="680" cy="91"/>
              </a:xfrm>
              <a:prstGeom prst="rect">
                <a:avLst/>
              </a:prstGeom>
              <a:solidFill>
                <a:srgbClr val="FFFF00"/>
              </a:solidFill>
              <a:ln w="12700">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rPr>
                  <a:t>n</a:t>
                </a:r>
              </a:p>
            </p:txBody>
          </p:sp>
        </p:grpSp>
      </p:grpSp>
      <p:sp>
        <p:nvSpPr>
          <p:cNvPr id="194579" name="Line 19"/>
          <p:cNvSpPr>
            <a:spLocks noChangeShapeType="1"/>
          </p:cNvSpPr>
          <p:nvPr/>
        </p:nvSpPr>
        <p:spPr bwMode="auto">
          <a:xfrm>
            <a:off x="4787900" y="1916113"/>
            <a:ext cx="43561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94580" name="Line 20"/>
          <p:cNvSpPr>
            <a:spLocks noChangeShapeType="1"/>
          </p:cNvSpPr>
          <p:nvPr/>
        </p:nvSpPr>
        <p:spPr bwMode="auto">
          <a:xfrm>
            <a:off x="5580063" y="830263"/>
            <a:ext cx="0" cy="108585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94581" name="Line 21"/>
          <p:cNvSpPr>
            <a:spLocks noChangeShapeType="1"/>
          </p:cNvSpPr>
          <p:nvPr/>
        </p:nvSpPr>
        <p:spPr bwMode="auto">
          <a:xfrm>
            <a:off x="6838950" y="830263"/>
            <a:ext cx="0" cy="108585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94582" name="Line 22"/>
          <p:cNvSpPr>
            <a:spLocks noChangeShapeType="1"/>
          </p:cNvSpPr>
          <p:nvPr/>
        </p:nvSpPr>
        <p:spPr bwMode="auto">
          <a:xfrm>
            <a:off x="8064500" y="830263"/>
            <a:ext cx="0" cy="108585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94583" name="Text Box 23"/>
          <p:cNvSpPr txBox="1">
            <a:spLocks noChangeArrowheads="1"/>
          </p:cNvSpPr>
          <p:nvPr/>
        </p:nvSpPr>
        <p:spPr bwMode="auto">
          <a:xfrm>
            <a:off x="5419725" y="498475"/>
            <a:ext cx="3190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1600">
                <a:ea typeface="宋体" pitchFamily="2" charset="-122"/>
              </a:rPr>
              <a:t>X</a:t>
            </a:r>
          </a:p>
        </p:txBody>
      </p:sp>
      <p:sp>
        <p:nvSpPr>
          <p:cNvPr id="194584" name="Text Box 24"/>
          <p:cNvSpPr txBox="1">
            <a:spLocks noChangeArrowheads="1"/>
          </p:cNvSpPr>
          <p:nvPr/>
        </p:nvSpPr>
        <p:spPr bwMode="auto">
          <a:xfrm>
            <a:off x="6680200" y="498475"/>
            <a:ext cx="3190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1600">
                <a:ea typeface="宋体" pitchFamily="2" charset="-122"/>
              </a:rPr>
              <a:t>Y</a:t>
            </a:r>
          </a:p>
        </p:txBody>
      </p:sp>
      <p:sp>
        <p:nvSpPr>
          <p:cNvPr id="194585" name="Text Box 25"/>
          <p:cNvSpPr txBox="1">
            <a:spLocks noChangeArrowheads="1"/>
          </p:cNvSpPr>
          <p:nvPr/>
        </p:nvSpPr>
        <p:spPr bwMode="auto">
          <a:xfrm>
            <a:off x="7910513" y="500063"/>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1600">
                <a:ea typeface="宋体" pitchFamily="2" charset="-122"/>
              </a:rPr>
              <a:t>Z</a:t>
            </a:r>
          </a:p>
        </p:txBody>
      </p:sp>
      <p:grpSp>
        <p:nvGrpSpPr>
          <p:cNvPr id="194634" name="Group 74"/>
          <p:cNvGrpSpPr>
            <a:grpSpLocks/>
          </p:cNvGrpSpPr>
          <p:nvPr/>
        </p:nvGrpSpPr>
        <p:grpSpPr bwMode="auto">
          <a:xfrm>
            <a:off x="5110163" y="969963"/>
            <a:ext cx="936625" cy="776287"/>
            <a:chOff x="4013" y="709"/>
            <a:chExt cx="590" cy="489"/>
          </a:xfrm>
        </p:grpSpPr>
        <p:sp>
          <p:nvSpPr>
            <p:cNvPr id="80948" name="Rectangle 26"/>
            <p:cNvSpPr>
              <a:spLocks noChangeArrowheads="1"/>
            </p:cNvSpPr>
            <p:nvPr/>
          </p:nvSpPr>
          <p:spPr bwMode="auto">
            <a:xfrm>
              <a:off x="4099" y="908"/>
              <a:ext cx="414" cy="91"/>
            </a:xfrm>
            <a:prstGeom prst="rect">
              <a:avLst/>
            </a:prstGeom>
            <a:solidFill>
              <a:srgbClr val="FFFF00"/>
            </a:solidFill>
            <a:ln w="12700">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rPr>
                <a:t>3</a:t>
              </a:r>
            </a:p>
          </p:txBody>
        </p:sp>
        <p:sp>
          <p:nvSpPr>
            <p:cNvPr id="80949" name="Rectangle 27"/>
            <p:cNvSpPr>
              <a:spLocks noChangeArrowheads="1"/>
            </p:cNvSpPr>
            <p:nvPr/>
          </p:nvSpPr>
          <p:spPr bwMode="auto">
            <a:xfrm>
              <a:off x="4162" y="808"/>
              <a:ext cx="288" cy="91"/>
            </a:xfrm>
            <a:prstGeom prst="rect">
              <a:avLst/>
            </a:prstGeom>
            <a:solidFill>
              <a:srgbClr val="33CC33"/>
            </a:solidFill>
            <a:ln w="12700">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rPr>
                <a:t>2</a:t>
              </a:r>
            </a:p>
          </p:txBody>
        </p:sp>
        <p:sp>
          <p:nvSpPr>
            <p:cNvPr id="80950" name="Rectangle 28"/>
            <p:cNvSpPr>
              <a:spLocks noChangeArrowheads="1"/>
            </p:cNvSpPr>
            <p:nvPr/>
          </p:nvSpPr>
          <p:spPr bwMode="auto">
            <a:xfrm>
              <a:off x="4210" y="709"/>
              <a:ext cx="192" cy="91"/>
            </a:xfrm>
            <a:prstGeom prst="rect">
              <a:avLst/>
            </a:prstGeom>
            <a:solidFill>
              <a:schemeClr val="accent1"/>
            </a:solidFill>
            <a:ln w="12700">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rPr>
                <a:t>1</a:t>
              </a:r>
            </a:p>
          </p:txBody>
        </p:sp>
        <p:sp>
          <p:nvSpPr>
            <p:cNvPr id="80951" name="Rectangle 29"/>
            <p:cNvSpPr>
              <a:spLocks noChangeArrowheads="1"/>
            </p:cNvSpPr>
            <p:nvPr/>
          </p:nvSpPr>
          <p:spPr bwMode="auto">
            <a:xfrm>
              <a:off x="4052" y="1007"/>
              <a:ext cx="505" cy="91"/>
            </a:xfrm>
            <a:prstGeom prst="rect">
              <a:avLst/>
            </a:prstGeom>
            <a:noFill/>
            <a:ln w="12700">
              <a:solidFill>
                <a:srgbClr val="FF3300"/>
              </a:solidFill>
              <a:miter lim="800000"/>
              <a:headEnd/>
              <a:tailEnd/>
            </a:ln>
            <a:effectLst/>
            <a:extLst>
              <a:ext uri="{909E8E84-426E-40DD-AFC4-6F175D3DCCD1}">
                <a14:hiddenFill xmlns:a14="http://schemas.microsoft.com/office/drawing/2010/main">
                  <a:solidFill>
                    <a:schemeClr val="tx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zh-CN" sz="1400" b="1">
                <a:solidFill>
                  <a:schemeClr val="bg1"/>
                </a:solidFill>
              </a:endParaRPr>
            </a:p>
          </p:txBody>
        </p:sp>
        <p:sp>
          <p:nvSpPr>
            <p:cNvPr id="80952" name="Rectangle 30"/>
            <p:cNvSpPr>
              <a:spLocks noChangeArrowheads="1"/>
            </p:cNvSpPr>
            <p:nvPr/>
          </p:nvSpPr>
          <p:spPr bwMode="auto">
            <a:xfrm>
              <a:off x="4013" y="1107"/>
              <a:ext cx="590" cy="91"/>
            </a:xfrm>
            <a:prstGeom prst="rect">
              <a:avLst/>
            </a:prstGeom>
            <a:solidFill>
              <a:schemeClr val="tx2"/>
            </a:solidFill>
            <a:ln w="12700">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rPr>
                <a:t>n-1</a:t>
              </a:r>
            </a:p>
          </p:txBody>
        </p:sp>
      </p:grpSp>
      <p:sp>
        <p:nvSpPr>
          <p:cNvPr id="194591" name="Rectangle 31"/>
          <p:cNvSpPr>
            <a:spLocks noChangeArrowheads="1"/>
          </p:cNvSpPr>
          <p:nvPr/>
        </p:nvSpPr>
        <p:spPr bwMode="auto">
          <a:xfrm>
            <a:off x="5040313" y="1754188"/>
            <a:ext cx="1079500" cy="144462"/>
          </a:xfrm>
          <a:prstGeom prst="rect">
            <a:avLst/>
          </a:prstGeom>
          <a:solidFill>
            <a:srgbClr val="FFFF00"/>
          </a:solidFill>
          <a:ln w="12700">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rPr>
              <a:t>n</a:t>
            </a:r>
          </a:p>
        </p:txBody>
      </p:sp>
      <p:sp>
        <p:nvSpPr>
          <p:cNvPr id="194592" name="Line 32"/>
          <p:cNvSpPr>
            <a:spLocks noChangeShapeType="1"/>
          </p:cNvSpPr>
          <p:nvPr/>
        </p:nvSpPr>
        <p:spPr bwMode="auto">
          <a:xfrm>
            <a:off x="4787900" y="3838575"/>
            <a:ext cx="43561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94593" name="Line 33"/>
          <p:cNvSpPr>
            <a:spLocks noChangeShapeType="1"/>
          </p:cNvSpPr>
          <p:nvPr/>
        </p:nvSpPr>
        <p:spPr bwMode="auto">
          <a:xfrm>
            <a:off x="5580063" y="2752725"/>
            <a:ext cx="0" cy="108585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94594" name="Line 34"/>
          <p:cNvSpPr>
            <a:spLocks noChangeShapeType="1"/>
          </p:cNvSpPr>
          <p:nvPr/>
        </p:nvSpPr>
        <p:spPr bwMode="auto">
          <a:xfrm>
            <a:off x="6838950" y="2752725"/>
            <a:ext cx="0" cy="108585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94595" name="Line 35"/>
          <p:cNvSpPr>
            <a:spLocks noChangeShapeType="1"/>
          </p:cNvSpPr>
          <p:nvPr/>
        </p:nvSpPr>
        <p:spPr bwMode="auto">
          <a:xfrm>
            <a:off x="8064500" y="2752725"/>
            <a:ext cx="0" cy="108585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94596" name="Text Box 36"/>
          <p:cNvSpPr txBox="1">
            <a:spLocks noChangeArrowheads="1"/>
          </p:cNvSpPr>
          <p:nvPr/>
        </p:nvSpPr>
        <p:spPr bwMode="auto">
          <a:xfrm>
            <a:off x="5419725" y="2420938"/>
            <a:ext cx="3190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1600">
                <a:ea typeface="宋体" pitchFamily="2" charset="-122"/>
              </a:rPr>
              <a:t>X</a:t>
            </a:r>
          </a:p>
        </p:txBody>
      </p:sp>
      <p:sp>
        <p:nvSpPr>
          <p:cNvPr id="194597" name="Text Box 37"/>
          <p:cNvSpPr txBox="1">
            <a:spLocks noChangeArrowheads="1"/>
          </p:cNvSpPr>
          <p:nvPr/>
        </p:nvSpPr>
        <p:spPr bwMode="auto">
          <a:xfrm>
            <a:off x="6680200" y="2420938"/>
            <a:ext cx="3190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1600">
                <a:ea typeface="宋体" pitchFamily="2" charset="-122"/>
              </a:rPr>
              <a:t>Y</a:t>
            </a:r>
          </a:p>
        </p:txBody>
      </p:sp>
      <p:sp>
        <p:nvSpPr>
          <p:cNvPr id="194598" name="Text Box 38"/>
          <p:cNvSpPr txBox="1">
            <a:spLocks noChangeArrowheads="1"/>
          </p:cNvSpPr>
          <p:nvPr/>
        </p:nvSpPr>
        <p:spPr bwMode="auto">
          <a:xfrm>
            <a:off x="7910513" y="2422525"/>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1600">
                <a:ea typeface="宋体" pitchFamily="2" charset="-122"/>
              </a:rPr>
              <a:t>Z</a:t>
            </a:r>
          </a:p>
        </p:txBody>
      </p:sp>
      <p:grpSp>
        <p:nvGrpSpPr>
          <p:cNvPr id="194635" name="Group 75"/>
          <p:cNvGrpSpPr>
            <a:grpSpLocks/>
          </p:cNvGrpSpPr>
          <p:nvPr/>
        </p:nvGrpSpPr>
        <p:grpSpPr bwMode="auto">
          <a:xfrm>
            <a:off x="6370638" y="3068638"/>
            <a:ext cx="936625" cy="755650"/>
            <a:chOff x="4013" y="1933"/>
            <a:chExt cx="590" cy="476"/>
          </a:xfrm>
        </p:grpSpPr>
        <p:sp>
          <p:nvSpPr>
            <p:cNvPr id="80943" name="Rectangle 39"/>
            <p:cNvSpPr>
              <a:spLocks noChangeArrowheads="1"/>
            </p:cNvSpPr>
            <p:nvPr/>
          </p:nvSpPr>
          <p:spPr bwMode="auto">
            <a:xfrm>
              <a:off x="4099" y="2125"/>
              <a:ext cx="414" cy="91"/>
            </a:xfrm>
            <a:prstGeom prst="rect">
              <a:avLst/>
            </a:prstGeom>
            <a:solidFill>
              <a:srgbClr val="FFFF00"/>
            </a:solidFill>
            <a:ln w="12700">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rPr>
                <a:t>3</a:t>
              </a:r>
            </a:p>
          </p:txBody>
        </p:sp>
        <p:sp>
          <p:nvSpPr>
            <p:cNvPr id="80944" name="Rectangle 40"/>
            <p:cNvSpPr>
              <a:spLocks noChangeArrowheads="1"/>
            </p:cNvSpPr>
            <p:nvPr/>
          </p:nvSpPr>
          <p:spPr bwMode="auto">
            <a:xfrm>
              <a:off x="4162" y="2029"/>
              <a:ext cx="288" cy="91"/>
            </a:xfrm>
            <a:prstGeom prst="rect">
              <a:avLst/>
            </a:prstGeom>
            <a:solidFill>
              <a:srgbClr val="33CC33"/>
            </a:solidFill>
            <a:ln w="12700">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rPr>
                <a:t>2</a:t>
              </a:r>
            </a:p>
          </p:txBody>
        </p:sp>
        <p:sp>
          <p:nvSpPr>
            <p:cNvPr id="80945" name="Rectangle 41"/>
            <p:cNvSpPr>
              <a:spLocks noChangeArrowheads="1"/>
            </p:cNvSpPr>
            <p:nvPr/>
          </p:nvSpPr>
          <p:spPr bwMode="auto">
            <a:xfrm>
              <a:off x="4210" y="1933"/>
              <a:ext cx="192" cy="91"/>
            </a:xfrm>
            <a:prstGeom prst="rect">
              <a:avLst/>
            </a:prstGeom>
            <a:solidFill>
              <a:schemeClr val="accent1"/>
            </a:solidFill>
            <a:ln w="12700">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rPr>
                <a:t>1</a:t>
              </a:r>
            </a:p>
          </p:txBody>
        </p:sp>
        <p:sp>
          <p:nvSpPr>
            <p:cNvPr id="80946" name="Rectangle 42"/>
            <p:cNvSpPr>
              <a:spLocks noChangeArrowheads="1"/>
            </p:cNvSpPr>
            <p:nvPr/>
          </p:nvSpPr>
          <p:spPr bwMode="auto">
            <a:xfrm>
              <a:off x="4052" y="2221"/>
              <a:ext cx="505" cy="91"/>
            </a:xfrm>
            <a:prstGeom prst="rect">
              <a:avLst/>
            </a:prstGeom>
            <a:noFill/>
            <a:ln w="12700">
              <a:solidFill>
                <a:srgbClr val="FF3300"/>
              </a:solidFill>
              <a:miter lim="800000"/>
              <a:headEnd/>
              <a:tailEnd/>
            </a:ln>
            <a:effectLst/>
            <a:extLst>
              <a:ext uri="{909E8E84-426E-40DD-AFC4-6F175D3DCCD1}">
                <a14:hiddenFill xmlns:a14="http://schemas.microsoft.com/office/drawing/2010/main">
                  <a:solidFill>
                    <a:schemeClr val="tx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zh-CN" sz="1400" b="1">
                <a:solidFill>
                  <a:schemeClr val="bg1"/>
                </a:solidFill>
              </a:endParaRPr>
            </a:p>
          </p:txBody>
        </p:sp>
        <p:sp>
          <p:nvSpPr>
            <p:cNvPr id="80947" name="Rectangle 43"/>
            <p:cNvSpPr>
              <a:spLocks noChangeArrowheads="1"/>
            </p:cNvSpPr>
            <p:nvPr/>
          </p:nvSpPr>
          <p:spPr bwMode="auto">
            <a:xfrm>
              <a:off x="4013" y="2318"/>
              <a:ext cx="590" cy="91"/>
            </a:xfrm>
            <a:prstGeom prst="rect">
              <a:avLst/>
            </a:prstGeom>
            <a:solidFill>
              <a:schemeClr val="tx2"/>
            </a:solidFill>
            <a:ln w="12700">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rPr>
                <a:t>n-1</a:t>
              </a:r>
            </a:p>
          </p:txBody>
        </p:sp>
      </p:grpSp>
      <p:sp>
        <p:nvSpPr>
          <p:cNvPr id="194604" name="Rectangle 44"/>
          <p:cNvSpPr>
            <a:spLocks noChangeArrowheads="1"/>
          </p:cNvSpPr>
          <p:nvPr/>
        </p:nvSpPr>
        <p:spPr bwMode="auto">
          <a:xfrm>
            <a:off x="5029200" y="3676650"/>
            <a:ext cx="1079500" cy="144463"/>
          </a:xfrm>
          <a:prstGeom prst="rect">
            <a:avLst/>
          </a:prstGeom>
          <a:solidFill>
            <a:srgbClr val="FFFF00"/>
          </a:solidFill>
          <a:ln w="12700">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rPr>
              <a:t>n</a:t>
            </a:r>
          </a:p>
        </p:txBody>
      </p:sp>
      <p:sp>
        <p:nvSpPr>
          <p:cNvPr id="194605" name="Line 45"/>
          <p:cNvSpPr>
            <a:spLocks noChangeShapeType="1"/>
          </p:cNvSpPr>
          <p:nvPr/>
        </p:nvSpPr>
        <p:spPr bwMode="auto">
          <a:xfrm>
            <a:off x="4787900" y="5854700"/>
            <a:ext cx="43561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94606" name="Line 46"/>
          <p:cNvSpPr>
            <a:spLocks noChangeShapeType="1"/>
          </p:cNvSpPr>
          <p:nvPr/>
        </p:nvSpPr>
        <p:spPr bwMode="auto">
          <a:xfrm>
            <a:off x="5580063" y="4768850"/>
            <a:ext cx="0" cy="108585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94607" name="Line 47"/>
          <p:cNvSpPr>
            <a:spLocks noChangeShapeType="1"/>
          </p:cNvSpPr>
          <p:nvPr/>
        </p:nvSpPr>
        <p:spPr bwMode="auto">
          <a:xfrm>
            <a:off x="6838950" y="4768850"/>
            <a:ext cx="0" cy="108585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94608" name="Line 48"/>
          <p:cNvSpPr>
            <a:spLocks noChangeShapeType="1"/>
          </p:cNvSpPr>
          <p:nvPr/>
        </p:nvSpPr>
        <p:spPr bwMode="auto">
          <a:xfrm>
            <a:off x="8064500" y="4768850"/>
            <a:ext cx="0" cy="108585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94609" name="Text Box 49"/>
          <p:cNvSpPr txBox="1">
            <a:spLocks noChangeArrowheads="1"/>
          </p:cNvSpPr>
          <p:nvPr/>
        </p:nvSpPr>
        <p:spPr bwMode="auto">
          <a:xfrm>
            <a:off x="5419725" y="4437063"/>
            <a:ext cx="3190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1600">
                <a:ea typeface="宋体" pitchFamily="2" charset="-122"/>
              </a:rPr>
              <a:t>X</a:t>
            </a:r>
          </a:p>
        </p:txBody>
      </p:sp>
      <p:sp>
        <p:nvSpPr>
          <p:cNvPr id="194610" name="Text Box 50"/>
          <p:cNvSpPr txBox="1">
            <a:spLocks noChangeArrowheads="1"/>
          </p:cNvSpPr>
          <p:nvPr/>
        </p:nvSpPr>
        <p:spPr bwMode="auto">
          <a:xfrm>
            <a:off x="6680200" y="4437063"/>
            <a:ext cx="3190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1600">
                <a:ea typeface="宋体" pitchFamily="2" charset="-122"/>
              </a:rPr>
              <a:t>Y</a:t>
            </a:r>
          </a:p>
        </p:txBody>
      </p:sp>
      <p:sp>
        <p:nvSpPr>
          <p:cNvPr id="194611" name="Text Box 51"/>
          <p:cNvSpPr txBox="1">
            <a:spLocks noChangeArrowheads="1"/>
          </p:cNvSpPr>
          <p:nvPr/>
        </p:nvSpPr>
        <p:spPr bwMode="auto">
          <a:xfrm>
            <a:off x="7910513" y="4438650"/>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1600">
                <a:ea typeface="宋体" pitchFamily="2" charset="-122"/>
              </a:rPr>
              <a:t>Z</a:t>
            </a:r>
          </a:p>
        </p:txBody>
      </p:sp>
      <p:grpSp>
        <p:nvGrpSpPr>
          <p:cNvPr id="194640" name="Group 80"/>
          <p:cNvGrpSpPr>
            <a:grpSpLocks/>
          </p:cNvGrpSpPr>
          <p:nvPr/>
        </p:nvGrpSpPr>
        <p:grpSpPr bwMode="auto">
          <a:xfrm>
            <a:off x="6362700" y="5070475"/>
            <a:ext cx="936625" cy="768350"/>
            <a:chOff x="4785" y="3094"/>
            <a:chExt cx="590" cy="484"/>
          </a:xfrm>
        </p:grpSpPr>
        <p:sp>
          <p:nvSpPr>
            <p:cNvPr id="80938" name="Rectangle 52"/>
            <p:cNvSpPr>
              <a:spLocks noChangeArrowheads="1"/>
            </p:cNvSpPr>
            <p:nvPr/>
          </p:nvSpPr>
          <p:spPr bwMode="auto">
            <a:xfrm>
              <a:off x="4873" y="3290"/>
              <a:ext cx="414" cy="91"/>
            </a:xfrm>
            <a:prstGeom prst="rect">
              <a:avLst/>
            </a:prstGeom>
            <a:solidFill>
              <a:srgbClr val="FFFF00"/>
            </a:solidFill>
            <a:ln w="12700">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rPr>
                <a:t>3</a:t>
              </a:r>
            </a:p>
          </p:txBody>
        </p:sp>
        <p:sp>
          <p:nvSpPr>
            <p:cNvPr id="80939" name="Rectangle 53"/>
            <p:cNvSpPr>
              <a:spLocks noChangeArrowheads="1"/>
            </p:cNvSpPr>
            <p:nvPr/>
          </p:nvSpPr>
          <p:spPr bwMode="auto">
            <a:xfrm>
              <a:off x="4936" y="3192"/>
              <a:ext cx="288" cy="91"/>
            </a:xfrm>
            <a:prstGeom prst="rect">
              <a:avLst/>
            </a:prstGeom>
            <a:solidFill>
              <a:srgbClr val="33CC33"/>
            </a:solidFill>
            <a:ln w="12700">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rPr>
                <a:t>2</a:t>
              </a:r>
            </a:p>
          </p:txBody>
        </p:sp>
        <p:sp>
          <p:nvSpPr>
            <p:cNvPr id="80940" name="Rectangle 54"/>
            <p:cNvSpPr>
              <a:spLocks noChangeArrowheads="1"/>
            </p:cNvSpPr>
            <p:nvPr/>
          </p:nvSpPr>
          <p:spPr bwMode="auto">
            <a:xfrm>
              <a:off x="4984" y="3094"/>
              <a:ext cx="192" cy="91"/>
            </a:xfrm>
            <a:prstGeom prst="rect">
              <a:avLst/>
            </a:prstGeom>
            <a:solidFill>
              <a:schemeClr val="accent1"/>
            </a:solidFill>
            <a:ln w="12700">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rPr>
                <a:t>1</a:t>
              </a:r>
            </a:p>
          </p:txBody>
        </p:sp>
        <p:sp>
          <p:nvSpPr>
            <p:cNvPr id="80941" name="Rectangle 55"/>
            <p:cNvSpPr>
              <a:spLocks noChangeArrowheads="1"/>
            </p:cNvSpPr>
            <p:nvPr/>
          </p:nvSpPr>
          <p:spPr bwMode="auto">
            <a:xfrm>
              <a:off x="4827" y="3389"/>
              <a:ext cx="505" cy="91"/>
            </a:xfrm>
            <a:prstGeom prst="rect">
              <a:avLst/>
            </a:prstGeom>
            <a:noFill/>
            <a:ln w="12700">
              <a:solidFill>
                <a:srgbClr val="FF3300"/>
              </a:solidFill>
              <a:miter lim="800000"/>
              <a:headEnd/>
              <a:tailEnd/>
            </a:ln>
            <a:effectLst/>
            <a:extLst>
              <a:ext uri="{909E8E84-426E-40DD-AFC4-6F175D3DCCD1}">
                <a14:hiddenFill xmlns:a14="http://schemas.microsoft.com/office/drawing/2010/main">
                  <a:solidFill>
                    <a:schemeClr val="tx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zh-CN" sz="1400" b="1">
                <a:solidFill>
                  <a:schemeClr val="bg1"/>
                </a:solidFill>
              </a:endParaRPr>
            </a:p>
          </p:txBody>
        </p:sp>
        <p:sp>
          <p:nvSpPr>
            <p:cNvPr id="80942" name="Rectangle 56"/>
            <p:cNvSpPr>
              <a:spLocks noChangeArrowheads="1"/>
            </p:cNvSpPr>
            <p:nvPr/>
          </p:nvSpPr>
          <p:spPr bwMode="auto">
            <a:xfrm>
              <a:off x="4785" y="3487"/>
              <a:ext cx="590" cy="91"/>
            </a:xfrm>
            <a:prstGeom prst="rect">
              <a:avLst/>
            </a:prstGeom>
            <a:solidFill>
              <a:schemeClr val="tx2"/>
            </a:solidFill>
            <a:ln w="12700">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rPr>
                <a:t>n-1</a:t>
              </a:r>
            </a:p>
          </p:txBody>
        </p:sp>
      </p:grpSp>
      <p:sp>
        <p:nvSpPr>
          <p:cNvPr id="194617" name="Rectangle 57"/>
          <p:cNvSpPr>
            <a:spLocks noChangeArrowheads="1"/>
          </p:cNvSpPr>
          <p:nvPr/>
        </p:nvSpPr>
        <p:spPr bwMode="auto">
          <a:xfrm>
            <a:off x="7524750" y="5692775"/>
            <a:ext cx="1079500" cy="144463"/>
          </a:xfrm>
          <a:prstGeom prst="rect">
            <a:avLst/>
          </a:prstGeom>
          <a:solidFill>
            <a:srgbClr val="FFFF00"/>
          </a:solidFill>
          <a:ln w="12700">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rPr>
              <a:t>n</a:t>
            </a:r>
          </a:p>
        </p:txBody>
      </p:sp>
      <p:sp>
        <p:nvSpPr>
          <p:cNvPr id="80928" name="AutoShape 62">
            <a:hlinkClick r:id="rId2" action="ppaction://program" highlightClick="1"/>
          </p:cNvPr>
          <p:cNvSpPr>
            <a:spLocks noChangeArrowheads="1"/>
          </p:cNvSpPr>
          <p:nvPr/>
        </p:nvSpPr>
        <p:spPr bwMode="auto">
          <a:xfrm>
            <a:off x="755650" y="5445125"/>
            <a:ext cx="1512888" cy="647700"/>
          </a:xfrm>
          <a:prstGeom prst="actionButtonBlank">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b="1" dirty="0">
                <a:solidFill>
                  <a:srgbClr val="990000"/>
                </a:solidFill>
              </a:rPr>
              <a:t>Demo</a:t>
            </a:r>
          </a:p>
        </p:txBody>
      </p:sp>
      <p:grpSp>
        <p:nvGrpSpPr>
          <p:cNvPr id="194629" name="Group 69"/>
          <p:cNvGrpSpPr>
            <a:grpSpLocks/>
          </p:cNvGrpSpPr>
          <p:nvPr/>
        </p:nvGrpSpPr>
        <p:grpSpPr bwMode="auto">
          <a:xfrm>
            <a:off x="3924300" y="620713"/>
            <a:ext cx="981075" cy="1512887"/>
            <a:chOff x="2472" y="391"/>
            <a:chExt cx="618" cy="953"/>
          </a:xfrm>
        </p:grpSpPr>
        <p:sp>
          <p:nvSpPr>
            <p:cNvPr id="80936" name="AutoShape 63"/>
            <p:cNvSpPr>
              <a:spLocks noChangeArrowheads="1"/>
            </p:cNvSpPr>
            <p:nvPr/>
          </p:nvSpPr>
          <p:spPr bwMode="auto">
            <a:xfrm rot="16200000" flipV="1">
              <a:off x="2449" y="821"/>
              <a:ext cx="636" cy="409"/>
            </a:xfrm>
            <a:custGeom>
              <a:avLst/>
              <a:gdLst>
                <a:gd name="T0" fmla="*/ 454 w 21600"/>
                <a:gd name="T1" fmla="*/ 0 h 21600"/>
                <a:gd name="T2" fmla="*/ 273 w 21600"/>
                <a:gd name="T3" fmla="*/ 136 h 21600"/>
                <a:gd name="T4" fmla="*/ 0 w 21600"/>
                <a:gd name="T5" fmla="*/ 341 h 21600"/>
                <a:gd name="T6" fmla="*/ 273 w 21600"/>
                <a:gd name="T7" fmla="*/ 409 h 21600"/>
                <a:gd name="T8" fmla="*/ 545 w 21600"/>
                <a:gd name="T9" fmla="*/ 284 h 21600"/>
                <a:gd name="T10" fmla="*/ 636 w 21600"/>
                <a:gd name="T11" fmla="*/ 136 h 21600"/>
                <a:gd name="T12" fmla="*/ 17694720 60000 65536"/>
                <a:gd name="T13" fmla="*/ 11796480 60000 65536"/>
                <a:gd name="T14" fmla="*/ 11796480 60000 65536"/>
                <a:gd name="T15" fmla="*/ 5898240 60000 65536"/>
                <a:gd name="T16" fmla="*/ 0 60000 65536"/>
                <a:gd name="T17" fmla="*/ 0 60000 65536"/>
                <a:gd name="T18" fmla="*/ 0 w 21600"/>
                <a:gd name="T19" fmla="*/ 14418 h 21600"/>
                <a:gd name="T20" fmla="*/ 18509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lnTo>
                    <a:pt x="15429" y="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endParaRPr lang="zh-CN" altLang="en-US"/>
            </a:p>
          </p:txBody>
        </p:sp>
        <p:sp>
          <p:nvSpPr>
            <p:cNvPr id="80937" name="Rectangle 66"/>
            <p:cNvSpPr>
              <a:spLocks noChangeArrowheads="1"/>
            </p:cNvSpPr>
            <p:nvPr/>
          </p:nvSpPr>
          <p:spPr bwMode="auto">
            <a:xfrm>
              <a:off x="2472" y="391"/>
              <a:ext cx="61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a:solidFill>
                    <a:srgbClr val="FFFF00"/>
                  </a:solidFill>
                </a:rPr>
                <a:t>Step1</a:t>
              </a:r>
            </a:p>
          </p:txBody>
        </p:sp>
      </p:grpSp>
      <p:grpSp>
        <p:nvGrpSpPr>
          <p:cNvPr id="194630" name="Group 70"/>
          <p:cNvGrpSpPr>
            <a:grpSpLocks/>
          </p:cNvGrpSpPr>
          <p:nvPr/>
        </p:nvGrpSpPr>
        <p:grpSpPr bwMode="auto">
          <a:xfrm>
            <a:off x="3995738" y="2492375"/>
            <a:ext cx="1223962" cy="792163"/>
            <a:chOff x="2517" y="1570"/>
            <a:chExt cx="771" cy="499"/>
          </a:xfrm>
        </p:grpSpPr>
        <p:sp>
          <p:nvSpPr>
            <p:cNvPr id="80934" name="AutoShape 64"/>
            <p:cNvSpPr>
              <a:spLocks noChangeArrowheads="1"/>
            </p:cNvSpPr>
            <p:nvPr/>
          </p:nvSpPr>
          <p:spPr bwMode="auto">
            <a:xfrm>
              <a:off x="3061" y="1570"/>
              <a:ext cx="227" cy="499"/>
            </a:xfrm>
            <a:prstGeom prst="downArrow">
              <a:avLst>
                <a:gd name="adj1" fmla="val 50000"/>
                <a:gd name="adj2" fmla="val 54956"/>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a:p>
          </p:txBody>
        </p:sp>
        <p:sp>
          <p:nvSpPr>
            <p:cNvPr id="80935" name="Rectangle 67"/>
            <p:cNvSpPr>
              <a:spLocks noChangeArrowheads="1"/>
            </p:cNvSpPr>
            <p:nvPr/>
          </p:nvSpPr>
          <p:spPr bwMode="auto">
            <a:xfrm>
              <a:off x="2517" y="1600"/>
              <a:ext cx="61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a:solidFill>
                    <a:srgbClr val="FFFF00"/>
                  </a:solidFill>
                </a:rPr>
                <a:t>Step2</a:t>
              </a:r>
            </a:p>
          </p:txBody>
        </p:sp>
      </p:grpSp>
      <p:grpSp>
        <p:nvGrpSpPr>
          <p:cNvPr id="194631" name="Group 71"/>
          <p:cNvGrpSpPr>
            <a:grpSpLocks/>
          </p:cNvGrpSpPr>
          <p:nvPr/>
        </p:nvGrpSpPr>
        <p:grpSpPr bwMode="auto">
          <a:xfrm>
            <a:off x="3995738" y="4484688"/>
            <a:ext cx="1223962" cy="815975"/>
            <a:chOff x="2517" y="2825"/>
            <a:chExt cx="771" cy="514"/>
          </a:xfrm>
        </p:grpSpPr>
        <p:sp>
          <p:nvSpPr>
            <p:cNvPr id="80932" name="AutoShape 65"/>
            <p:cNvSpPr>
              <a:spLocks noChangeArrowheads="1"/>
            </p:cNvSpPr>
            <p:nvPr/>
          </p:nvSpPr>
          <p:spPr bwMode="auto">
            <a:xfrm>
              <a:off x="3061" y="2840"/>
              <a:ext cx="227" cy="499"/>
            </a:xfrm>
            <a:prstGeom prst="downArrow">
              <a:avLst>
                <a:gd name="adj1" fmla="val 50000"/>
                <a:gd name="adj2" fmla="val 54956"/>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a:p>
          </p:txBody>
        </p:sp>
        <p:sp>
          <p:nvSpPr>
            <p:cNvPr id="80933" name="Rectangle 68"/>
            <p:cNvSpPr>
              <a:spLocks noChangeArrowheads="1"/>
            </p:cNvSpPr>
            <p:nvPr/>
          </p:nvSpPr>
          <p:spPr bwMode="auto">
            <a:xfrm>
              <a:off x="2517" y="2825"/>
              <a:ext cx="61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a:solidFill>
                    <a:srgbClr val="FFFF00"/>
                  </a:solidFill>
                </a:rPr>
                <a:t>Step3</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94629"/>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grpId="0" nodeType="afterEffect">
                                  <p:stCondLst>
                                    <p:cond delay="0"/>
                                  </p:stCondLst>
                                  <p:childTnLst>
                                    <p:set>
                                      <p:cBhvr>
                                        <p:cTn id="9" dur="1" fill="hold">
                                          <p:stCondLst>
                                            <p:cond delay="0"/>
                                          </p:stCondLst>
                                        </p:cTn>
                                        <p:tgtEl>
                                          <p:spTgt spid="194579"/>
                                        </p:tgtEl>
                                        <p:attrNameLst>
                                          <p:attrName>style.visibility</p:attrName>
                                        </p:attrNameLst>
                                      </p:cBhvr>
                                      <p:to>
                                        <p:strVal val="visible"/>
                                      </p:to>
                                    </p:set>
                                  </p:childTnLst>
                                </p:cTn>
                              </p:par>
                            </p:childTnLst>
                          </p:cTn>
                        </p:par>
                        <p:par>
                          <p:cTn id="10" fill="hold" nodeType="afterGroup">
                            <p:stCondLst>
                              <p:cond delay="0"/>
                            </p:stCondLst>
                            <p:childTnLst>
                              <p:par>
                                <p:cTn id="11" presetID="1" presetClass="entr" presetSubtype="0" fill="hold" grpId="0" nodeType="afterEffect">
                                  <p:stCondLst>
                                    <p:cond delay="0"/>
                                  </p:stCondLst>
                                  <p:childTnLst>
                                    <p:set>
                                      <p:cBhvr>
                                        <p:cTn id="12" dur="1" fill="hold">
                                          <p:stCondLst>
                                            <p:cond delay="0"/>
                                          </p:stCondLst>
                                        </p:cTn>
                                        <p:tgtEl>
                                          <p:spTgt spid="194580"/>
                                        </p:tgtEl>
                                        <p:attrNameLst>
                                          <p:attrName>style.visibility</p:attrName>
                                        </p:attrNameLst>
                                      </p:cBhvr>
                                      <p:to>
                                        <p:strVal val="visible"/>
                                      </p:to>
                                    </p:set>
                                  </p:childTnLst>
                                </p:cTn>
                              </p:par>
                            </p:childTnLst>
                          </p:cTn>
                        </p:par>
                        <p:par>
                          <p:cTn id="13" fill="hold" nodeType="afterGroup">
                            <p:stCondLst>
                              <p:cond delay="0"/>
                            </p:stCondLst>
                            <p:childTnLst>
                              <p:par>
                                <p:cTn id="14" presetID="1" presetClass="entr" presetSubtype="0" fill="hold" grpId="0" nodeType="afterEffect">
                                  <p:stCondLst>
                                    <p:cond delay="0"/>
                                  </p:stCondLst>
                                  <p:childTnLst>
                                    <p:set>
                                      <p:cBhvr>
                                        <p:cTn id="15" dur="1" fill="hold">
                                          <p:stCondLst>
                                            <p:cond delay="0"/>
                                          </p:stCondLst>
                                        </p:cTn>
                                        <p:tgtEl>
                                          <p:spTgt spid="194581"/>
                                        </p:tgtEl>
                                        <p:attrNameLst>
                                          <p:attrName>style.visibility</p:attrName>
                                        </p:attrNameLst>
                                      </p:cBhvr>
                                      <p:to>
                                        <p:strVal val="visible"/>
                                      </p:to>
                                    </p:set>
                                  </p:childTnLst>
                                </p:cTn>
                              </p:par>
                            </p:childTnLst>
                          </p:cTn>
                        </p:par>
                        <p:par>
                          <p:cTn id="16" fill="hold" nodeType="afterGroup">
                            <p:stCondLst>
                              <p:cond delay="0"/>
                            </p:stCondLst>
                            <p:childTnLst>
                              <p:par>
                                <p:cTn id="17" presetID="1" presetClass="entr" presetSubtype="0" fill="hold" grpId="0" nodeType="afterEffect">
                                  <p:stCondLst>
                                    <p:cond delay="0"/>
                                  </p:stCondLst>
                                  <p:childTnLst>
                                    <p:set>
                                      <p:cBhvr>
                                        <p:cTn id="18" dur="1" fill="hold">
                                          <p:stCondLst>
                                            <p:cond delay="0"/>
                                          </p:stCondLst>
                                        </p:cTn>
                                        <p:tgtEl>
                                          <p:spTgt spid="194582"/>
                                        </p:tgtEl>
                                        <p:attrNameLst>
                                          <p:attrName>style.visibility</p:attrName>
                                        </p:attrNameLst>
                                      </p:cBhvr>
                                      <p:to>
                                        <p:strVal val="visible"/>
                                      </p:to>
                                    </p:set>
                                  </p:childTnLst>
                                </p:cTn>
                              </p:par>
                            </p:childTnLst>
                          </p:cTn>
                        </p:par>
                        <p:par>
                          <p:cTn id="19" fill="hold" nodeType="afterGroup">
                            <p:stCondLst>
                              <p:cond delay="0"/>
                            </p:stCondLst>
                            <p:childTnLst>
                              <p:par>
                                <p:cTn id="20" presetID="1" presetClass="entr" presetSubtype="0" fill="hold" grpId="0" nodeType="afterEffect">
                                  <p:stCondLst>
                                    <p:cond delay="0"/>
                                  </p:stCondLst>
                                  <p:childTnLst>
                                    <p:set>
                                      <p:cBhvr>
                                        <p:cTn id="21" dur="1" fill="hold">
                                          <p:stCondLst>
                                            <p:cond delay="0"/>
                                          </p:stCondLst>
                                        </p:cTn>
                                        <p:tgtEl>
                                          <p:spTgt spid="194583"/>
                                        </p:tgtEl>
                                        <p:attrNameLst>
                                          <p:attrName>style.visibility</p:attrName>
                                        </p:attrNameLst>
                                      </p:cBhvr>
                                      <p:to>
                                        <p:strVal val="visible"/>
                                      </p:to>
                                    </p:set>
                                  </p:childTnLst>
                                </p:cTn>
                              </p:par>
                            </p:childTnLst>
                          </p:cTn>
                        </p:par>
                        <p:par>
                          <p:cTn id="22" fill="hold" nodeType="afterGroup">
                            <p:stCondLst>
                              <p:cond delay="0"/>
                            </p:stCondLst>
                            <p:childTnLst>
                              <p:par>
                                <p:cTn id="23" presetID="1" presetClass="entr" presetSubtype="0" fill="hold" grpId="0" nodeType="afterEffect">
                                  <p:stCondLst>
                                    <p:cond delay="0"/>
                                  </p:stCondLst>
                                  <p:childTnLst>
                                    <p:set>
                                      <p:cBhvr>
                                        <p:cTn id="24" dur="1" fill="hold">
                                          <p:stCondLst>
                                            <p:cond delay="0"/>
                                          </p:stCondLst>
                                        </p:cTn>
                                        <p:tgtEl>
                                          <p:spTgt spid="194584"/>
                                        </p:tgtEl>
                                        <p:attrNameLst>
                                          <p:attrName>style.visibility</p:attrName>
                                        </p:attrNameLst>
                                      </p:cBhvr>
                                      <p:to>
                                        <p:strVal val="visible"/>
                                      </p:to>
                                    </p:set>
                                  </p:childTnLst>
                                </p:cTn>
                              </p:par>
                            </p:childTnLst>
                          </p:cTn>
                        </p:par>
                        <p:par>
                          <p:cTn id="25" fill="hold" nodeType="afterGroup">
                            <p:stCondLst>
                              <p:cond delay="0"/>
                            </p:stCondLst>
                            <p:childTnLst>
                              <p:par>
                                <p:cTn id="26" presetID="1" presetClass="entr" presetSubtype="0" fill="hold" grpId="0" nodeType="afterEffect">
                                  <p:stCondLst>
                                    <p:cond delay="0"/>
                                  </p:stCondLst>
                                  <p:childTnLst>
                                    <p:set>
                                      <p:cBhvr>
                                        <p:cTn id="27" dur="1" fill="hold">
                                          <p:stCondLst>
                                            <p:cond delay="0"/>
                                          </p:stCondLst>
                                        </p:cTn>
                                        <p:tgtEl>
                                          <p:spTgt spid="194585"/>
                                        </p:tgtEl>
                                        <p:attrNameLst>
                                          <p:attrName>style.visibility</p:attrName>
                                        </p:attrNameLst>
                                      </p:cBhvr>
                                      <p:to>
                                        <p:strVal val="visible"/>
                                      </p:to>
                                    </p:set>
                                  </p:childTnLst>
                                </p:cTn>
                              </p:par>
                            </p:childTnLst>
                          </p:cTn>
                        </p:par>
                        <p:par>
                          <p:cTn id="28" fill="hold" nodeType="afterGroup">
                            <p:stCondLst>
                              <p:cond delay="0"/>
                            </p:stCondLst>
                            <p:childTnLst>
                              <p:par>
                                <p:cTn id="29" presetID="1" presetClass="entr" presetSubtype="0" fill="hold" nodeType="afterEffect">
                                  <p:stCondLst>
                                    <p:cond delay="0"/>
                                  </p:stCondLst>
                                  <p:childTnLst>
                                    <p:set>
                                      <p:cBhvr>
                                        <p:cTn id="30" dur="1" fill="hold">
                                          <p:stCondLst>
                                            <p:cond delay="0"/>
                                          </p:stCondLst>
                                        </p:cTn>
                                        <p:tgtEl>
                                          <p:spTgt spid="194634"/>
                                        </p:tgtEl>
                                        <p:attrNameLst>
                                          <p:attrName>style.visibility</p:attrName>
                                        </p:attrNameLst>
                                      </p:cBhvr>
                                      <p:to>
                                        <p:strVal val="visible"/>
                                      </p:to>
                                    </p:set>
                                  </p:childTnLst>
                                </p:cTn>
                              </p:par>
                            </p:childTnLst>
                          </p:cTn>
                        </p:par>
                        <p:par>
                          <p:cTn id="31" fill="hold" nodeType="afterGroup">
                            <p:stCondLst>
                              <p:cond delay="0"/>
                            </p:stCondLst>
                            <p:childTnLst>
                              <p:par>
                                <p:cTn id="32" presetID="1" presetClass="entr" presetSubtype="0" fill="hold" grpId="0" nodeType="afterEffect">
                                  <p:stCondLst>
                                    <p:cond delay="0"/>
                                  </p:stCondLst>
                                  <p:childTnLst>
                                    <p:set>
                                      <p:cBhvr>
                                        <p:cTn id="33" dur="1" fill="hold">
                                          <p:stCondLst>
                                            <p:cond delay="0"/>
                                          </p:stCondLst>
                                        </p:cTn>
                                        <p:tgtEl>
                                          <p:spTgt spid="194591"/>
                                        </p:tgtEl>
                                        <p:attrNameLst>
                                          <p:attrName>style.visibility</p:attrName>
                                        </p:attrNameLst>
                                      </p:cBhvr>
                                      <p:to>
                                        <p:strVal val="visible"/>
                                      </p:to>
                                    </p:set>
                                  </p:childTnLst>
                                </p:cTn>
                              </p:par>
                            </p:childTnLst>
                          </p:cTn>
                        </p:par>
                        <p:par>
                          <p:cTn id="34" fill="hold" nodeType="afterGroup">
                            <p:stCondLst>
                              <p:cond delay="0"/>
                            </p:stCondLst>
                            <p:childTnLst>
                              <p:par>
                                <p:cTn id="35" presetID="0" presetClass="path" presetSubtype="0" accel="50000" decel="50000" fill="hold" nodeType="afterEffect">
                                  <p:stCondLst>
                                    <p:cond delay="0"/>
                                  </p:stCondLst>
                                  <p:childTnLst>
                                    <p:animMotion origin="layout" path="M 0.05365 -0.00463 L 0.14028 -0.00463 " pathEditMode="relative" rAng="0" ptsTypes="AA">
                                      <p:cBhvr>
                                        <p:cTn id="36" dur="2000" fill="hold"/>
                                        <p:tgtEl>
                                          <p:spTgt spid="194634"/>
                                        </p:tgtEl>
                                        <p:attrNameLst>
                                          <p:attrName>ppt_x</p:attrName>
                                          <p:attrName>ppt_y</p:attrName>
                                        </p:attrNameLst>
                                      </p:cBhvr>
                                      <p:rCtr x="4323" y="0"/>
                                    </p:animMotion>
                                  </p:childTnLst>
                                </p:cTn>
                              </p:par>
                            </p:childTnLst>
                          </p:cTn>
                        </p:par>
                        <p:par>
                          <p:cTn id="37" fill="hold" nodeType="afterGroup">
                            <p:stCondLst>
                              <p:cond delay="2000"/>
                            </p:stCondLst>
                            <p:childTnLst>
                              <p:par>
                                <p:cTn id="38" presetID="42" presetClass="path" presetSubtype="0" accel="50000" decel="50000" fill="hold" nodeType="afterEffect">
                                  <p:stCondLst>
                                    <p:cond delay="0"/>
                                  </p:stCondLst>
                                  <p:childTnLst>
                                    <p:animMotion origin="layout" path="M 0.13854 -0.00463 L 0.13871 0.02453 " pathEditMode="relative" rAng="0" ptsTypes="AA">
                                      <p:cBhvr>
                                        <p:cTn id="39" dur="2000" fill="hold"/>
                                        <p:tgtEl>
                                          <p:spTgt spid="194634"/>
                                        </p:tgtEl>
                                        <p:attrNameLst>
                                          <p:attrName>ppt_x</p:attrName>
                                          <p:attrName>ppt_y</p:attrName>
                                        </p:attrNameLst>
                                      </p:cBhvr>
                                      <p:rCtr x="0" y="1458"/>
                                    </p:animMotion>
                                  </p:childTnLst>
                                </p:cTn>
                              </p:par>
                            </p:childTnLst>
                          </p:cTn>
                        </p:par>
                      </p:childTnLst>
                    </p:cTn>
                  </p:par>
                  <p:par>
                    <p:cTn id="40" fill="hold" nodeType="clickPar">
                      <p:stCondLst>
                        <p:cond delay="indefinite"/>
                      </p:stCondLst>
                      <p:childTnLst>
                        <p:par>
                          <p:cTn id="41" fill="hold" nodeType="withGroup">
                            <p:stCondLst>
                              <p:cond delay="0"/>
                            </p:stCondLst>
                            <p:childTnLst>
                              <p:par>
                                <p:cTn id="42" presetID="1" presetClass="entr" presetSubtype="0" fill="hold" nodeType="clickEffect">
                                  <p:stCondLst>
                                    <p:cond delay="0"/>
                                  </p:stCondLst>
                                  <p:childTnLst>
                                    <p:set>
                                      <p:cBhvr>
                                        <p:cTn id="43" dur="1" fill="hold">
                                          <p:stCondLst>
                                            <p:cond delay="0"/>
                                          </p:stCondLst>
                                        </p:cTn>
                                        <p:tgtEl>
                                          <p:spTgt spid="194630"/>
                                        </p:tgtEl>
                                        <p:attrNameLst>
                                          <p:attrName>style.visibility</p:attrName>
                                        </p:attrNameLst>
                                      </p:cBhvr>
                                      <p:to>
                                        <p:strVal val="visible"/>
                                      </p:to>
                                    </p:set>
                                  </p:childTnLst>
                                </p:cTn>
                              </p:par>
                            </p:childTnLst>
                          </p:cTn>
                        </p:par>
                        <p:par>
                          <p:cTn id="44" fill="hold" nodeType="afterGroup">
                            <p:stCondLst>
                              <p:cond delay="0"/>
                            </p:stCondLst>
                            <p:childTnLst>
                              <p:par>
                                <p:cTn id="45" presetID="1" presetClass="entr" presetSubtype="0" fill="hold" grpId="0" nodeType="afterEffect">
                                  <p:stCondLst>
                                    <p:cond delay="0"/>
                                  </p:stCondLst>
                                  <p:childTnLst>
                                    <p:set>
                                      <p:cBhvr>
                                        <p:cTn id="46" dur="1" fill="hold">
                                          <p:stCondLst>
                                            <p:cond delay="0"/>
                                          </p:stCondLst>
                                        </p:cTn>
                                        <p:tgtEl>
                                          <p:spTgt spid="194592"/>
                                        </p:tgtEl>
                                        <p:attrNameLst>
                                          <p:attrName>style.visibility</p:attrName>
                                        </p:attrNameLst>
                                      </p:cBhvr>
                                      <p:to>
                                        <p:strVal val="visible"/>
                                      </p:to>
                                    </p:set>
                                  </p:childTnLst>
                                </p:cTn>
                              </p:par>
                            </p:childTnLst>
                          </p:cTn>
                        </p:par>
                        <p:par>
                          <p:cTn id="47" fill="hold" nodeType="afterGroup">
                            <p:stCondLst>
                              <p:cond delay="0"/>
                            </p:stCondLst>
                            <p:childTnLst>
                              <p:par>
                                <p:cTn id="48" presetID="1" presetClass="entr" presetSubtype="0" fill="hold" grpId="0" nodeType="afterEffect">
                                  <p:stCondLst>
                                    <p:cond delay="0"/>
                                  </p:stCondLst>
                                  <p:childTnLst>
                                    <p:set>
                                      <p:cBhvr>
                                        <p:cTn id="49" dur="1" fill="hold">
                                          <p:stCondLst>
                                            <p:cond delay="0"/>
                                          </p:stCondLst>
                                        </p:cTn>
                                        <p:tgtEl>
                                          <p:spTgt spid="194593"/>
                                        </p:tgtEl>
                                        <p:attrNameLst>
                                          <p:attrName>style.visibility</p:attrName>
                                        </p:attrNameLst>
                                      </p:cBhvr>
                                      <p:to>
                                        <p:strVal val="visible"/>
                                      </p:to>
                                    </p:set>
                                  </p:childTnLst>
                                </p:cTn>
                              </p:par>
                            </p:childTnLst>
                          </p:cTn>
                        </p:par>
                        <p:par>
                          <p:cTn id="50" fill="hold" nodeType="afterGroup">
                            <p:stCondLst>
                              <p:cond delay="0"/>
                            </p:stCondLst>
                            <p:childTnLst>
                              <p:par>
                                <p:cTn id="51" presetID="1" presetClass="entr" presetSubtype="0" fill="hold" grpId="0" nodeType="afterEffect">
                                  <p:stCondLst>
                                    <p:cond delay="0"/>
                                  </p:stCondLst>
                                  <p:childTnLst>
                                    <p:set>
                                      <p:cBhvr>
                                        <p:cTn id="52" dur="1" fill="hold">
                                          <p:stCondLst>
                                            <p:cond delay="0"/>
                                          </p:stCondLst>
                                        </p:cTn>
                                        <p:tgtEl>
                                          <p:spTgt spid="194594"/>
                                        </p:tgtEl>
                                        <p:attrNameLst>
                                          <p:attrName>style.visibility</p:attrName>
                                        </p:attrNameLst>
                                      </p:cBhvr>
                                      <p:to>
                                        <p:strVal val="visible"/>
                                      </p:to>
                                    </p:set>
                                  </p:childTnLst>
                                </p:cTn>
                              </p:par>
                            </p:childTnLst>
                          </p:cTn>
                        </p:par>
                        <p:par>
                          <p:cTn id="53" fill="hold" nodeType="afterGroup">
                            <p:stCondLst>
                              <p:cond delay="0"/>
                            </p:stCondLst>
                            <p:childTnLst>
                              <p:par>
                                <p:cTn id="54" presetID="1" presetClass="entr" presetSubtype="0" fill="hold" grpId="0" nodeType="afterEffect">
                                  <p:stCondLst>
                                    <p:cond delay="0"/>
                                  </p:stCondLst>
                                  <p:childTnLst>
                                    <p:set>
                                      <p:cBhvr>
                                        <p:cTn id="55" dur="1" fill="hold">
                                          <p:stCondLst>
                                            <p:cond delay="0"/>
                                          </p:stCondLst>
                                        </p:cTn>
                                        <p:tgtEl>
                                          <p:spTgt spid="194595"/>
                                        </p:tgtEl>
                                        <p:attrNameLst>
                                          <p:attrName>style.visibility</p:attrName>
                                        </p:attrNameLst>
                                      </p:cBhvr>
                                      <p:to>
                                        <p:strVal val="visible"/>
                                      </p:to>
                                    </p:set>
                                  </p:childTnLst>
                                </p:cTn>
                              </p:par>
                            </p:childTnLst>
                          </p:cTn>
                        </p:par>
                        <p:par>
                          <p:cTn id="56" fill="hold" nodeType="afterGroup">
                            <p:stCondLst>
                              <p:cond delay="0"/>
                            </p:stCondLst>
                            <p:childTnLst>
                              <p:par>
                                <p:cTn id="57" presetID="1" presetClass="entr" presetSubtype="0" fill="hold" grpId="0" nodeType="afterEffect">
                                  <p:stCondLst>
                                    <p:cond delay="0"/>
                                  </p:stCondLst>
                                  <p:childTnLst>
                                    <p:set>
                                      <p:cBhvr>
                                        <p:cTn id="58" dur="1" fill="hold">
                                          <p:stCondLst>
                                            <p:cond delay="0"/>
                                          </p:stCondLst>
                                        </p:cTn>
                                        <p:tgtEl>
                                          <p:spTgt spid="194596"/>
                                        </p:tgtEl>
                                        <p:attrNameLst>
                                          <p:attrName>style.visibility</p:attrName>
                                        </p:attrNameLst>
                                      </p:cBhvr>
                                      <p:to>
                                        <p:strVal val="visible"/>
                                      </p:to>
                                    </p:set>
                                  </p:childTnLst>
                                </p:cTn>
                              </p:par>
                            </p:childTnLst>
                          </p:cTn>
                        </p:par>
                        <p:par>
                          <p:cTn id="59" fill="hold" nodeType="afterGroup">
                            <p:stCondLst>
                              <p:cond delay="0"/>
                            </p:stCondLst>
                            <p:childTnLst>
                              <p:par>
                                <p:cTn id="60" presetID="1" presetClass="entr" presetSubtype="0" fill="hold" grpId="0" nodeType="afterEffect">
                                  <p:stCondLst>
                                    <p:cond delay="0"/>
                                  </p:stCondLst>
                                  <p:childTnLst>
                                    <p:set>
                                      <p:cBhvr>
                                        <p:cTn id="61" dur="1" fill="hold">
                                          <p:stCondLst>
                                            <p:cond delay="0"/>
                                          </p:stCondLst>
                                        </p:cTn>
                                        <p:tgtEl>
                                          <p:spTgt spid="194597"/>
                                        </p:tgtEl>
                                        <p:attrNameLst>
                                          <p:attrName>style.visibility</p:attrName>
                                        </p:attrNameLst>
                                      </p:cBhvr>
                                      <p:to>
                                        <p:strVal val="visible"/>
                                      </p:to>
                                    </p:set>
                                  </p:childTnLst>
                                </p:cTn>
                              </p:par>
                            </p:childTnLst>
                          </p:cTn>
                        </p:par>
                        <p:par>
                          <p:cTn id="62" fill="hold" nodeType="afterGroup">
                            <p:stCondLst>
                              <p:cond delay="0"/>
                            </p:stCondLst>
                            <p:childTnLst>
                              <p:par>
                                <p:cTn id="63" presetID="1" presetClass="entr" presetSubtype="0" fill="hold" grpId="0" nodeType="afterEffect">
                                  <p:stCondLst>
                                    <p:cond delay="0"/>
                                  </p:stCondLst>
                                  <p:childTnLst>
                                    <p:set>
                                      <p:cBhvr>
                                        <p:cTn id="64" dur="1" fill="hold">
                                          <p:stCondLst>
                                            <p:cond delay="0"/>
                                          </p:stCondLst>
                                        </p:cTn>
                                        <p:tgtEl>
                                          <p:spTgt spid="194598"/>
                                        </p:tgtEl>
                                        <p:attrNameLst>
                                          <p:attrName>style.visibility</p:attrName>
                                        </p:attrNameLst>
                                      </p:cBhvr>
                                      <p:to>
                                        <p:strVal val="visible"/>
                                      </p:to>
                                    </p:set>
                                  </p:childTnLst>
                                </p:cTn>
                              </p:par>
                            </p:childTnLst>
                          </p:cTn>
                        </p:par>
                        <p:par>
                          <p:cTn id="65" fill="hold" nodeType="afterGroup">
                            <p:stCondLst>
                              <p:cond delay="0"/>
                            </p:stCondLst>
                            <p:childTnLst>
                              <p:par>
                                <p:cTn id="66" presetID="1" presetClass="entr" presetSubtype="0" fill="hold" nodeType="afterEffect">
                                  <p:stCondLst>
                                    <p:cond delay="0"/>
                                  </p:stCondLst>
                                  <p:childTnLst>
                                    <p:set>
                                      <p:cBhvr>
                                        <p:cTn id="67" dur="1" fill="hold">
                                          <p:stCondLst>
                                            <p:cond delay="0"/>
                                          </p:stCondLst>
                                        </p:cTn>
                                        <p:tgtEl>
                                          <p:spTgt spid="194635"/>
                                        </p:tgtEl>
                                        <p:attrNameLst>
                                          <p:attrName>style.visibility</p:attrName>
                                        </p:attrNameLst>
                                      </p:cBhvr>
                                      <p:to>
                                        <p:strVal val="visible"/>
                                      </p:to>
                                    </p:set>
                                  </p:childTnLst>
                                </p:cTn>
                              </p:par>
                            </p:childTnLst>
                          </p:cTn>
                        </p:par>
                        <p:par>
                          <p:cTn id="68" fill="hold" nodeType="afterGroup">
                            <p:stCondLst>
                              <p:cond delay="0"/>
                            </p:stCondLst>
                            <p:childTnLst>
                              <p:par>
                                <p:cTn id="69" presetID="1" presetClass="entr" presetSubtype="0" fill="hold" grpId="1" nodeType="afterEffect">
                                  <p:stCondLst>
                                    <p:cond delay="0"/>
                                  </p:stCondLst>
                                  <p:childTnLst>
                                    <p:set>
                                      <p:cBhvr>
                                        <p:cTn id="70" dur="1" fill="hold">
                                          <p:stCondLst>
                                            <p:cond delay="0"/>
                                          </p:stCondLst>
                                        </p:cTn>
                                        <p:tgtEl>
                                          <p:spTgt spid="194604"/>
                                        </p:tgtEl>
                                        <p:attrNameLst>
                                          <p:attrName>style.visibility</p:attrName>
                                        </p:attrNameLst>
                                      </p:cBhvr>
                                      <p:to>
                                        <p:strVal val="visible"/>
                                      </p:to>
                                    </p:set>
                                  </p:childTnLst>
                                </p:cTn>
                              </p:par>
                            </p:childTnLst>
                          </p:cTn>
                        </p:par>
                        <p:par>
                          <p:cTn id="71" fill="hold" nodeType="afterGroup">
                            <p:stCondLst>
                              <p:cond delay="0"/>
                            </p:stCondLst>
                            <p:childTnLst>
                              <p:par>
                                <p:cTn id="72" presetID="44" presetClass="path" presetSubtype="0" accel="50000" decel="50000" fill="hold" grpId="0" nodeType="afterEffect">
                                  <p:stCondLst>
                                    <p:cond delay="0"/>
                                  </p:stCondLst>
                                  <p:childTnLst>
                                    <p:animMotion origin="layout" path="M 2.22222E-6 2.22222E-6 L 0.07309 -0.09676 C 0.08837 -0.11852 0.11128 -0.13056 0.13524 -0.13056 C 0.1625 -0.13056 0.18437 -0.11852 0.19965 -0.09676 L 0.27326 2.22222E-6 " pathEditMode="relative" rAng="0" ptsTypes="FffFF">
                                      <p:cBhvr>
                                        <p:cTn id="73" dur="2000" fill="hold"/>
                                        <p:tgtEl>
                                          <p:spTgt spid="194604"/>
                                        </p:tgtEl>
                                        <p:attrNameLst>
                                          <p:attrName>ppt_x</p:attrName>
                                          <p:attrName>ppt_y</p:attrName>
                                        </p:attrNameLst>
                                      </p:cBhvr>
                                      <p:rCtr x="13663" y="-6528"/>
                                    </p:animMotion>
                                  </p:childTnLst>
                                </p:cTn>
                              </p:par>
                            </p:childTnLst>
                          </p:cTn>
                        </p:par>
                      </p:childTnLst>
                    </p:cTn>
                  </p:par>
                  <p:par>
                    <p:cTn id="74" fill="hold" nodeType="clickPar">
                      <p:stCondLst>
                        <p:cond delay="indefinite"/>
                      </p:stCondLst>
                      <p:childTnLst>
                        <p:par>
                          <p:cTn id="75" fill="hold" nodeType="withGroup">
                            <p:stCondLst>
                              <p:cond delay="0"/>
                            </p:stCondLst>
                            <p:childTnLst>
                              <p:par>
                                <p:cTn id="76" presetID="1" presetClass="entr" presetSubtype="0" fill="hold" nodeType="clickEffect">
                                  <p:stCondLst>
                                    <p:cond delay="0"/>
                                  </p:stCondLst>
                                  <p:childTnLst>
                                    <p:set>
                                      <p:cBhvr>
                                        <p:cTn id="77" dur="1" fill="hold">
                                          <p:stCondLst>
                                            <p:cond delay="0"/>
                                          </p:stCondLst>
                                        </p:cTn>
                                        <p:tgtEl>
                                          <p:spTgt spid="194631"/>
                                        </p:tgtEl>
                                        <p:attrNameLst>
                                          <p:attrName>style.visibility</p:attrName>
                                        </p:attrNameLst>
                                      </p:cBhvr>
                                      <p:to>
                                        <p:strVal val="visible"/>
                                      </p:to>
                                    </p:set>
                                  </p:childTnLst>
                                </p:cTn>
                              </p:par>
                            </p:childTnLst>
                          </p:cTn>
                        </p:par>
                        <p:par>
                          <p:cTn id="78" fill="hold" nodeType="afterGroup">
                            <p:stCondLst>
                              <p:cond delay="0"/>
                            </p:stCondLst>
                            <p:childTnLst>
                              <p:par>
                                <p:cTn id="79" presetID="1" presetClass="entr" presetSubtype="0" fill="hold" grpId="0" nodeType="afterEffect">
                                  <p:stCondLst>
                                    <p:cond delay="0"/>
                                  </p:stCondLst>
                                  <p:childTnLst>
                                    <p:set>
                                      <p:cBhvr>
                                        <p:cTn id="80" dur="1" fill="hold">
                                          <p:stCondLst>
                                            <p:cond delay="0"/>
                                          </p:stCondLst>
                                        </p:cTn>
                                        <p:tgtEl>
                                          <p:spTgt spid="194605"/>
                                        </p:tgtEl>
                                        <p:attrNameLst>
                                          <p:attrName>style.visibility</p:attrName>
                                        </p:attrNameLst>
                                      </p:cBhvr>
                                      <p:to>
                                        <p:strVal val="visible"/>
                                      </p:to>
                                    </p:set>
                                  </p:childTnLst>
                                </p:cTn>
                              </p:par>
                            </p:childTnLst>
                          </p:cTn>
                        </p:par>
                        <p:par>
                          <p:cTn id="81" fill="hold" nodeType="afterGroup">
                            <p:stCondLst>
                              <p:cond delay="0"/>
                            </p:stCondLst>
                            <p:childTnLst>
                              <p:par>
                                <p:cTn id="82" presetID="1" presetClass="entr" presetSubtype="0" fill="hold" grpId="0" nodeType="afterEffect">
                                  <p:stCondLst>
                                    <p:cond delay="0"/>
                                  </p:stCondLst>
                                  <p:childTnLst>
                                    <p:set>
                                      <p:cBhvr>
                                        <p:cTn id="83" dur="1" fill="hold">
                                          <p:stCondLst>
                                            <p:cond delay="0"/>
                                          </p:stCondLst>
                                        </p:cTn>
                                        <p:tgtEl>
                                          <p:spTgt spid="194606"/>
                                        </p:tgtEl>
                                        <p:attrNameLst>
                                          <p:attrName>style.visibility</p:attrName>
                                        </p:attrNameLst>
                                      </p:cBhvr>
                                      <p:to>
                                        <p:strVal val="visible"/>
                                      </p:to>
                                    </p:set>
                                  </p:childTnLst>
                                </p:cTn>
                              </p:par>
                            </p:childTnLst>
                          </p:cTn>
                        </p:par>
                        <p:par>
                          <p:cTn id="84" fill="hold" nodeType="afterGroup">
                            <p:stCondLst>
                              <p:cond delay="0"/>
                            </p:stCondLst>
                            <p:childTnLst>
                              <p:par>
                                <p:cTn id="85" presetID="1" presetClass="entr" presetSubtype="0" fill="hold" grpId="0" nodeType="afterEffect">
                                  <p:stCondLst>
                                    <p:cond delay="0"/>
                                  </p:stCondLst>
                                  <p:childTnLst>
                                    <p:set>
                                      <p:cBhvr>
                                        <p:cTn id="86" dur="1" fill="hold">
                                          <p:stCondLst>
                                            <p:cond delay="0"/>
                                          </p:stCondLst>
                                        </p:cTn>
                                        <p:tgtEl>
                                          <p:spTgt spid="194607"/>
                                        </p:tgtEl>
                                        <p:attrNameLst>
                                          <p:attrName>style.visibility</p:attrName>
                                        </p:attrNameLst>
                                      </p:cBhvr>
                                      <p:to>
                                        <p:strVal val="visible"/>
                                      </p:to>
                                    </p:set>
                                  </p:childTnLst>
                                </p:cTn>
                              </p:par>
                            </p:childTnLst>
                          </p:cTn>
                        </p:par>
                        <p:par>
                          <p:cTn id="87" fill="hold" nodeType="afterGroup">
                            <p:stCondLst>
                              <p:cond delay="0"/>
                            </p:stCondLst>
                            <p:childTnLst>
                              <p:par>
                                <p:cTn id="88" presetID="1" presetClass="entr" presetSubtype="0" fill="hold" grpId="0" nodeType="afterEffect">
                                  <p:stCondLst>
                                    <p:cond delay="0"/>
                                  </p:stCondLst>
                                  <p:childTnLst>
                                    <p:set>
                                      <p:cBhvr>
                                        <p:cTn id="89" dur="1" fill="hold">
                                          <p:stCondLst>
                                            <p:cond delay="0"/>
                                          </p:stCondLst>
                                        </p:cTn>
                                        <p:tgtEl>
                                          <p:spTgt spid="194608"/>
                                        </p:tgtEl>
                                        <p:attrNameLst>
                                          <p:attrName>style.visibility</p:attrName>
                                        </p:attrNameLst>
                                      </p:cBhvr>
                                      <p:to>
                                        <p:strVal val="visible"/>
                                      </p:to>
                                    </p:set>
                                  </p:childTnLst>
                                </p:cTn>
                              </p:par>
                            </p:childTnLst>
                          </p:cTn>
                        </p:par>
                        <p:par>
                          <p:cTn id="90" fill="hold" nodeType="afterGroup">
                            <p:stCondLst>
                              <p:cond delay="0"/>
                            </p:stCondLst>
                            <p:childTnLst>
                              <p:par>
                                <p:cTn id="91" presetID="1" presetClass="entr" presetSubtype="0" fill="hold" grpId="0" nodeType="afterEffect">
                                  <p:stCondLst>
                                    <p:cond delay="0"/>
                                  </p:stCondLst>
                                  <p:childTnLst>
                                    <p:set>
                                      <p:cBhvr>
                                        <p:cTn id="92" dur="1" fill="hold">
                                          <p:stCondLst>
                                            <p:cond delay="0"/>
                                          </p:stCondLst>
                                        </p:cTn>
                                        <p:tgtEl>
                                          <p:spTgt spid="194609"/>
                                        </p:tgtEl>
                                        <p:attrNameLst>
                                          <p:attrName>style.visibility</p:attrName>
                                        </p:attrNameLst>
                                      </p:cBhvr>
                                      <p:to>
                                        <p:strVal val="visible"/>
                                      </p:to>
                                    </p:set>
                                  </p:childTnLst>
                                </p:cTn>
                              </p:par>
                            </p:childTnLst>
                          </p:cTn>
                        </p:par>
                        <p:par>
                          <p:cTn id="93" fill="hold" nodeType="afterGroup">
                            <p:stCondLst>
                              <p:cond delay="0"/>
                            </p:stCondLst>
                            <p:childTnLst>
                              <p:par>
                                <p:cTn id="94" presetID="1" presetClass="entr" presetSubtype="0" fill="hold" grpId="0" nodeType="afterEffect">
                                  <p:stCondLst>
                                    <p:cond delay="0"/>
                                  </p:stCondLst>
                                  <p:childTnLst>
                                    <p:set>
                                      <p:cBhvr>
                                        <p:cTn id="95" dur="1" fill="hold">
                                          <p:stCondLst>
                                            <p:cond delay="0"/>
                                          </p:stCondLst>
                                        </p:cTn>
                                        <p:tgtEl>
                                          <p:spTgt spid="194610"/>
                                        </p:tgtEl>
                                        <p:attrNameLst>
                                          <p:attrName>style.visibility</p:attrName>
                                        </p:attrNameLst>
                                      </p:cBhvr>
                                      <p:to>
                                        <p:strVal val="visible"/>
                                      </p:to>
                                    </p:set>
                                  </p:childTnLst>
                                </p:cTn>
                              </p:par>
                            </p:childTnLst>
                          </p:cTn>
                        </p:par>
                        <p:par>
                          <p:cTn id="96" fill="hold" nodeType="afterGroup">
                            <p:stCondLst>
                              <p:cond delay="0"/>
                            </p:stCondLst>
                            <p:childTnLst>
                              <p:par>
                                <p:cTn id="97" presetID="1" presetClass="entr" presetSubtype="0" fill="hold" grpId="0" nodeType="afterEffect">
                                  <p:stCondLst>
                                    <p:cond delay="0"/>
                                  </p:stCondLst>
                                  <p:childTnLst>
                                    <p:set>
                                      <p:cBhvr>
                                        <p:cTn id="98" dur="1" fill="hold">
                                          <p:stCondLst>
                                            <p:cond delay="0"/>
                                          </p:stCondLst>
                                        </p:cTn>
                                        <p:tgtEl>
                                          <p:spTgt spid="194611"/>
                                        </p:tgtEl>
                                        <p:attrNameLst>
                                          <p:attrName>style.visibility</p:attrName>
                                        </p:attrNameLst>
                                      </p:cBhvr>
                                      <p:to>
                                        <p:strVal val="visible"/>
                                      </p:to>
                                    </p:set>
                                  </p:childTnLst>
                                </p:cTn>
                              </p:par>
                            </p:childTnLst>
                          </p:cTn>
                        </p:par>
                        <p:par>
                          <p:cTn id="99" fill="hold" nodeType="afterGroup">
                            <p:stCondLst>
                              <p:cond delay="0"/>
                            </p:stCondLst>
                            <p:childTnLst>
                              <p:par>
                                <p:cTn id="100" presetID="1" presetClass="entr" presetSubtype="0" fill="hold" nodeType="afterEffect">
                                  <p:stCondLst>
                                    <p:cond delay="0"/>
                                  </p:stCondLst>
                                  <p:childTnLst>
                                    <p:set>
                                      <p:cBhvr>
                                        <p:cTn id="101" dur="1" fill="hold">
                                          <p:stCondLst>
                                            <p:cond delay="0"/>
                                          </p:stCondLst>
                                        </p:cTn>
                                        <p:tgtEl>
                                          <p:spTgt spid="194640"/>
                                        </p:tgtEl>
                                        <p:attrNameLst>
                                          <p:attrName>style.visibility</p:attrName>
                                        </p:attrNameLst>
                                      </p:cBhvr>
                                      <p:to>
                                        <p:strVal val="visible"/>
                                      </p:to>
                                    </p:set>
                                  </p:childTnLst>
                                </p:cTn>
                              </p:par>
                            </p:childTnLst>
                          </p:cTn>
                        </p:par>
                        <p:par>
                          <p:cTn id="102" fill="hold" nodeType="afterGroup">
                            <p:stCondLst>
                              <p:cond delay="0"/>
                            </p:stCondLst>
                            <p:childTnLst>
                              <p:par>
                                <p:cTn id="103" presetID="1" presetClass="entr" presetSubtype="0" fill="hold" grpId="0" nodeType="afterEffect">
                                  <p:stCondLst>
                                    <p:cond delay="0"/>
                                  </p:stCondLst>
                                  <p:childTnLst>
                                    <p:set>
                                      <p:cBhvr>
                                        <p:cTn id="104" dur="1" fill="hold">
                                          <p:stCondLst>
                                            <p:cond delay="0"/>
                                          </p:stCondLst>
                                        </p:cTn>
                                        <p:tgtEl>
                                          <p:spTgt spid="194617"/>
                                        </p:tgtEl>
                                        <p:attrNameLst>
                                          <p:attrName>style.visibility</p:attrName>
                                        </p:attrNameLst>
                                      </p:cBhvr>
                                      <p:to>
                                        <p:strVal val="visible"/>
                                      </p:to>
                                    </p:set>
                                  </p:childTnLst>
                                </p:cTn>
                              </p:par>
                            </p:childTnLst>
                          </p:cTn>
                        </p:par>
                        <p:par>
                          <p:cTn id="105" fill="hold" nodeType="afterGroup">
                            <p:stCondLst>
                              <p:cond delay="0"/>
                            </p:stCondLst>
                            <p:childTnLst>
                              <p:par>
                                <p:cTn id="106" presetID="57" presetClass="path" presetSubtype="0" accel="50000" decel="50000" fill="hold" nodeType="afterEffect">
                                  <p:stCondLst>
                                    <p:cond delay="0"/>
                                  </p:stCondLst>
                                  <p:childTnLst>
                                    <p:animMotion origin="layout" path="M -0.00295 -0.00069 L -0.00295 -0.01204 C -0.00295 -0.01713 0.03507 -0.02245 0.06649 -0.02245 L 0.13663 -0.02245 " pathEditMode="relative" rAng="0" ptsTypes="FfFF">
                                      <p:cBhvr>
                                        <p:cTn id="107" dur="2000" fill="hold"/>
                                        <p:tgtEl>
                                          <p:spTgt spid="194640"/>
                                        </p:tgtEl>
                                        <p:attrNameLst>
                                          <p:attrName>ppt_x</p:attrName>
                                          <p:attrName>ppt_y</p:attrName>
                                        </p:attrNameLst>
                                      </p:cBhvr>
                                      <p:rCtr x="6979" y="-108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79" grpId="0" animBg="1"/>
      <p:bldP spid="194580" grpId="0" animBg="1"/>
      <p:bldP spid="194581" grpId="0" animBg="1"/>
      <p:bldP spid="194582" grpId="0" animBg="1"/>
      <p:bldP spid="194583" grpId="0"/>
      <p:bldP spid="194584" grpId="0"/>
      <p:bldP spid="194585" grpId="0"/>
      <p:bldP spid="194591" grpId="0" animBg="1"/>
      <p:bldP spid="194592" grpId="0" animBg="1"/>
      <p:bldP spid="194593" grpId="0" animBg="1"/>
      <p:bldP spid="194594" grpId="0" animBg="1"/>
      <p:bldP spid="194595" grpId="0" animBg="1"/>
      <p:bldP spid="194596" grpId="0"/>
      <p:bldP spid="194597" grpId="0"/>
      <p:bldP spid="194598" grpId="0"/>
      <p:bldP spid="194604" grpId="0" animBg="1"/>
      <p:bldP spid="194604" grpId="1" animBg="1"/>
      <p:bldP spid="194605" grpId="0" animBg="1"/>
      <p:bldP spid="194606" grpId="0" animBg="1"/>
      <p:bldP spid="194607" grpId="0" animBg="1"/>
      <p:bldP spid="194608" grpId="0" animBg="1"/>
      <p:bldP spid="194609" grpId="0"/>
      <p:bldP spid="194610" grpId="0"/>
      <p:bldP spid="194611" grpId="0"/>
      <p:bldP spid="194617" grpId="0"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81923" name="Text Box 2"/>
          <p:cNvSpPr txBox="1">
            <a:spLocks noChangeArrowheads="1"/>
          </p:cNvSpPr>
          <p:nvPr/>
        </p:nvSpPr>
        <p:spPr bwMode="auto">
          <a:xfrm>
            <a:off x="990600" y="1196975"/>
            <a:ext cx="7192963" cy="556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solidFill>
                  <a:srgbClr val="FFFF00"/>
                </a:solidFill>
              </a:rPr>
              <a:t>Line	</a:t>
            </a:r>
            <a:r>
              <a:rPr kumimoji="1" lang="en-US" altLang="zh-CN" sz="2400"/>
              <a:t>void </a:t>
            </a:r>
            <a:r>
              <a:rPr kumimoji="1" lang="en-US" altLang="zh-CN" sz="2400">
                <a:solidFill>
                  <a:srgbClr val="FFFF00"/>
                </a:solidFill>
              </a:rPr>
              <a:t>Hanoi</a:t>
            </a:r>
            <a:r>
              <a:rPr kumimoji="1" lang="en-US" altLang="zh-CN" sz="2400"/>
              <a:t> (int n, char x, char y, char z)</a:t>
            </a:r>
          </a:p>
          <a:p>
            <a:pPr eaLnBrk="1" hangingPunct="1"/>
            <a:r>
              <a:rPr kumimoji="1" lang="en-US" altLang="zh-CN" sz="2400">
                <a:solidFill>
                  <a:srgbClr val="FFFF00"/>
                </a:solidFill>
              </a:rPr>
              <a:t>  1	</a:t>
            </a:r>
            <a:r>
              <a:rPr kumimoji="1" lang="en-US" altLang="zh-CN" sz="2400"/>
              <a:t>{</a:t>
            </a:r>
          </a:p>
          <a:p>
            <a:pPr eaLnBrk="1" hangingPunct="1"/>
            <a:r>
              <a:rPr kumimoji="1" lang="en-US" altLang="zh-CN" sz="2400">
                <a:solidFill>
                  <a:srgbClr val="FFFF00"/>
                </a:solidFill>
              </a:rPr>
              <a:t>  2		</a:t>
            </a:r>
            <a:r>
              <a:rPr kumimoji="1" lang="en-US" altLang="zh-CN" sz="2400"/>
              <a:t>if (n = = 1)</a:t>
            </a:r>
          </a:p>
          <a:p>
            <a:pPr eaLnBrk="1" hangingPunct="1"/>
            <a:r>
              <a:rPr kumimoji="1" lang="en-US" altLang="zh-CN" sz="2400">
                <a:solidFill>
                  <a:srgbClr val="FFFF00"/>
                </a:solidFill>
              </a:rPr>
              <a:t>  3			</a:t>
            </a:r>
            <a:r>
              <a:rPr kumimoji="1" lang="en-US" altLang="zh-CN" sz="2400"/>
              <a:t>move(x, 1, z);</a:t>
            </a:r>
          </a:p>
          <a:p>
            <a:pPr eaLnBrk="1" hangingPunct="1"/>
            <a:r>
              <a:rPr kumimoji="1" lang="en-US" altLang="zh-CN" sz="2400">
                <a:solidFill>
                  <a:srgbClr val="FFFF00"/>
                </a:solidFill>
              </a:rPr>
              <a:t>  4		</a:t>
            </a:r>
            <a:r>
              <a:rPr kumimoji="1" lang="en-US" altLang="zh-CN" sz="2400"/>
              <a:t>else {</a:t>
            </a:r>
          </a:p>
          <a:p>
            <a:pPr eaLnBrk="1" hangingPunct="1"/>
            <a:r>
              <a:rPr kumimoji="1" lang="en-US" altLang="zh-CN" sz="2400">
                <a:solidFill>
                  <a:srgbClr val="FFFF00"/>
                </a:solidFill>
              </a:rPr>
              <a:t>  5			Hanoi</a:t>
            </a:r>
            <a:r>
              <a:rPr kumimoji="1" lang="en-US" altLang="zh-CN" sz="2400"/>
              <a:t> (</a:t>
            </a:r>
            <a:r>
              <a:rPr kumimoji="1" lang="en-US" altLang="zh-CN" sz="2400">
                <a:solidFill>
                  <a:srgbClr val="33CC33"/>
                </a:solidFill>
              </a:rPr>
              <a:t>n-1, x, z, y</a:t>
            </a:r>
            <a:r>
              <a:rPr kumimoji="1" lang="en-US" altLang="zh-CN" sz="2400"/>
              <a:t>);</a:t>
            </a:r>
          </a:p>
          <a:p>
            <a:pPr eaLnBrk="1" hangingPunct="1"/>
            <a:r>
              <a:rPr kumimoji="1" lang="en-US" altLang="zh-CN" sz="2400">
                <a:solidFill>
                  <a:srgbClr val="FFFF00"/>
                </a:solidFill>
              </a:rPr>
              <a:t>  6			</a:t>
            </a:r>
            <a:r>
              <a:rPr kumimoji="1" lang="en-US" altLang="zh-CN" sz="2400"/>
              <a:t>move (x, n, z);</a:t>
            </a:r>
          </a:p>
          <a:p>
            <a:pPr eaLnBrk="1" hangingPunct="1"/>
            <a:r>
              <a:rPr kumimoji="1" lang="en-US" altLang="zh-CN" sz="2400">
                <a:solidFill>
                  <a:srgbClr val="FFFF00"/>
                </a:solidFill>
              </a:rPr>
              <a:t>  7			Hanoi</a:t>
            </a:r>
            <a:r>
              <a:rPr kumimoji="1" lang="en-US" altLang="zh-CN" sz="2400"/>
              <a:t> (</a:t>
            </a:r>
            <a:r>
              <a:rPr kumimoji="1" lang="en-US" altLang="zh-CN" sz="2400">
                <a:solidFill>
                  <a:srgbClr val="33CC33"/>
                </a:solidFill>
              </a:rPr>
              <a:t>n-1, y, x, z</a:t>
            </a:r>
            <a:r>
              <a:rPr kumimoji="1" lang="en-US" altLang="zh-CN" sz="2400"/>
              <a:t>);</a:t>
            </a:r>
          </a:p>
          <a:p>
            <a:pPr eaLnBrk="1" hangingPunct="1"/>
            <a:r>
              <a:rPr kumimoji="1" lang="en-US" altLang="zh-CN" sz="2400">
                <a:solidFill>
                  <a:srgbClr val="FFFF00"/>
                </a:solidFill>
              </a:rPr>
              <a:t>  8		</a:t>
            </a:r>
            <a:r>
              <a:rPr kumimoji="1" lang="en-US" altLang="zh-CN" sz="2400"/>
              <a:t>}</a:t>
            </a:r>
          </a:p>
          <a:p>
            <a:pPr eaLnBrk="1" hangingPunct="1"/>
            <a:r>
              <a:rPr kumimoji="1" lang="en-US" altLang="zh-CN" sz="2400">
                <a:solidFill>
                  <a:srgbClr val="FFFF00"/>
                </a:solidFill>
              </a:rPr>
              <a:t>  9	</a:t>
            </a:r>
            <a:r>
              <a:rPr kumimoji="1" lang="en-US" altLang="zh-CN" sz="2400"/>
              <a:t>}</a:t>
            </a:r>
          </a:p>
          <a:p>
            <a:pPr eaLnBrk="1" hangingPunct="1"/>
            <a:endParaRPr kumimoji="1" lang="en-US" altLang="zh-CN" sz="2400">
              <a:solidFill>
                <a:srgbClr val="FFFF00"/>
              </a:solidFill>
            </a:endParaRPr>
          </a:p>
          <a:p>
            <a:pPr eaLnBrk="1" hangingPunct="1"/>
            <a:r>
              <a:rPr kumimoji="1" lang="en-US" altLang="zh-CN" sz="2400"/>
              <a:t>void </a:t>
            </a:r>
            <a:r>
              <a:rPr kumimoji="1" lang="en-US" altLang="zh-CN" sz="2400">
                <a:solidFill>
                  <a:srgbClr val="FFFF00"/>
                </a:solidFill>
              </a:rPr>
              <a:t>move</a:t>
            </a:r>
            <a:r>
              <a:rPr kumimoji="1" lang="en-US" altLang="zh-CN" sz="2400"/>
              <a:t> (char x, int n, char y)</a:t>
            </a:r>
          </a:p>
          <a:p>
            <a:pPr eaLnBrk="1" hangingPunct="1"/>
            <a:r>
              <a:rPr kumimoji="1" lang="en-US" altLang="zh-CN" sz="2400"/>
              <a:t>{</a:t>
            </a:r>
          </a:p>
          <a:p>
            <a:pPr eaLnBrk="1" hangingPunct="1"/>
            <a:r>
              <a:rPr kumimoji="1" lang="en-US" altLang="zh-CN" sz="2400"/>
              <a:t>	printf(“Move disk %d from %c to %c”, n, x, y);</a:t>
            </a:r>
          </a:p>
          <a:p>
            <a:pPr eaLnBrk="1" hangingPunct="1"/>
            <a:r>
              <a:rPr kumimoji="1" lang="en-US" altLang="zh-CN" sz="2400"/>
              <a:t>}</a:t>
            </a:r>
          </a:p>
        </p:txBody>
      </p:sp>
      <p:sp>
        <p:nvSpPr>
          <p:cNvPr id="81924" name="Line 3"/>
          <p:cNvSpPr>
            <a:spLocks noChangeShapeType="1"/>
          </p:cNvSpPr>
          <p:nvPr/>
        </p:nvSpPr>
        <p:spPr bwMode="auto">
          <a:xfrm>
            <a:off x="1876425" y="1295400"/>
            <a:ext cx="0" cy="3789363"/>
          </a:xfrm>
          <a:prstGeom prst="line">
            <a:avLst/>
          </a:prstGeom>
          <a:noFill/>
          <a:ln w="28575">
            <a:solidFill>
              <a:schemeClr val="tx2"/>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1925" name="Rectangle 5"/>
          <p:cNvSpPr>
            <a:spLocks noGrp="1" noChangeArrowheads="1"/>
          </p:cNvSpPr>
          <p:nvPr>
            <p:ph type="title"/>
          </p:nvPr>
        </p:nvSpPr>
        <p:spPr>
          <a:xfrm>
            <a:off x="457200" y="115888"/>
            <a:ext cx="8229600" cy="1139825"/>
          </a:xfrm>
        </p:spPr>
        <p:txBody>
          <a:bodyPr/>
          <a:lstStyle/>
          <a:p>
            <a:pPr eaLnBrk="1" hangingPunct="1"/>
            <a:r>
              <a:rPr lang="en-US" altLang="zh-CN" sz="4000" b="0" dirty="0" smtClean="0"/>
              <a:t>Recursive solution of Hanoi tower</a:t>
            </a:r>
          </a:p>
        </p:txBody>
      </p:sp>
      <p:sp>
        <p:nvSpPr>
          <p:cNvPr id="81926" name="AutoShape 8">
            <a:hlinkClick r:id="" action="ppaction://hlinkshowjump?jump=nextslide" highlightClick="1"/>
          </p:cNvPr>
          <p:cNvSpPr>
            <a:spLocks noChangeArrowheads="1"/>
          </p:cNvSpPr>
          <p:nvPr/>
        </p:nvSpPr>
        <p:spPr bwMode="auto">
          <a:xfrm>
            <a:off x="6302375" y="5230813"/>
            <a:ext cx="2590800" cy="719137"/>
          </a:xfrm>
          <a:prstGeom prst="actionButtonBlank">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2400">
                <a:solidFill>
                  <a:srgbClr val="FFFF00"/>
                </a:solidFill>
              </a:rPr>
              <a:t>Hanoi (3, a, b, c)</a:t>
            </a:r>
            <a:endParaRPr lang="en-US" altLang="zh-CN" sz="1600">
              <a:solidFill>
                <a:srgbClr val="FFFF00"/>
              </a:solidFill>
            </a:endParaRPr>
          </a:p>
        </p:txBody>
      </p:sp>
      <p:sp>
        <p:nvSpPr>
          <p:cNvPr id="81927" name="Line 9"/>
          <p:cNvSpPr>
            <a:spLocks noChangeShapeType="1"/>
          </p:cNvSpPr>
          <p:nvPr/>
        </p:nvSpPr>
        <p:spPr bwMode="auto">
          <a:xfrm>
            <a:off x="1116013" y="1628775"/>
            <a:ext cx="6696075" cy="0"/>
          </a:xfrm>
          <a:prstGeom prst="line">
            <a:avLst/>
          </a:prstGeom>
          <a:noFill/>
          <a:ln w="12700">
            <a:solidFill>
              <a:schemeClr val="tx2"/>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81928" name="Line 10"/>
          <p:cNvSpPr>
            <a:spLocks noChangeShapeType="1"/>
          </p:cNvSpPr>
          <p:nvPr/>
        </p:nvSpPr>
        <p:spPr bwMode="auto">
          <a:xfrm>
            <a:off x="1116013" y="1995488"/>
            <a:ext cx="6696075" cy="0"/>
          </a:xfrm>
          <a:prstGeom prst="line">
            <a:avLst/>
          </a:prstGeom>
          <a:noFill/>
          <a:ln w="12700">
            <a:solidFill>
              <a:schemeClr val="tx2"/>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81929" name="Line 11"/>
          <p:cNvSpPr>
            <a:spLocks noChangeShapeType="1"/>
          </p:cNvSpPr>
          <p:nvPr/>
        </p:nvSpPr>
        <p:spPr bwMode="auto">
          <a:xfrm>
            <a:off x="1116013" y="2363788"/>
            <a:ext cx="6696075" cy="0"/>
          </a:xfrm>
          <a:prstGeom prst="line">
            <a:avLst/>
          </a:prstGeom>
          <a:noFill/>
          <a:ln w="12700">
            <a:solidFill>
              <a:schemeClr val="tx2"/>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81930" name="Line 12"/>
          <p:cNvSpPr>
            <a:spLocks noChangeShapeType="1"/>
          </p:cNvSpPr>
          <p:nvPr/>
        </p:nvSpPr>
        <p:spPr bwMode="auto">
          <a:xfrm>
            <a:off x="1116013" y="2732088"/>
            <a:ext cx="6696075" cy="0"/>
          </a:xfrm>
          <a:prstGeom prst="line">
            <a:avLst/>
          </a:prstGeom>
          <a:noFill/>
          <a:ln w="12700">
            <a:solidFill>
              <a:schemeClr val="tx2"/>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81931" name="Line 13"/>
          <p:cNvSpPr>
            <a:spLocks noChangeShapeType="1"/>
          </p:cNvSpPr>
          <p:nvPr/>
        </p:nvSpPr>
        <p:spPr bwMode="auto">
          <a:xfrm>
            <a:off x="1116013" y="3100388"/>
            <a:ext cx="6696075" cy="0"/>
          </a:xfrm>
          <a:prstGeom prst="line">
            <a:avLst/>
          </a:prstGeom>
          <a:noFill/>
          <a:ln w="12700">
            <a:solidFill>
              <a:schemeClr val="tx2"/>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81932" name="Line 14"/>
          <p:cNvSpPr>
            <a:spLocks noChangeShapeType="1"/>
          </p:cNvSpPr>
          <p:nvPr/>
        </p:nvSpPr>
        <p:spPr bwMode="auto">
          <a:xfrm>
            <a:off x="1116013" y="3468688"/>
            <a:ext cx="6696075" cy="0"/>
          </a:xfrm>
          <a:prstGeom prst="line">
            <a:avLst/>
          </a:prstGeom>
          <a:noFill/>
          <a:ln w="12700">
            <a:solidFill>
              <a:schemeClr val="tx2"/>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81933" name="Line 15"/>
          <p:cNvSpPr>
            <a:spLocks noChangeShapeType="1"/>
          </p:cNvSpPr>
          <p:nvPr/>
        </p:nvSpPr>
        <p:spPr bwMode="auto">
          <a:xfrm>
            <a:off x="1116013" y="3836988"/>
            <a:ext cx="6696075" cy="0"/>
          </a:xfrm>
          <a:prstGeom prst="line">
            <a:avLst/>
          </a:prstGeom>
          <a:noFill/>
          <a:ln w="12700">
            <a:solidFill>
              <a:schemeClr val="tx2"/>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81934" name="Line 16"/>
          <p:cNvSpPr>
            <a:spLocks noChangeShapeType="1"/>
          </p:cNvSpPr>
          <p:nvPr/>
        </p:nvSpPr>
        <p:spPr bwMode="auto">
          <a:xfrm>
            <a:off x="1116013" y="4205288"/>
            <a:ext cx="6696075" cy="0"/>
          </a:xfrm>
          <a:prstGeom prst="line">
            <a:avLst/>
          </a:prstGeom>
          <a:noFill/>
          <a:ln w="12700">
            <a:solidFill>
              <a:schemeClr val="tx2"/>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81935" name="Line 17"/>
          <p:cNvSpPr>
            <a:spLocks noChangeShapeType="1"/>
          </p:cNvSpPr>
          <p:nvPr/>
        </p:nvSpPr>
        <p:spPr bwMode="auto">
          <a:xfrm>
            <a:off x="1116013" y="4573588"/>
            <a:ext cx="6696075" cy="0"/>
          </a:xfrm>
          <a:prstGeom prst="line">
            <a:avLst/>
          </a:prstGeom>
          <a:noFill/>
          <a:ln w="12700">
            <a:solidFill>
              <a:schemeClr val="tx2"/>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81936" name="Line 18"/>
          <p:cNvSpPr>
            <a:spLocks noChangeShapeType="1"/>
          </p:cNvSpPr>
          <p:nvPr/>
        </p:nvSpPr>
        <p:spPr bwMode="auto">
          <a:xfrm>
            <a:off x="1116013" y="4941888"/>
            <a:ext cx="6696075" cy="0"/>
          </a:xfrm>
          <a:prstGeom prst="line">
            <a:avLst/>
          </a:prstGeom>
          <a:noFill/>
          <a:ln w="12700">
            <a:solidFill>
              <a:schemeClr val="tx2"/>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页脚占位符 2"/>
          <p:cNvSpPr>
            <a:spLocks noGrp="1"/>
          </p:cNvSpPr>
          <p:nvPr>
            <p:ph type="ftr" sz="quarter" idx="11"/>
          </p:nvPr>
        </p:nvSpPr>
        <p:spPr/>
        <p:txBody>
          <a:bodyPr/>
          <a:lstStyle/>
          <a:p>
            <a:pPr>
              <a:defRPr/>
            </a:pPr>
            <a:endParaRPr lang="en-US" altLang="zh-CN"/>
          </a:p>
          <a:p>
            <a:pPr>
              <a:defRPr/>
            </a:pPr>
            <a:r>
              <a:rPr lang="en-US" altLang="zh-CN"/>
              <a:t>Prof. Q. Wang</a:t>
            </a:r>
          </a:p>
        </p:txBody>
      </p:sp>
      <p:sp>
        <p:nvSpPr>
          <p:cNvPr id="82947" name="Rectangle 2"/>
          <p:cNvSpPr>
            <a:spLocks noChangeArrowheads="1"/>
          </p:cNvSpPr>
          <p:nvPr/>
        </p:nvSpPr>
        <p:spPr bwMode="auto">
          <a:xfrm>
            <a:off x="0" y="12700"/>
            <a:ext cx="9144000" cy="683101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zh-CN" altLang="zh-CN" sz="2400">
              <a:latin typeface="Times New Roman" pitchFamily="18" charset="0"/>
            </a:endParaRPr>
          </a:p>
        </p:txBody>
      </p:sp>
      <p:sp>
        <p:nvSpPr>
          <p:cNvPr id="82948" name="Line 7"/>
          <p:cNvSpPr>
            <a:spLocks noChangeShapeType="1"/>
          </p:cNvSpPr>
          <p:nvPr/>
        </p:nvSpPr>
        <p:spPr bwMode="auto">
          <a:xfrm>
            <a:off x="0" y="752475"/>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949" name="Line 11"/>
          <p:cNvSpPr>
            <a:spLocks noChangeShapeType="1"/>
          </p:cNvSpPr>
          <p:nvPr/>
        </p:nvSpPr>
        <p:spPr bwMode="auto">
          <a:xfrm>
            <a:off x="0" y="2276475"/>
            <a:ext cx="5791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950" name="Line 12"/>
          <p:cNvSpPr>
            <a:spLocks noChangeShapeType="1"/>
          </p:cNvSpPr>
          <p:nvPr/>
        </p:nvSpPr>
        <p:spPr bwMode="auto">
          <a:xfrm>
            <a:off x="0" y="3876675"/>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951" name="Line 13"/>
          <p:cNvSpPr>
            <a:spLocks noChangeShapeType="1"/>
          </p:cNvSpPr>
          <p:nvPr/>
        </p:nvSpPr>
        <p:spPr bwMode="auto">
          <a:xfrm>
            <a:off x="0" y="5476875"/>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952" name="Line 14"/>
          <p:cNvSpPr>
            <a:spLocks noChangeShapeType="1"/>
          </p:cNvSpPr>
          <p:nvPr/>
        </p:nvSpPr>
        <p:spPr bwMode="auto">
          <a:xfrm>
            <a:off x="2590800" y="0"/>
            <a:ext cx="0" cy="6858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953" name="Line 15"/>
          <p:cNvSpPr>
            <a:spLocks noChangeShapeType="1"/>
          </p:cNvSpPr>
          <p:nvPr/>
        </p:nvSpPr>
        <p:spPr bwMode="auto">
          <a:xfrm>
            <a:off x="838200" y="-9525"/>
            <a:ext cx="0" cy="6858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954" name="Line 16"/>
          <p:cNvSpPr>
            <a:spLocks noChangeShapeType="1"/>
          </p:cNvSpPr>
          <p:nvPr/>
        </p:nvSpPr>
        <p:spPr bwMode="auto">
          <a:xfrm>
            <a:off x="5791200" y="0"/>
            <a:ext cx="0" cy="6858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955" name="Text Box 18"/>
          <p:cNvSpPr txBox="1">
            <a:spLocks noChangeArrowheads="1"/>
          </p:cNvSpPr>
          <p:nvPr/>
        </p:nvSpPr>
        <p:spPr bwMode="auto">
          <a:xfrm>
            <a:off x="0" y="7938"/>
            <a:ext cx="762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000">
                <a:latin typeface="Times New Roman" pitchFamily="18" charset="0"/>
              </a:rPr>
              <a:t>Level</a:t>
            </a:r>
            <a:endParaRPr kumimoji="1" lang="en-US" altLang="zh-CN" sz="2400">
              <a:latin typeface="Times New Roman" pitchFamily="18" charset="0"/>
            </a:endParaRPr>
          </a:p>
        </p:txBody>
      </p:sp>
      <p:sp>
        <p:nvSpPr>
          <p:cNvPr id="82956" name="Text Box 19"/>
          <p:cNvSpPr txBox="1">
            <a:spLocks noChangeArrowheads="1"/>
          </p:cNvSpPr>
          <p:nvPr/>
        </p:nvSpPr>
        <p:spPr bwMode="auto">
          <a:xfrm>
            <a:off x="914400" y="7938"/>
            <a:ext cx="15430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000">
                <a:latin typeface="Times New Roman" pitchFamily="18" charset="0"/>
              </a:rPr>
              <a:t>Execute lines</a:t>
            </a:r>
            <a:endParaRPr kumimoji="1" lang="en-US" altLang="zh-CN" sz="2400">
              <a:latin typeface="Times New Roman" pitchFamily="18" charset="0"/>
            </a:endParaRPr>
          </a:p>
        </p:txBody>
      </p:sp>
      <p:sp>
        <p:nvSpPr>
          <p:cNvPr id="82957" name="Text Box 20"/>
          <p:cNvSpPr txBox="1">
            <a:spLocks noChangeArrowheads="1"/>
          </p:cNvSpPr>
          <p:nvPr/>
        </p:nvSpPr>
        <p:spPr bwMode="auto">
          <a:xfrm>
            <a:off x="2693988" y="7938"/>
            <a:ext cx="2963862"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lgn="ctr" eaLnBrk="1" hangingPunct="1"/>
            <a:r>
              <a:rPr kumimoji="1" lang="en-US" altLang="zh-CN" sz="2000">
                <a:latin typeface="Times New Roman" pitchFamily="18" charset="0"/>
              </a:rPr>
              <a:t>State of recursive stack</a:t>
            </a:r>
          </a:p>
          <a:p>
            <a:pPr algn="ctr" eaLnBrk="1" hangingPunct="1"/>
            <a:r>
              <a:rPr kumimoji="1" lang="zh-CN" altLang="en-US" sz="2000" b="1" dirty="0">
                <a:solidFill>
                  <a:srgbClr val="FFFF00"/>
                </a:solidFill>
                <a:latin typeface="Times New Roman" pitchFamily="18" charset="0"/>
              </a:rPr>
              <a:t>（</a:t>
            </a:r>
            <a:r>
              <a:rPr kumimoji="1" lang="en-US" altLang="zh-CN" sz="2000" b="1" dirty="0">
                <a:solidFill>
                  <a:srgbClr val="FFFF00"/>
                </a:solidFill>
                <a:latin typeface="Times New Roman" pitchFamily="18" charset="0"/>
              </a:rPr>
              <a:t>Address, </a:t>
            </a:r>
            <a:r>
              <a:rPr kumimoji="1" lang="zh-CN" altLang="en-US" sz="2000" b="1" dirty="0">
                <a:solidFill>
                  <a:srgbClr val="FFFF00"/>
                </a:solidFill>
                <a:latin typeface="Times New Roman" pitchFamily="18" charset="0"/>
              </a:rPr>
              <a:t>盘号</a:t>
            </a:r>
            <a:r>
              <a:rPr kumimoji="1" lang="en-US" altLang="zh-CN" sz="2000" b="1" dirty="0">
                <a:solidFill>
                  <a:srgbClr val="FFFF00"/>
                </a:solidFill>
                <a:latin typeface="Times New Roman" pitchFamily="18" charset="0"/>
              </a:rPr>
              <a:t>, x, y, z</a:t>
            </a:r>
            <a:r>
              <a:rPr kumimoji="1" lang="zh-CN" altLang="en-US" sz="2000" b="1" dirty="0">
                <a:solidFill>
                  <a:srgbClr val="FFFF00"/>
                </a:solidFill>
                <a:latin typeface="Times New Roman" pitchFamily="18" charset="0"/>
              </a:rPr>
              <a:t>）</a:t>
            </a:r>
            <a:endParaRPr kumimoji="1" lang="zh-CN" altLang="en-US" sz="2400" b="1" dirty="0">
              <a:solidFill>
                <a:srgbClr val="FFFF00"/>
              </a:solidFill>
              <a:latin typeface="Times New Roman" pitchFamily="18" charset="0"/>
            </a:endParaRPr>
          </a:p>
        </p:txBody>
      </p:sp>
      <p:sp>
        <p:nvSpPr>
          <p:cNvPr id="82958" name="Text Box 21"/>
          <p:cNvSpPr txBox="1">
            <a:spLocks noChangeArrowheads="1"/>
          </p:cNvSpPr>
          <p:nvPr/>
        </p:nvSpPr>
        <p:spPr bwMode="auto">
          <a:xfrm>
            <a:off x="6003925" y="87313"/>
            <a:ext cx="2317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zh-CN" altLang="en-US" sz="2400" dirty="0">
                <a:latin typeface="Times New Roman" pitchFamily="18" charset="0"/>
              </a:rPr>
              <a:t>塔与圆盘的状态</a:t>
            </a:r>
          </a:p>
        </p:txBody>
      </p:sp>
      <p:sp>
        <p:nvSpPr>
          <p:cNvPr id="82959" name="Text Box 22"/>
          <p:cNvSpPr txBox="1">
            <a:spLocks noChangeArrowheads="1"/>
          </p:cNvSpPr>
          <p:nvPr/>
        </p:nvSpPr>
        <p:spPr bwMode="auto">
          <a:xfrm>
            <a:off x="212725" y="1289050"/>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1</a:t>
            </a:r>
          </a:p>
        </p:txBody>
      </p:sp>
      <p:sp>
        <p:nvSpPr>
          <p:cNvPr id="82960" name="Text Box 23"/>
          <p:cNvSpPr txBox="1">
            <a:spLocks noChangeArrowheads="1"/>
          </p:cNvSpPr>
          <p:nvPr/>
        </p:nvSpPr>
        <p:spPr bwMode="auto">
          <a:xfrm>
            <a:off x="304800" y="2847975"/>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2</a:t>
            </a:r>
          </a:p>
        </p:txBody>
      </p:sp>
      <p:sp>
        <p:nvSpPr>
          <p:cNvPr id="82961" name="Text Box 24"/>
          <p:cNvSpPr txBox="1">
            <a:spLocks noChangeArrowheads="1"/>
          </p:cNvSpPr>
          <p:nvPr/>
        </p:nvSpPr>
        <p:spPr bwMode="auto">
          <a:xfrm>
            <a:off x="304800" y="4486275"/>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3</a:t>
            </a:r>
          </a:p>
        </p:txBody>
      </p:sp>
      <p:sp>
        <p:nvSpPr>
          <p:cNvPr id="82962" name="Text Box 25"/>
          <p:cNvSpPr txBox="1">
            <a:spLocks noChangeArrowheads="1"/>
          </p:cNvSpPr>
          <p:nvPr/>
        </p:nvSpPr>
        <p:spPr bwMode="auto">
          <a:xfrm>
            <a:off x="304800" y="5934075"/>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2</a:t>
            </a:r>
          </a:p>
        </p:txBody>
      </p:sp>
      <p:sp>
        <p:nvSpPr>
          <p:cNvPr id="82963" name="Text Box 26"/>
          <p:cNvSpPr txBox="1">
            <a:spLocks noChangeArrowheads="1"/>
          </p:cNvSpPr>
          <p:nvPr/>
        </p:nvSpPr>
        <p:spPr bwMode="auto">
          <a:xfrm>
            <a:off x="914400" y="1289050"/>
            <a:ext cx="1708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1</a:t>
            </a:r>
            <a:r>
              <a:rPr kumimoji="1" lang="zh-CN" altLang="en-US" sz="2400">
                <a:latin typeface="Times New Roman" pitchFamily="18" charset="0"/>
              </a:rPr>
              <a:t>，</a:t>
            </a:r>
            <a:r>
              <a:rPr kumimoji="1" lang="en-US" altLang="zh-CN" sz="2400">
                <a:latin typeface="Times New Roman" pitchFamily="18" charset="0"/>
              </a:rPr>
              <a:t>2</a:t>
            </a:r>
            <a:r>
              <a:rPr kumimoji="1" lang="zh-CN" altLang="en-US" sz="2400">
                <a:latin typeface="Times New Roman" pitchFamily="18" charset="0"/>
              </a:rPr>
              <a:t>，</a:t>
            </a:r>
            <a:r>
              <a:rPr kumimoji="1" lang="en-US" altLang="zh-CN" sz="2400">
                <a:latin typeface="Times New Roman" pitchFamily="18" charset="0"/>
              </a:rPr>
              <a:t>4</a:t>
            </a:r>
            <a:r>
              <a:rPr kumimoji="1" lang="zh-CN" altLang="en-US" sz="2400">
                <a:latin typeface="Times New Roman" pitchFamily="18" charset="0"/>
              </a:rPr>
              <a:t>，</a:t>
            </a:r>
            <a:r>
              <a:rPr kumimoji="1" lang="en-US" altLang="zh-CN" sz="2400">
                <a:latin typeface="Times New Roman" pitchFamily="18" charset="0"/>
              </a:rPr>
              <a:t>5</a:t>
            </a:r>
          </a:p>
        </p:txBody>
      </p:sp>
      <p:sp>
        <p:nvSpPr>
          <p:cNvPr id="82964" name="Text Box 27"/>
          <p:cNvSpPr txBox="1">
            <a:spLocks noChangeArrowheads="1"/>
          </p:cNvSpPr>
          <p:nvPr/>
        </p:nvSpPr>
        <p:spPr bwMode="auto">
          <a:xfrm>
            <a:off x="914400" y="2847975"/>
            <a:ext cx="1708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1</a:t>
            </a:r>
            <a:r>
              <a:rPr kumimoji="1" lang="zh-CN" altLang="en-US" sz="2400">
                <a:latin typeface="Times New Roman" pitchFamily="18" charset="0"/>
              </a:rPr>
              <a:t>，</a:t>
            </a:r>
            <a:r>
              <a:rPr kumimoji="1" lang="en-US" altLang="zh-CN" sz="2400">
                <a:latin typeface="Times New Roman" pitchFamily="18" charset="0"/>
              </a:rPr>
              <a:t>2</a:t>
            </a:r>
            <a:r>
              <a:rPr kumimoji="1" lang="zh-CN" altLang="en-US" sz="2400">
                <a:latin typeface="Times New Roman" pitchFamily="18" charset="0"/>
              </a:rPr>
              <a:t>，</a:t>
            </a:r>
            <a:r>
              <a:rPr kumimoji="1" lang="en-US" altLang="zh-CN" sz="2400">
                <a:latin typeface="Times New Roman" pitchFamily="18" charset="0"/>
              </a:rPr>
              <a:t>4</a:t>
            </a:r>
            <a:r>
              <a:rPr kumimoji="1" lang="zh-CN" altLang="en-US" sz="2400">
                <a:latin typeface="Times New Roman" pitchFamily="18" charset="0"/>
              </a:rPr>
              <a:t>，</a:t>
            </a:r>
            <a:r>
              <a:rPr kumimoji="1" lang="en-US" altLang="zh-CN" sz="2400">
                <a:latin typeface="Times New Roman" pitchFamily="18" charset="0"/>
              </a:rPr>
              <a:t>5</a:t>
            </a:r>
          </a:p>
        </p:txBody>
      </p:sp>
      <p:sp>
        <p:nvSpPr>
          <p:cNvPr id="82965" name="Text Box 28"/>
          <p:cNvSpPr txBox="1">
            <a:spLocks noChangeArrowheads="1"/>
          </p:cNvSpPr>
          <p:nvPr/>
        </p:nvSpPr>
        <p:spPr bwMode="auto">
          <a:xfrm>
            <a:off x="914400" y="4486275"/>
            <a:ext cx="1708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1</a:t>
            </a:r>
            <a:r>
              <a:rPr kumimoji="1" lang="zh-CN" altLang="en-US" sz="2400">
                <a:latin typeface="Times New Roman" pitchFamily="18" charset="0"/>
              </a:rPr>
              <a:t>，</a:t>
            </a:r>
            <a:r>
              <a:rPr kumimoji="1" lang="en-US" altLang="zh-CN" sz="2400">
                <a:latin typeface="Times New Roman" pitchFamily="18" charset="0"/>
              </a:rPr>
              <a:t>2</a:t>
            </a:r>
            <a:r>
              <a:rPr kumimoji="1" lang="zh-CN" altLang="en-US" sz="2400">
                <a:latin typeface="Times New Roman" pitchFamily="18" charset="0"/>
              </a:rPr>
              <a:t>，</a:t>
            </a:r>
            <a:r>
              <a:rPr kumimoji="1" lang="en-US" altLang="zh-CN" sz="2400">
                <a:latin typeface="Times New Roman" pitchFamily="18" charset="0"/>
              </a:rPr>
              <a:t>3</a:t>
            </a:r>
            <a:r>
              <a:rPr kumimoji="1" lang="zh-CN" altLang="en-US" sz="2400">
                <a:latin typeface="Times New Roman" pitchFamily="18" charset="0"/>
              </a:rPr>
              <a:t>，</a:t>
            </a:r>
            <a:r>
              <a:rPr kumimoji="1" lang="en-US" altLang="zh-CN" sz="2400">
                <a:latin typeface="Times New Roman" pitchFamily="18" charset="0"/>
              </a:rPr>
              <a:t>9</a:t>
            </a:r>
          </a:p>
        </p:txBody>
      </p:sp>
      <p:sp>
        <p:nvSpPr>
          <p:cNvPr id="82966" name="Text Box 29"/>
          <p:cNvSpPr txBox="1">
            <a:spLocks noChangeArrowheads="1"/>
          </p:cNvSpPr>
          <p:nvPr/>
        </p:nvSpPr>
        <p:spPr bwMode="auto">
          <a:xfrm>
            <a:off x="914400" y="5934075"/>
            <a:ext cx="79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6</a:t>
            </a:r>
            <a:r>
              <a:rPr kumimoji="1" lang="zh-CN" altLang="en-US" sz="2400">
                <a:latin typeface="Times New Roman" pitchFamily="18" charset="0"/>
              </a:rPr>
              <a:t>，</a:t>
            </a:r>
            <a:r>
              <a:rPr kumimoji="1" lang="en-US" altLang="zh-CN" sz="2400">
                <a:latin typeface="Times New Roman" pitchFamily="18" charset="0"/>
              </a:rPr>
              <a:t>7</a:t>
            </a:r>
          </a:p>
        </p:txBody>
      </p:sp>
      <p:grpSp>
        <p:nvGrpSpPr>
          <p:cNvPr id="82967" name="Group 30"/>
          <p:cNvGrpSpPr>
            <a:grpSpLocks/>
          </p:cNvGrpSpPr>
          <p:nvPr/>
        </p:nvGrpSpPr>
        <p:grpSpPr bwMode="auto">
          <a:xfrm>
            <a:off x="3505200" y="752475"/>
            <a:ext cx="1447800" cy="1490663"/>
            <a:chOff x="2112" y="480"/>
            <a:chExt cx="912" cy="1038"/>
          </a:xfrm>
        </p:grpSpPr>
        <p:grpSp>
          <p:nvGrpSpPr>
            <p:cNvPr id="83047" name="Group 31"/>
            <p:cNvGrpSpPr>
              <a:grpSpLocks/>
            </p:cNvGrpSpPr>
            <p:nvPr/>
          </p:nvGrpSpPr>
          <p:grpSpPr bwMode="auto">
            <a:xfrm>
              <a:off x="2112" y="480"/>
              <a:ext cx="912" cy="1008"/>
              <a:chOff x="2112" y="480"/>
              <a:chExt cx="912" cy="1008"/>
            </a:xfrm>
          </p:grpSpPr>
          <p:sp>
            <p:nvSpPr>
              <p:cNvPr id="83051" name="Line 32"/>
              <p:cNvSpPr>
                <a:spLocks noChangeShapeType="1"/>
              </p:cNvSpPr>
              <p:nvPr/>
            </p:nvSpPr>
            <p:spPr bwMode="auto">
              <a:xfrm>
                <a:off x="2112" y="480"/>
                <a:ext cx="0" cy="100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3052" name="Line 33"/>
              <p:cNvSpPr>
                <a:spLocks noChangeShapeType="1"/>
              </p:cNvSpPr>
              <p:nvPr/>
            </p:nvSpPr>
            <p:spPr bwMode="auto">
              <a:xfrm>
                <a:off x="3024" y="480"/>
                <a:ext cx="0" cy="100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3053" name="Line 34"/>
              <p:cNvSpPr>
                <a:spLocks noChangeShapeType="1"/>
              </p:cNvSpPr>
              <p:nvPr/>
            </p:nvSpPr>
            <p:spPr bwMode="auto">
              <a:xfrm>
                <a:off x="2112" y="1488"/>
                <a:ext cx="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3054" name="Line 35"/>
              <p:cNvSpPr>
                <a:spLocks noChangeShapeType="1"/>
              </p:cNvSpPr>
              <p:nvPr/>
            </p:nvSpPr>
            <p:spPr bwMode="auto">
              <a:xfrm>
                <a:off x="2112" y="1200"/>
                <a:ext cx="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3055" name="Line 36"/>
              <p:cNvSpPr>
                <a:spLocks noChangeShapeType="1"/>
              </p:cNvSpPr>
              <p:nvPr/>
            </p:nvSpPr>
            <p:spPr bwMode="auto">
              <a:xfrm>
                <a:off x="2112" y="912"/>
                <a:ext cx="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3056" name="Line 37"/>
              <p:cNvSpPr>
                <a:spLocks noChangeShapeType="1"/>
              </p:cNvSpPr>
              <p:nvPr/>
            </p:nvSpPr>
            <p:spPr bwMode="auto">
              <a:xfrm>
                <a:off x="2112" y="624"/>
                <a:ext cx="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83048" name="Text Box 38"/>
            <p:cNvSpPr txBox="1">
              <a:spLocks noChangeArrowheads="1"/>
            </p:cNvSpPr>
            <p:nvPr/>
          </p:nvSpPr>
          <p:spPr bwMode="auto">
            <a:xfrm>
              <a:off x="2112" y="624"/>
              <a:ext cx="260" cy="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   </a:t>
              </a:r>
            </a:p>
          </p:txBody>
        </p:sp>
        <p:sp>
          <p:nvSpPr>
            <p:cNvPr id="83049" name="Text Box 39"/>
            <p:cNvSpPr txBox="1">
              <a:spLocks noChangeArrowheads="1"/>
            </p:cNvSpPr>
            <p:nvPr/>
          </p:nvSpPr>
          <p:spPr bwMode="auto">
            <a:xfrm>
              <a:off x="2112" y="898"/>
              <a:ext cx="116" cy="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endParaRPr kumimoji="1" lang="zh-CN" altLang="zh-CN" sz="2400">
                <a:latin typeface="Times New Roman" pitchFamily="18" charset="0"/>
              </a:endParaRPr>
            </a:p>
          </p:txBody>
        </p:sp>
        <p:sp>
          <p:nvSpPr>
            <p:cNvPr id="83050" name="Text Box 40"/>
            <p:cNvSpPr txBox="1">
              <a:spLocks noChangeArrowheads="1"/>
            </p:cNvSpPr>
            <p:nvPr/>
          </p:nvSpPr>
          <p:spPr bwMode="auto">
            <a:xfrm>
              <a:off x="2112" y="1200"/>
              <a:ext cx="788" cy="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b="1">
                  <a:solidFill>
                    <a:srgbClr val="FFFF00"/>
                  </a:solidFill>
                  <a:latin typeface="Times New Roman" pitchFamily="18" charset="0"/>
                </a:rPr>
                <a:t>0,3,a,b,c</a:t>
              </a:r>
              <a:endParaRPr kumimoji="1" lang="en-US" altLang="zh-CN" sz="2400">
                <a:solidFill>
                  <a:srgbClr val="FFFF00"/>
                </a:solidFill>
                <a:latin typeface="Times New Roman" pitchFamily="18" charset="0"/>
              </a:endParaRPr>
            </a:p>
          </p:txBody>
        </p:sp>
      </p:grpSp>
      <p:grpSp>
        <p:nvGrpSpPr>
          <p:cNvPr id="82968" name="Group 41"/>
          <p:cNvGrpSpPr>
            <a:grpSpLocks/>
          </p:cNvGrpSpPr>
          <p:nvPr/>
        </p:nvGrpSpPr>
        <p:grpSpPr bwMode="auto">
          <a:xfrm>
            <a:off x="3505200" y="2276475"/>
            <a:ext cx="1447800" cy="1490663"/>
            <a:chOff x="2112" y="480"/>
            <a:chExt cx="912" cy="1038"/>
          </a:xfrm>
        </p:grpSpPr>
        <p:grpSp>
          <p:nvGrpSpPr>
            <p:cNvPr id="83037" name="Group 42"/>
            <p:cNvGrpSpPr>
              <a:grpSpLocks/>
            </p:cNvGrpSpPr>
            <p:nvPr/>
          </p:nvGrpSpPr>
          <p:grpSpPr bwMode="auto">
            <a:xfrm>
              <a:off x="2112" y="480"/>
              <a:ext cx="912" cy="1008"/>
              <a:chOff x="2112" y="480"/>
              <a:chExt cx="912" cy="1008"/>
            </a:xfrm>
          </p:grpSpPr>
          <p:sp>
            <p:nvSpPr>
              <p:cNvPr id="83041" name="Line 43"/>
              <p:cNvSpPr>
                <a:spLocks noChangeShapeType="1"/>
              </p:cNvSpPr>
              <p:nvPr/>
            </p:nvSpPr>
            <p:spPr bwMode="auto">
              <a:xfrm>
                <a:off x="2112" y="480"/>
                <a:ext cx="0" cy="100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3042" name="Line 44"/>
              <p:cNvSpPr>
                <a:spLocks noChangeShapeType="1"/>
              </p:cNvSpPr>
              <p:nvPr/>
            </p:nvSpPr>
            <p:spPr bwMode="auto">
              <a:xfrm>
                <a:off x="3024" y="480"/>
                <a:ext cx="0" cy="100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3043" name="Line 45"/>
              <p:cNvSpPr>
                <a:spLocks noChangeShapeType="1"/>
              </p:cNvSpPr>
              <p:nvPr/>
            </p:nvSpPr>
            <p:spPr bwMode="auto">
              <a:xfrm>
                <a:off x="2112" y="1488"/>
                <a:ext cx="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3044" name="Line 46"/>
              <p:cNvSpPr>
                <a:spLocks noChangeShapeType="1"/>
              </p:cNvSpPr>
              <p:nvPr/>
            </p:nvSpPr>
            <p:spPr bwMode="auto">
              <a:xfrm>
                <a:off x="2112" y="1200"/>
                <a:ext cx="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3045" name="Line 47"/>
              <p:cNvSpPr>
                <a:spLocks noChangeShapeType="1"/>
              </p:cNvSpPr>
              <p:nvPr/>
            </p:nvSpPr>
            <p:spPr bwMode="auto">
              <a:xfrm>
                <a:off x="2112" y="912"/>
                <a:ext cx="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3046" name="Line 48"/>
              <p:cNvSpPr>
                <a:spLocks noChangeShapeType="1"/>
              </p:cNvSpPr>
              <p:nvPr/>
            </p:nvSpPr>
            <p:spPr bwMode="auto">
              <a:xfrm>
                <a:off x="2112" y="624"/>
                <a:ext cx="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83038" name="Text Box 49"/>
            <p:cNvSpPr txBox="1">
              <a:spLocks noChangeArrowheads="1"/>
            </p:cNvSpPr>
            <p:nvPr/>
          </p:nvSpPr>
          <p:spPr bwMode="auto">
            <a:xfrm>
              <a:off x="2112" y="624"/>
              <a:ext cx="260" cy="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b="1">
                  <a:latin typeface="Times New Roman" pitchFamily="18" charset="0"/>
                </a:rPr>
                <a:t>   </a:t>
              </a:r>
            </a:p>
          </p:txBody>
        </p:sp>
        <p:sp>
          <p:nvSpPr>
            <p:cNvPr id="83039" name="Text Box 50"/>
            <p:cNvSpPr txBox="1">
              <a:spLocks noChangeArrowheads="1"/>
            </p:cNvSpPr>
            <p:nvPr/>
          </p:nvSpPr>
          <p:spPr bwMode="auto">
            <a:xfrm>
              <a:off x="2112" y="912"/>
              <a:ext cx="788" cy="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b="1">
                  <a:solidFill>
                    <a:srgbClr val="FFFF00"/>
                  </a:solidFill>
                  <a:latin typeface="Times New Roman" pitchFamily="18" charset="0"/>
                </a:rPr>
                <a:t>6,2,a,c,b</a:t>
              </a:r>
            </a:p>
          </p:txBody>
        </p:sp>
        <p:sp>
          <p:nvSpPr>
            <p:cNvPr id="83040" name="Text Box 51"/>
            <p:cNvSpPr txBox="1">
              <a:spLocks noChangeArrowheads="1"/>
            </p:cNvSpPr>
            <p:nvPr/>
          </p:nvSpPr>
          <p:spPr bwMode="auto">
            <a:xfrm>
              <a:off x="2112" y="1200"/>
              <a:ext cx="788" cy="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b="1">
                  <a:latin typeface="Times New Roman" pitchFamily="18" charset="0"/>
                </a:rPr>
                <a:t>0,3,a,b,c</a:t>
              </a:r>
            </a:p>
          </p:txBody>
        </p:sp>
      </p:grpSp>
      <p:grpSp>
        <p:nvGrpSpPr>
          <p:cNvPr id="82969" name="Group 52"/>
          <p:cNvGrpSpPr>
            <a:grpSpLocks/>
          </p:cNvGrpSpPr>
          <p:nvPr/>
        </p:nvGrpSpPr>
        <p:grpSpPr bwMode="auto">
          <a:xfrm>
            <a:off x="3505200" y="3876675"/>
            <a:ext cx="1479550" cy="1490663"/>
            <a:chOff x="2112" y="480"/>
            <a:chExt cx="932" cy="1038"/>
          </a:xfrm>
        </p:grpSpPr>
        <p:grpSp>
          <p:nvGrpSpPr>
            <p:cNvPr id="83027" name="Group 53"/>
            <p:cNvGrpSpPr>
              <a:grpSpLocks/>
            </p:cNvGrpSpPr>
            <p:nvPr/>
          </p:nvGrpSpPr>
          <p:grpSpPr bwMode="auto">
            <a:xfrm>
              <a:off x="2112" y="480"/>
              <a:ext cx="912" cy="1008"/>
              <a:chOff x="2112" y="480"/>
              <a:chExt cx="912" cy="1008"/>
            </a:xfrm>
          </p:grpSpPr>
          <p:sp>
            <p:nvSpPr>
              <p:cNvPr id="83031" name="Line 54"/>
              <p:cNvSpPr>
                <a:spLocks noChangeShapeType="1"/>
              </p:cNvSpPr>
              <p:nvPr/>
            </p:nvSpPr>
            <p:spPr bwMode="auto">
              <a:xfrm>
                <a:off x="2112" y="480"/>
                <a:ext cx="0" cy="100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3032" name="Line 55"/>
              <p:cNvSpPr>
                <a:spLocks noChangeShapeType="1"/>
              </p:cNvSpPr>
              <p:nvPr/>
            </p:nvSpPr>
            <p:spPr bwMode="auto">
              <a:xfrm>
                <a:off x="3024" y="480"/>
                <a:ext cx="0" cy="100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3033" name="Line 56"/>
              <p:cNvSpPr>
                <a:spLocks noChangeShapeType="1"/>
              </p:cNvSpPr>
              <p:nvPr/>
            </p:nvSpPr>
            <p:spPr bwMode="auto">
              <a:xfrm>
                <a:off x="2112" y="1488"/>
                <a:ext cx="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3034" name="Line 57"/>
              <p:cNvSpPr>
                <a:spLocks noChangeShapeType="1"/>
              </p:cNvSpPr>
              <p:nvPr/>
            </p:nvSpPr>
            <p:spPr bwMode="auto">
              <a:xfrm>
                <a:off x="2112" y="1200"/>
                <a:ext cx="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3035" name="Line 58"/>
              <p:cNvSpPr>
                <a:spLocks noChangeShapeType="1"/>
              </p:cNvSpPr>
              <p:nvPr/>
            </p:nvSpPr>
            <p:spPr bwMode="auto">
              <a:xfrm>
                <a:off x="2112" y="912"/>
                <a:ext cx="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3036" name="Line 59"/>
              <p:cNvSpPr>
                <a:spLocks noChangeShapeType="1"/>
              </p:cNvSpPr>
              <p:nvPr/>
            </p:nvSpPr>
            <p:spPr bwMode="auto">
              <a:xfrm>
                <a:off x="2112" y="624"/>
                <a:ext cx="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83028" name="Text Box 60"/>
            <p:cNvSpPr txBox="1">
              <a:spLocks noChangeArrowheads="1"/>
            </p:cNvSpPr>
            <p:nvPr/>
          </p:nvSpPr>
          <p:spPr bwMode="auto">
            <a:xfrm>
              <a:off x="2112" y="624"/>
              <a:ext cx="932" cy="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b="1">
                  <a:solidFill>
                    <a:srgbClr val="FFFF00"/>
                  </a:solidFill>
                  <a:latin typeface="Times New Roman" pitchFamily="18" charset="0"/>
                </a:rPr>
                <a:t>6,1,a,b,c</a:t>
              </a:r>
              <a:r>
                <a:rPr kumimoji="1" lang="en-US" altLang="zh-CN" sz="2400" b="1">
                  <a:latin typeface="Times New Roman" pitchFamily="18" charset="0"/>
                </a:rPr>
                <a:t>   </a:t>
              </a:r>
            </a:p>
          </p:txBody>
        </p:sp>
        <p:sp>
          <p:nvSpPr>
            <p:cNvPr id="83029" name="Text Box 61"/>
            <p:cNvSpPr txBox="1">
              <a:spLocks noChangeArrowheads="1"/>
            </p:cNvSpPr>
            <p:nvPr/>
          </p:nvSpPr>
          <p:spPr bwMode="auto">
            <a:xfrm>
              <a:off x="2112" y="912"/>
              <a:ext cx="788" cy="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b="1">
                  <a:latin typeface="Times New Roman" pitchFamily="18" charset="0"/>
                </a:rPr>
                <a:t>6,2,a,c,b</a:t>
              </a:r>
            </a:p>
          </p:txBody>
        </p:sp>
        <p:sp>
          <p:nvSpPr>
            <p:cNvPr id="83030" name="Text Box 62"/>
            <p:cNvSpPr txBox="1">
              <a:spLocks noChangeArrowheads="1"/>
            </p:cNvSpPr>
            <p:nvPr/>
          </p:nvSpPr>
          <p:spPr bwMode="auto">
            <a:xfrm>
              <a:off x="2112" y="1200"/>
              <a:ext cx="788" cy="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b="1">
                  <a:latin typeface="Times New Roman" pitchFamily="18" charset="0"/>
                </a:rPr>
                <a:t>0,3,a,b,c</a:t>
              </a:r>
            </a:p>
          </p:txBody>
        </p:sp>
      </p:grpSp>
      <p:grpSp>
        <p:nvGrpSpPr>
          <p:cNvPr id="82970" name="Group 63"/>
          <p:cNvGrpSpPr>
            <a:grpSpLocks/>
          </p:cNvGrpSpPr>
          <p:nvPr/>
        </p:nvGrpSpPr>
        <p:grpSpPr bwMode="auto">
          <a:xfrm>
            <a:off x="3505200" y="5476875"/>
            <a:ext cx="1447800" cy="1408113"/>
            <a:chOff x="2112" y="480"/>
            <a:chExt cx="912" cy="1066"/>
          </a:xfrm>
        </p:grpSpPr>
        <p:grpSp>
          <p:nvGrpSpPr>
            <p:cNvPr id="83017" name="Group 64"/>
            <p:cNvGrpSpPr>
              <a:grpSpLocks/>
            </p:cNvGrpSpPr>
            <p:nvPr/>
          </p:nvGrpSpPr>
          <p:grpSpPr bwMode="auto">
            <a:xfrm>
              <a:off x="2112" y="480"/>
              <a:ext cx="912" cy="1008"/>
              <a:chOff x="2112" y="480"/>
              <a:chExt cx="912" cy="1008"/>
            </a:xfrm>
          </p:grpSpPr>
          <p:sp>
            <p:nvSpPr>
              <p:cNvPr id="83021" name="Line 65"/>
              <p:cNvSpPr>
                <a:spLocks noChangeShapeType="1"/>
              </p:cNvSpPr>
              <p:nvPr/>
            </p:nvSpPr>
            <p:spPr bwMode="auto">
              <a:xfrm>
                <a:off x="2112" y="480"/>
                <a:ext cx="0" cy="100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3022" name="Line 66"/>
              <p:cNvSpPr>
                <a:spLocks noChangeShapeType="1"/>
              </p:cNvSpPr>
              <p:nvPr/>
            </p:nvSpPr>
            <p:spPr bwMode="auto">
              <a:xfrm>
                <a:off x="3024" y="480"/>
                <a:ext cx="0" cy="100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3023" name="Line 67"/>
              <p:cNvSpPr>
                <a:spLocks noChangeShapeType="1"/>
              </p:cNvSpPr>
              <p:nvPr/>
            </p:nvSpPr>
            <p:spPr bwMode="auto">
              <a:xfrm>
                <a:off x="2112" y="1488"/>
                <a:ext cx="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3024" name="Line 68"/>
              <p:cNvSpPr>
                <a:spLocks noChangeShapeType="1"/>
              </p:cNvSpPr>
              <p:nvPr/>
            </p:nvSpPr>
            <p:spPr bwMode="auto">
              <a:xfrm>
                <a:off x="2112" y="1200"/>
                <a:ext cx="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3025" name="Line 69"/>
              <p:cNvSpPr>
                <a:spLocks noChangeShapeType="1"/>
              </p:cNvSpPr>
              <p:nvPr/>
            </p:nvSpPr>
            <p:spPr bwMode="auto">
              <a:xfrm>
                <a:off x="2112" y="912"/>
                <a:ext cx="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3026" name="Line 70"/>
              <p:cNvSpPr>
                <a:spLocks noChangeShapeType="1"/>
              </p:cNvSpPr>
              <p:nvPr/>
            </p:nvSpPr>
            <p:spPr bwMode="auto">
              <a:xfrm>
                <a:off x="2112" y="624"/>
                <a:ext cx="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83018" name="Text Box 71"/>
            <p:cNvSpPr txBox="1">
              <a:spLocks noChangeArrowheads="1"/>
            </p:cNvSpPr>
            <p:nvPr/>
          </p:nvSpPr>
          <p:spPr bwMode="auto">
            <a:xfrm>
              <a:off x="2112" y="624"/>
              <a:ext cx="260"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b="1">
                  <a:latin typeface="Times New Roman" pitchFamily="18" charset="0"/>
                </a:rPr>
                <a:t>   </a:t>
              </a:r>
            </a:p>
          </p:txBody>
        </p:sp>
        <p:sp>
          <p:nvSpPr>
            <p:cNvPr id="83019" name="Text Box 72"/>
            <p:cNvSpPr txBox="1">
              <a:spLocks noChangeArrowheads="1"/>
            </p:cNvSpPr>
            <p:nvPr/>
          </p:nvSpPr>
          <p:spPr bwMode="auto">
            <a:xfrm>
              <a:off x="2112" y="912"/>
              <a:ext cx="788"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b="1">
                  <a:latin typeface="Times New Roman" pitchFamily="18" charset="0"/>
                </a:rPr>
                <a:t>6,2,a,c,b</a:t>
              </a:r>
            </a:p>
          </p:txBody>
        </p:sp>
        <p:sp>
          <p:nvSpPr>
            <p:cNvPr id="83020" name="Text Box 73"/>
            <p:cNvSpPr txBox="1">
              <a:spLocks noChangeArrowheads="1"/>
            </p:cNvSpPr>
            <p:nvPr/>
          </p:nvSpPr>
          <p:spPr bwMode="auto">
            <a:xfrm>
              <a:off x="2112" y="1200"/>
              <a:ext cx="788"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b="1">
                  <a:latin typeface="Times New Roman" pitchFamily="18" charset="0"/>
                </a:rPr>
                <a:t>0,3,a,b,c</a:t>
              </a:r>
            </a:p>
          </p:txBody>
        </p:sp>
      </p:grpSp>
      <p:grpSp>
        <p:nvGrpSpPr>
          <p:cNvPr id="82971" name="Group 74"/>
          <p:cNvGrpSpPr>
            <a:grpSpLocks/>
          </p:cNvGrpSpPr>
          <p:nvPr/>
        </p:nvGrpSpPr>
        <p:grpSpPr bwMode="auto">
          <a:xfrm>
            <a:off x="6210300" y="1590675"/>
            <a:ext cx="2514600" cy="1371600"/>
            <a:chOff x="2208" y="2112"/>
            <a:chExt cx="1776" cy="1152"/>
          </a:xfrm>
        </p:grpSpPr>
        <p:grpSp>
          <p:nvGrpSpPr>
            <p:cNvPr id="83009" name="Group 75"/>
            <p:cNvGrpSpPr>
              <a:grpSpLocks/>
            </p:cNvGrpSpPr>
            <p:nvPr/>
          </p:nvGrpSpPr>
          <p:grpSpPr bwMode="auto">
            <a:xfrm>
              <a:off x="2208" y="2352"/>
              <a:ext cx="1776" cy="912"/>
              <a:chOff x="2208" y="2352"/>
              <a:chExt cx="1776" cy="912"/>
            </a:xfrm>
          </p:grpSpPr>
          <p:sp>
            <p:nvSpPr>
              <p:cNvPr id="83013" name="Line 76"/>
              <p:cNvSpPr>
                <a:spLocks noChangeShapeType="1"/>
              </p:cNvSpPr>
              <p:nvPr/>
            </p:nvSpPr>
            <p:spPr bwMode="auto">
              <a:xfrm>
                <a:off x="2208" y="3264"/>
                <a:ext cx="177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3014" name="Line 77"/>
              <p:cNvSpPr>
                <a:spLocks noChangeShapeType="1"/>
              </p:cNvSpPr>
              <p:nvPr/>
            </p:nvSpPr>
            <p:spPr bwMode="auto">
              <a:xfrm>
                <a:off x="2448" y="2352"/>
                <a:ext cx="0" cy="9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3015" name="Line 78"/>
              <p:cNvSpPr>
                <a:spLocks noChangeShapeType="1"/>
              </p:cNvSpPr>
              <p:nvPr/>
            </p:nvSpPr>
            <p:spPr bwMode="auto">
              <a:xfrm>
                <a:off x="3072" y="2352"/>
                <a:ext cx="0" cy="9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3016" name="Line 79"/>
              <p:cNvSpPr>
                <a:spLocks noChangeShapeType="1"/>
              </p:cNvSpPr>
              <p:nvPr/>
            </p:nvSpPr>
            <p:spPr bwMode="auto">
              <a:xfrm>
                <a:off x="3696" y="2352"/>
                <a:ext cx="0" cy="9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83010" name="Text Box 80"/>
            <p:cNvSpPr txBox="1">
              <a:spLocks noChangeArrowheads="1"/>
            </p:cNvSpPr>
            <p:nvPr/>
          </p:nvSpPr>
          <p:spPr bwMode="auto">
            <a:xfrm>
              <a:off x="2352" y="2112"/>
              <a:ext cx="225"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a</a:t>
              </a:r>
            </a:p>
          </p:txBody>
        </p:sp>
        <p:sp>
          <p:nvSpPr>
            <p:cNvPr id="83011" name="Text Box 81"/>
            <p:cNvSpPr txBox="1">
              <a:spLocks noChangeArrowheads="1"/>
            </p:cNvSpPr>
            <p:nvPr/>
          </p:nvSpPr>
          <p:spPr bwMode="auto">
            <a:xfrm>
              <a:off x="2976" y="2112"/>
              <a:ext cx="238"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b</a:t>
              </a:r>
            </a:p>
          </p:txBody>
        </p:sp>
        <p:sp>
          <p:nvSpPr>
            <p:cNvPr id="83012" name="Text Box 82"/>
            <p:cNvSpPr txBox="1">
              <a:spLocks noChangeArrowheads="1"/>
            </p:cNvSpPr>
            <p:nvPr/>
          </p:nvSpPr>
          <p:spPr bwMode="auto">
            <a:xfrm>
              <a:off x="3601" y="2112"/>
              <a:ext cx="225"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c</a:t>
              </a:r>
            </a:p>
          </p:txBody>
        </p:sp>
      </p:grpSp>
      <p:grpSp>
        <p:nvGrpSpPr>
          <p:cNvPr id="82972" name="Group 83"/>
          <p:cNvGrpSpPr>
            <a:grpSpLocks/>
          </p:cNvGrpSpPr>
          <p:nvPr/>
        </p:nvGrpSpPr>
        <p:grpSpPr bwMode="auto">
          <a:xfrm>
            <a:off x="6210300" y="4029075"/>
            <a:ext cx="2514600" cy="1371600"/>
            <a:chOff x="2208" y="2112"/>
            <a:chExt cx="1776" cy="1152"/>
          </a:xfrm>
        </p:grpSpPr>
        <p:grpSp>
          <p:nvGrpSpPr>
            <p:cNvPr id="83001" name="Group 84"/>
            <p:cNvGrpSpPr>
              <a:grpSpLocks/>
            </p:cNvGrpSpPr>
            <p:nvPr/>
          </p:nvGrpSpPr>
          <p:grpSpPr bwMode="auto">
            <a:xfrm>
              <a:off x="2208" y="2352"/>
              <a:ext cx="1776" cy="912"/>
              <a:chOff x="2208" y="2352"/>
              <a:chExt cx="1776" cy="912"/>
            </a:xfrm>
          </p:grpSpPr>
          <p:sp>
            <p:nvSpPr>
              <p:cNvPr id="83005" name="Line 85"/>
              <p:cNvSpPr>
                <a:spLocks noChangeShapeType="1"/>
              </p:cNvSpPr>
              <p:nvPr/>
            </p:nvSpPr>
            <p:spPr bwMode="auto">
              <a:xfrm>
                <a:off x="2208" y="3264"/>
                <a:ext cx="177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3006" name="Line 86"/>
              <p:cNvSpPr>
                <a:spLocks noChangeShapeType="1"/>
              </p:cNvSpPr>
              <p:nvPr/>
            </p:nvSpPr>
            <p:spPr bwMode="auto">
              <a:xfrm>
                <a:off x="2448" y="2352"/>
                <a:ext cx="0" cy="9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3007" name="Line 87"/>
              <p:cNvSpPr>
                <a:spLocks noChangeShapeType="1"/>
              </p:cNvSpPr>
              <p:nvPr/>
            </p:nvSpPr>
            <p:spPr bwMode="auto">
              <a:xfrm>
                <a:off x="3072" y="2352"/>
                <a:ext cx="0" cy="9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3008" name="Line 88"/>
              <p:cNvSpPr>
                <a:spLocks noChangeShapeType="1"/>
              </p:cNvSpPr>
              <p:nvPr/>
            </p:nvSpPr>
            <p:spPr bwMode="auto">
              <a:xfrm>
                <a:off x="3696" y="2352"/>
                <a:ext cx="0" cy="9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83002" name="Text Box 89"/>
            <p:cNvSpPr txBox="1">
              <a:spLocks noChangeArrowheads="1"/>
            </p:cNvSpPr>
            <p:nvPr/>
          </p:nvSpPr>
          <p:spPr bwMode="auto">
            <a:xfrm>
              <a:off x="2352" y="2112"/>
              <a:ext cx="225"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a</a:t>
              </a:r>
            </a:p>
          </p:txBody>
        </p:sp>
        <p:sp>
          <p:nvSpPr>
            <p:cNvPr id="83003" name="Text Box 90"/>
            <p:cNvSpPr txBox="1">
              <a:spLocks noChangeArrowheads="1"/>
            </p:cNvSpPr>
            <p:nvPr/>
          </p:nvSpPr>
          <p:spPr bwMode="auto">
            <a:xfrm>
              <a:off x="2976" y="2112"/>
              <a:ext cx="238"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b</a:t>
              </a:r>
            </a:p>
          </p:txBody>
        </p:sp>
        <p:sp>
          <p:nvSpPr>
            <p:cNvPr id="83004" name="Text Box 91"/>
            <p:cNvSpPr txBox="1">
              <a:spLocks noChangeArrowheads="1"/>
            </p:cNvSpPr>
            <p:nvPr/>
          </p:nvSpPr>
          <p:spPr bwMode="auto">
            <a:xfrm>
              <a:off x="3601" y="2112"/>
              <a:ext cx="225"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c</a:t>
              </a:r>
            </a:p>
          </p:txBody>
        </p:sp>
      </p:grpSp>
      <p:grpSp>
        <p:nvGrpSpPr>
          <p:cNvPr id="82973" name="Group 92"/>
          <p:cNvGrpSpPr>
            <a:grpSpLocks/>
          </p:cNvGrpSpPr>
          <p:nvPr/>
        </p:nvGrpSpPr>
        <p:grpSpPr bwMode="auto">
          <a:xfrm>
            <a:off x="6210300" y="5459413"/>
            <a:ext cx="2514600" cy="1371600"/>
            <a:chOff x="2208" y="2112"/>
            <a:chExt cx="1776" cy="1152"/>
          </a:xfrm>
        </p:grpSpPr>
        <p:grpSp>
          <p:nvGrpSpPr>
            <p:cNvPr id="82993" name="Group 93"/>
            <p:cNvGrpSpPr>
              <a:grpSpLocks/>
            </p:cNvGrpSpPr>
            <p:nvPr/>
          </p:nvGrpSpPr>
          <p:grpSpPr bwMode="auto">
            <a:xfrm>
              <a:off x="2208" y="2352"/>
              <a:ext cx="1776" cy="912"/>
              <a:chOff x="2208" y="2352"/>
              <a:chExt cx="1776" cy="912"/>
            </a:xfrm>
          </p:grpSpPr>
          <p:sp>
            <p:nvSpPr>
              <p:cNvPr id="82997" name="Line 94"/>
              <p:cNvSpPr>
                <a:spLocks noChangeShapeType="1"/>
              </p:cNvSpPr>
              <p:nvPr/>
            </p:nvSpPr>
            <p:spPr bwMode="auto">
              <a:xfrm>
                <a:off x="2208" y="3264"/>
                <a:ext cx="177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998" name="Line 95"/>
              <p:cNvSpPr>
                <a:spLocks noChangeShapeType="1"/>
              </p:cNvSpPr>
              <p:nvPr/>
            </p:nvSpPr>
            <p:spPr bwMode="auto">
              <a:xfrm>
                <a:off x="2448" y="2352"/>
                <a:ext cx="0" cy="9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999" name="Line 96"/>
              <p:cNvSpPr>
                <a:spLocks noChangeShapeType="1"/>
              </p:cNvSpPr>
              <p:nvPr/>
            </p:nvSpPr>
            <p:spPr bwMode="auto">
              <a:xfrm>
                <a:off x="3072" y="2352"/>
                <a:ext cx="0" cy="9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3000" name="Line 97"/>
              <p:cNvSpPr>
                <a:spLocks noChangeShapeType="1"/>
              </p:cNvSpPr>
              <p:nvPr/>
            </p:nvSpPr>
            <p:spPr bwMode="auto">
              <a:xfrm>
                <a:off x="3696" y="2352"/>
                <a:ext cx="0" cy="9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82994" name="Text Box 98"/>
            <p:cNvSpPr txBox="1">
              <a:spLocks noChangeArrowheads="1"/>
            </p:cNvSpPr>
            <p:nvPr/>
          </p:nvSpPr>
          <p:spPr bwMode="auto">
            <a:xfrm>
              <a:off x="2352" y="2112"/>
              <a:ext cx="225"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a</a:t>
              </a:r>
            </a:p>
          </p:txBody>
        </p:sp>
        <p:sp>
          <p:nvSpPr>
            <p:cNvPr id="82995" name="Text Box 99"/>
            <p:cNvSpPr txBox="1">
              <a:spLocks noChangeArrowheads="1"/>
            </p:cNvSpPr>
            <p:nvPr/>
          </p:nvSpPr>
          <p:spPr bwMode="auto">
            <a:xfrm>
              <a:off x="2976" y="2112"/>
              <a:ext cx="238"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b</a:t>
              </a:r>
            </a:p>
          </p:txBody>
        </p:sp>
        <p:sp>
          <p:nvSpPr>
            <p:cNvPr id="82996" name="Text Box 100"/>
            <p:cNvSpPr txBox="1">
              <a:spLocks noChangeArrowheads="1"/>
            </p:cNvSpPr>
            <p:nvPr/>
          </p:nvSpPr>
          <p:spPr bwMode="auto">
            <a:xfrm>
              <a:off x="3601" y="2112"/>
              <a:ext cx="225"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c</a:t>
              </a:r>
            </a:p>
          </p:txBody>
        </p:sp>
      </p:grpSp>
      <p:grpSp>
        <p:nvGrpSpPr>
          <p:cNvPr id="82974" name="Group 123"/>
          <p:cNvGrpSpPr>
            <a:grpSpLocks/>
          </p:cNvGrpSpPr>
          <p:nvPr/>
        </p:nvGrpSpPr>
        <p:grpSpPr bwMode="auto">
          <a:xfrm>
            <a:off x="6219825" y="2476500"/>
            <a:ext cx="657225" cy="474663"/>
            <a:chOff x="3918" y="1566"/>
            <a:chExt cx="414" cy="299"/>
          </a:xfrm>
        </p:grpSpPr>
        <p:sp>
          <p:nvSpPr>
            <p:cNvPr id="82990" name="Rectangle 111"/>
            <p:cNvSpPr>
              <a:spLocks noChangeArrowheads="1"/>
            </p:cNvSpPr>
            <p:nvPr/>
          </p:nvSpPr>
          <p:spPr bwMode="auto">
            <a:xfrm>
              <a:off x="3918" y="1758"/>
              <a:ext cx="414" cy="107"/>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latin typeface="Times New Roman" pitchFamily="18" charset="0"/>
                </a:rPr>
                <a:t>3</a:t>
              </a:r>
            </a:p>
          </p:txBody>
        </p:sp>
        <p:sp>
          <p:nvSpPr>
            <p:cNvPr id="82991" name="Rectangle 112"/>
            <p:cNvSpPr>
              <a:spLocks noChangeArrowheads="1"/>
            </p:cNvSpPr>
            <p:nvPr/>
          </p:nvSpPr>
          <p:spPr bwMode="auto">
            <a:xfrm>
              <a:off x="3981" y="1662"/>
              <a:ext cx="288" cy="96"/>
            </a:xfrm>
            <a:prstGeom prst="rect">
              <a:avLst/>
            </a:prstGeom>
            <a:solidFill>
              <a:srgbClr val="33CC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latin typeface="Times New Roman" pitchFamily="18" charset="0"/>
                </a:rPr>
                <a:t>2</a:t>
              </a:r>
            </a:p>
          </p:txBody>
        </p:sp>
        <p:sp>
          <p:nvSpPr>
            <p:cNvPr id="82992" name="Rectangle 113"/>
            <p:cNvSpPr>
              <a:spLocks noChangeArrowheads="1"/>
            </p:cNvSpPr>
            <p:nvPr/>
          </p:nvSpPr>
          <p:spPr bwMode="auto">
            <a:xfrm>
              <a:off x="4029" y="1566"/>
              <a:ext cx="192" cy="9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latin typeface="Times New Roman" pitchFamily="18" charset="0"/>
                </a:rPr>
                <a:t>1</a:t>
              </a:r>
            </a:p>
          </p:txBody>
        </p:sp>
      </p:grpSp>
      <p:grpSp>
        <p:nvGrpSpPr>
          <p:cNvPr id="82975" name="Group 124"/>
          <p:cNvGrpSpPr>
            <a:grpSpLocks/>
          </p:cNvGrpSpPr>
          <p:nvPr/>
        </p:nvGrpSpPr>
        <p:grpSpPr bwMode="auto">
          <a:xfrm>
            <a:off x="6215063" y="5067300"/>
            <a:ext cx="657225" cy="322263"/>
            <a:chOff x="3915" y="3198"/>
            <a:chExt cx="414" cy="203"/>
          </a:xfrm>
        </p:grpSpPr>
        <p:sp>
          <p:nvSpPr>
            <p:cNvPr id="82988" name="Rectangle 115"/>
            <p:cNvSpPr>
              <a:spLocks noChangeArrowheads="1"/>
            </p:cNvSpPr>
            <p:nvPr/>
          </p:nvSpPr>
          <p:spPr bwMode="auto">
            <a:xfrm>
              <a:off x="3915" y="3294"/>
              <a:ext cx="414" cy="107"/>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latin typeface="Times New Roman" pitchFamily="18" charset="0"/>
                </a:rPr>
                <a:t>3</a:t>
              </a:r>
            </a:p>
          </p:txBody>
        </p:sp>
        <p:sp>
          <p:nvSpPr>
            <p:cNvPr id="82989" name="Rectangle 116"/>
            <p:cNvSpPr>
              <a:spLocks noChangeArrowheads="1"/>
            </p:cNvSpPr>
            <p:nvPr/>
          </p:nvSpPr>
          <p:spPr bwMode="auto">
            <a:xfrm>
              <a:off x="3978" y="3198"/>
              <a:ext cx="288" cy="96"/>
            </a:xfrm>
            <a:prstGeom prst="rect">
              <a:avLst/>
            </a:prstGeom>
            <a:solidFill>
              <a:srgbClr val="33CC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latin typeface="Times New Roman" pitchFamily="18" charset="0"/>
                </a:rPr>
                <a:t>2</a:t>
              </a:r>
            </a:p>
          </p:txBody>
        </p:sp>
      </p:grpSp>
      <p:sp>
        <p:nvSpPr>
          <p:cNvPr id="82976" name="Rectangle 117"/>
          <p:cNvSpPr>
            <a:spLocks noChangeArrowheads="1"/>
          </p:cNvSpPr>
          <p:nvPr/>
        </p:nvSpPr>
        <p:spPr bwMode="auto">
          <a:xfrm>
            <a:off x="8161338" y="5248275"/>
            <a:ext cx="304800" cy="152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latin typeface="Times New Roman" pitchFamily="18" charset="0"/>
              </a:rPr>
              <a:t>1</a:t>
            </a:r>
          </a:p>
        </p:txBody>
      </p:sp>
      <p:sp>
        <p:nvSpPr>
          <p:cNvPr id="82977" name="Rectangle 118"/>
          <p:cNvSpPr>
            <a:spLocks noChangeArrowheads="1"/>
          </p:cNvSpPr>
          <p:nvPr/>
        </p:nvSpPr>
        <p:spPr bwMode="auto">
          <a:xfrm>
            <a:off x="6215063" y="6634163"/>
            <a:ext cx="657225" cy="169862"/>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latin typeface="Times New Roman" pitchFamily="18" charset="0"/>
              </a:rPr>
              <a:t>3</a:t>
            </a:r>
          </a:p>
        </p:txBody>
      </p:sp>
      <p:sp>
        <p:nvSpPr>
          <p:cNvPr id="82978" name="Rectangle 119"/>
          <p:cNvSpPr>
            <a:spLocks noChangeArrowheads="1"/>
          </p:cNvSpPr>
          <p:nvPr/>
        </p:nvSpPr>
        <p:spPr bwMode="auto">
          <a:xfrm>
            <a:off x="7205663" y="6651625"/>
            <a:ext cx="457200" cy="152400"/>
          </a:xfrm>
          <a:prstGeom prst="rect">
            <a:avLst/>
          </a:prstGeom>
          <a:solidFill>
            <a:srgbClr val="33CC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latin typeface="Times New Roman" pitchFamily="18" charset="0"/>
              </a:rPr>
              <a:t>2</a:t>
            </a:r>
          </a:p>
        </p:txBody>
      </p:sp>
      <p:sp>
        <p:nvSpPr>
          <p:cNvPr id="82979" name="Rectangle 120"/>
          <p:cNvSpPr>
            <a:spLocks noChangeArrowheads="1"/>
          </p:cNvSpPr>
          <p:nvPr/>
        </p:nvSpPr>
        <p:spPr bwMode="auto">
          <a:xfrm>
            <a:off x="8159750" y="6651625"/>
            <a:ext cx="304800" cy="152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latin typeface="Times New Roman" pitchFamily="18" charset="0"/>
              </a:rPr>
              <a:t>1</a:t>
            </a:r>
          </a:p>
        </p:txBody>
      </p:sp>
      <p:sp>
        <p:nvSpPr>
          <p:cNvPr id="82980" name="Rectangle 122"/>
          <p:cNvSpPr>
            <a:spLocks noChangeArrowheads="1"/>
          </p:cNvSpPr>
          <p:nvPr/>
        </p:nvSpPr>
        <p:spPr bwMode="auto">
          <a:xfrm>
            <a:off x="5867400" y="898525"/>
            <a:ext cx="3203575" cy="433388"/>
          </a:xfrm>
          <a:prstGeom prst="rect">
            <a:avLst/>
          </a:prstGeom>
          <a:solidFill>
            <a:srgbClr val="0033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zh-CN" altLang="en-US" b="1">
                <a:solidFill>
                  <a:srgbClr val="FFFF00"/>
                </a:solidFill>
                <a:latin typeface="Times New Roman" pitchFamily="18" charset="0"/>
              </a:rPr>
              <a:t>汉诺塔问题的递归调用过程</a:t>
            </a:r>
          </a:p>
        </p:txBody>
      </p:sp>
      <p:sp>
        <p:nvSpPr>
          <p:cNvPr id="82981" name="AutoShape 125"/>
          <p:cNvSpPr>
            <a:spLocks noChangeArrowheads="1"/>
          </p:cNvSpPr>
          <p:nvPr/>
        </p:nvSpPr>
        <p:spPr bwMode="auto">
          <a:xfrm rot="5400000" flipH="1">
            <a:off x="3203575" y="1846263"/>
            <a:ext cx="215900" cy="215900"/>
          </a:xfrm>
          <a:prstGeom prst="triangle">
            <a:avLst>
              <a:gd name="adj" fmla="val 50000"/>
            </a:avLst>
          </a:prstGeom>
          <a:solidFill>
            <a:srgbClr val="FFFF00"/>
          </a:solidFill>
          <a:ln w="952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982" name="AutoShape 126"/>
          <p:cNvSpPr>
            <a:spLocks noChangeArrowheads="1"/>
          </p:cNvSpPr>
          <p:nvPr/>
        </p:nvSpPr>
        <p:spPr bwMode="auto">
          <a:xfrm rot="5400000" flipH="1">
            <a:off x="3203575" y="2998788"/>
            <a:ext cx="215900" cy="215900"/>
          </a:xfrm>
          <a:prstGeom prst="triangle">
            <a:avLst>
              <a:gd name="adj" fmla="val 50000"/>
            </a:avLst>
          </a:prstGeom>
          <a:solidFill>
            <a:srgbClr val="FFFF00"/>
          </a:solidFill>
          <a:ln w="952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983" name="AutoShape 127"/>
          <p:cNvSpPr>
            <a:spLocks noChangeArrowheads="1"/>
          </p:cNvSpPr>
          <p:nvPr/>
        </p:nvSpPr>
        <p:spPr bwMode="auto">
          <a:xfrm rot="5400000" flipH="1">
            <a:off x="3203575" y="4222750"/>
            <a:ext cx="215900" cy="215900"/>
          </a:xfrm>
          <a:prstGeom prst="triangle">
            <a:avLst>
              <a:gd name="adj" fmla="val 50000"/>
            </a:avLst>
          </a:prstGeom>
          <a:solidFill>
            <a:srgbClr val="FFFF00"/>
          </a:solidFill>
          <a:ln w="952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984" name="AutoShape 128"/>
          <p:cNvSpPr>
            <a:spLocks noChangeArrowheads="1"/>
          </p:cNvSpPr>
          <p:nvPr/>
        </p:nvSpPr>
        <p:spPr bwMode="auto">
          <a:xfrm rot="5400000" flipH="1">
            <a:off x="3203575" y="6167438"/>
            <a:ext cx="215900" cy="215900"/>
          </a:xfrm>
          <a:prstGeom prst="triangle">
            <a:avLst>
              <a:gd name="adj" fmla="val 50000"/>
            </a:avLst>
          </a:prstGeom>
          <a:solidFill>
            <a:srgbClr val="FFFF00"/>
          </a:solidFill>
          <a:ln w="952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6513" name="Rectangle 129"/>
          <p:cNvSpPr>
            <a:spLocks noChangeArrowheads="1"/>
          </p:cNvSpPr>
          <p:nvPr/>
        </p:nvSpPr>
        <p:spPr bwMode="auto">
          <a:xfrm>
            <a:off x="0" y="2274888"/>
            <a:ext cx="5795963" cy="1584325"/>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6514" name="Rectangle 130"/>
          <p:cNvSpPr>
            <a:spLocks noChangeArrowheads="1"/>
          </p:cNvSpPr>
          <p:nvPr/>
        </p:nvSpPr>
        <p:spPr bwMode="auto">
          <a:xfrm>
            <a:off x="0" y="3867150"/>
            <a:ext cx="9144000" cy="1584325"/>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6515" name="Rectangle 131"/>
          <p:cNvSpPr>
            <a:spLocks noChangeArrowheads="1"/>
          </p:cNvSpPr>
          <p:nvPr/>
        </p:nvSpPr>
        <p:spPr bwMode="auto">
          <a:xfrm>
            <a:off x="0" y="5445125"/>
            <a:ext cx="9144000" cy="1439863"/>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xit" presetSubtype="8" fill="hold" grpId="0" nodeType="clickEffect">
                                  <p:stCondLst>
                                    <p:cond delay="0"/>
                                  </p:stCondLst>
                                  <p:childTnLst>
                                    <p:anim calcmode="lin" valueType="num">
                                      <p:cBhvr additive="base">
                                        <p:cTn id="6" dur="500"/>
                                        <p:tgtEl>
                                          <p:spTgt spid="16513"/>
                                        </p:tgtEl>
                                        <p:attrNameLst>
                                          <p:attrName>ppt_x</p:attrName>
                                        </p:attrNameLst>
                                      </p:cBhvr>
                                      <p:tavLst>
                                        <p:tav tm="0">
                                          <p:val>
                                            <p:strVal val="ppt_x"/>
                                          </p:val>
                                        </p:tav>
                                        <p:tav tm="100000">
                                          <p:val>
                                            <p:strVal val="0-ppt_w/2"/>
                                          </p:val>
                                        </p:tav>
                                      </p:tavLst>
                                    </p:anim>
                                    <p:anim calcmode="lin" valueType="num">
                                      <p:cBhvr additive="base">
                                        <p:cTn id="7" dur="500"/>
                                        <p:tgtEl>
                                          <p:spTgt spid="16513"/>
                                        </p:tgtEl>
                                        <p:attrNameLst>
                                          <p:attrName>ppt_y</p:attrName>
                                        </p:attrNameLst>
                                      </p:cBhvr>
                                      <p:tavLst>
                                        <p:tav tm="0">
                                          <p:val>
                                            <p:strVal val="ppt_y"/>
                                          </p:val>
                                        </p:tav>
                                        <p:tav tm="100000">
                                          <p:val>
                                            <p:strVal val="ppt_y"/>
                                          </p:val>
                                        </p:tav>
                                      </p:tavLst>
                                    </p:anim>
                                    <p:set>
                                      <p:cBhvr>
                                        <p:cTn id="8" dur="1" fill="hold">
                                          <p:stCondLst>
                                            <p:cond delay="499"/>
                                          </p:stCondLst>
                                        </p:cTn>
                                        <p:tgtEl>
                                          <p:spTgt spid="16513"/>
                                        </p:tgtEl>
                                        <p:attrNameLst>
                                          <p:attrName>style.visibility</p:attrName>
                                        </p:attrNameLst>
                                      </p:cBhvr>
                                      <p:to>
                                        <p:strVal val="hidden"/>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xit" presetSubtype="2" fill="hold" grpId="0" nodeType="clickEffect">
                                  <p:stCondLst>
                                    <p:cond delay="0"/>
                                  </p:stCondLst>
                                  <p:childTnLst>
                                    <p:anim calcmode="lin" valueType="num">
                                      <p:cBhvr additive="base">
                                        <p:cTn id="12" dur="500"/>
                                        <p:tgtEl>
                                          <p:spTgt spid="16514"/>
                                        </p:tgtEl>
                                        <p:attrNameLst>
                                          <p:attrName>ppt_x</p:attrName>
                                        </p:attrNameLst>
                                      </p:cBhvr>
                                      <p:tavLst>
                                        <p:tav tm="0">
                                          <p:val>
                                            <p:strVal val="ppt_x"/>
                                          </p:val>
                                        </p:tav>
                                        <p:tav tm="100000">
                                          <p:val>
                                            <p:strVal val="1+ppt_w/2"/>
                                          </p:val>
                                        </p:tav>
                                      </p:tavLst>
                                    </p:anim>
                                    <p:anim calcmode="lin" valueType="num">
                                      <p:cBhvr additive="base">
                                        <p:cTn id="13" dur="500"/>
                                        <p:tgtEl>
                                          <p:spTgt spid="16514"/>
                                        </p:tgtEl>
                                        <p:attrNameLst>
                                          <p:attrName>ppt_y</p:attrName>
                                        </p:attrNameLst>
                                      </p:cBhvr>
                                      <p:tavLst>
                                        <p:tav tm="0">
                                          <p:val>
                                            <p:strVal val="ppt_y"/>
                                          </p:val>
                                        </p:tav>
                                        <p:tav tm="100000">
                                          <p:val>
                                            <p:strVal val="ppt_y"/>
                                          </p:val>
                                        </p:tav>
                                      </p:tavLst>
                                    </p:anim>
                                    <p:set>
                                      <p:cBhvr>
                                        <p:cTn id="14" dur="1" fill="hold">
                                          <p:stCondLst>
                                            <p:cond delay="499"/>
                                          </p:stCondLst>
                                        </p:cTn>
                                        <p:tgtEl>
                                          <p:spTgt spid="16514"/>
                                        </p:tgtEl>
                                        <p:attrNameLst>
                                          <p:attrName>style.visibility</p:attrName>
                                        </p:attrNameLst>
                                      </p:cBhvr>
                                      <p:to>
                                        <p:strVal val="hidden"/>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xit" presetSubtype="2" fill="hold" grpId="0" nodeType="clickEffect">
                                  <p:stCondLst>
                                    <p:cond delay="0"/>
                                  </p:stCondLst>
                                  <p:childTnLst>
                                    <p:anim calcmode="lin" valueType="num">
                                      <p:cBhvr additive="base">
                                        <p:cTn id="18" dur="500"/>
                                        <p:tgtEl>
                                          <p:spTgt spid="16515"/>
                                        </p:tgtEl>
                                        <p:attrNameLst>
                                          <p:attrName>ppt_x</p:attrName>
                                        </p:attrNameLst>
                                      </p:cBhvr>
                                      <p:tavLst>
                                        <p:tav tm="0">
                                          <p:val>
                                            <p:strVal val="ppt_x"/>
                                          </p:val>
                                        </p:tav>
                                        <p:tav tm="100000">
                                          <p:val>
                                            <p:strVal val="1+ppt_w/2"/>
                                          </p:val>
                                        </p:tav>
                                      </p:tavLst>
                                    </p:anim>
                                    <p:anim calcmode="lin" valueType="num">
                                      <p:cBhvr additive="base">
                                        <p:cTn id="19" dur="500"/>
                                        <p:tgtEl>
                                          <p:spTgt spid="16515"/>
                                        </p:tgtEl>
                                        <p:attrNameLst>
                                          <p:attrName>ppt_y</p:attrName>
                                        </p:attrNameLst>
                                      </p:cBhvr>
                                      <p:tavLst>
                                        <p:tav tm="0">
                                          <p:val>
                                            <p:strVal val="ppt_y"/>
                                          </p:val>
                                        </p:tav>
                                        <p:tav tm="100000">
                                          <p:val>
                                            <p:strVal val="ppt_y"/>
                                          </p:val>
                                        </p:tav>
                                      </p:tavLst>
                                    </p:anim>
                                    <p:set>
                                      <p:cBhvr>
                                        <p:cTn id="20" dur="1" fill="hold">
                                          <p:stCondLst>
                                            <p:cond delay="499"/>
                                          </p:stCondLst>
                                        </p:cTn>
                                        <p:tgtEl>
                                          <p:spTgt spid="165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13" grpId="0" animBg="1"/>
      <p:bldP spid="16514" grpId="0" animBg="1"/>
      <p:bldP spid="1651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4"/>
          <p:cNvSpPr>
            <a:spLocks noGrp="1"/>
          </p:cNvSpPr>
          <p:nvPr>
            <p:ph type="ftr" sz="quarter" idx="11"/>
          </p:nvPr>
        </p:nvSpPr>
        <p:spPr/>
        <p:txBody>
          <a:bodyPr/>
          <a:lstStyle/>
          <a:p>
            <a:pPr>
              <a:defRPr/>
            </a:pPr>
            <a:endParaRPr lang="en-US" altLang="zh-CN"/>
          </a:p>
          <a:p>
            <a:pPr>
              <a:defRPr/>
            </a:pPr>
            <a:r>
              <a:rPr lang="en-US" altLang="zh-CN"/>
              <a:t>Prof. Q. Wang</a:t>
            </a:r>
          </a:p>
        </p:txBody>
      </p:sp>
      <p:pic>
        <p:nvPicPr>
          <p:cNvPr id="10243" name="Picture 4"/>
          <p:cNvPicPr>
            <a:picLocks noChangeAspect="1" noChangeArrowheads="1"/>
          </p:cNvPicPr>
          <p:nvPr/>
        </p:nvPicPr>
        <p:blipFill>
          <a:blip r:embed="rId2">
            <a:extLst>
              <a:ext uri="{28A0092B-C50C-407E-A947-70E740481C1C}">
                <a14:useLocalDpi xmlns:a14="http://schemas.microsoft.com/office/drawing/2010/main" val="0"/>
              </a:ext>
            </a:extLst>
          </a:blip>
          <a:srcRect t="2290"/>
          <a:stretch>
            <a:fillRect/>
          </a:stretch>
        </p:blipFill>
        <p:spPr bwMode="auto">
          <a:xfrm>
            <a:off x="561975" y="360363"/>
            <a:ext cx="7970838" cy="6164262"/>
          </a:xfrm>
          <a:prstGeom prst="rect">
            <a:avLst/>
          </a:prstGeom>
          <a:noFill/>
          <a:ln>
            <a:noFill/>
          </a:ln>
          <a:effectLst>
            <a:outerShdw dist="107763" dir="2700000" algn="ctr" rotWithShape="0">
              <a:schemeClr val="bg2">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页脚占位符 2"/>
          <p:cNvSpPr>
            <a:spLocks noGrp="1"/>
          </p:cNvSpPr>
          <p:nvPr>
            <p:ph type="ftr" sz="quarter" idx="11"/>
          </p:nvPr>
        </p:nvSpPr>
        <p:spPr/>
        <p:txBody>
          <a:bodyPr/>
          <a:lstStyle/>
          <a:p>
            <a:pPr>
              <a:defRPr/>
            </a:pPr>
            <a:endParaRPr lang="en-US" altLang="zh-CN"/>
          </a:p>
          <a:p>
            <a:pPr>
              <a:defRPr/>
            </a:pPr>
            <a:r>
              <a:rPr lang="en-US" altLang="zh-CN"/>
              <a:t>Prof. Q. Wang</a:t>
            </a:r>
          </a:p>
        </p:txBody>
      </p:sp>
      <p:sp>
        <p:nvSpPr>
          <p:cNvPr id="83971" name="Rectangle 2"/>
          <p:cNvSpPr>
            <a:spLocks noChangeArrowheads="1"/>
          </p:cNvSpPr>
          <p:nvPr/>
        </p:nvSpPr>
        <p:spPr bwMode="auto">
          <a:xfrm>
            <a:off x="0" y="14400"/>
            <a:ext cx="9144000" cy="68421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zh-CN" altLang="zh-CN" sz="2400">
              <a:latin typeface="Times New Roman" pitchFamily="18" charset="0"/>
            </a:endParaRPr>
          </a:p>
        </p:txBody>
      </p:sp>
      <p:sp>
        <p:nvSpPr>
          <p:cNvPr id="83972" name="Line 3"/>
          <p:cNvSpPr>
            <a:spLocks noChangeShapeType="1"/>
          </p:cNvSpPr>
          <p:nvPr/>
        </p:nvSpPr>
        <p:spPr bwMode="auto">
          <a:xfrm>
            <a:off x="0" y="7524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3973" name="Line 4"/>
          <p:cNvSpPr>
            <a:spLocks noChangeShapeType="1"/>
          </p:cNvSpPr>
          <p:nvPr/>
        </p:nvSpPr>
        <p:spPr bwMode="auto">
          <a:xfrm>
            <a:off x="0" y="2292350"/>
            <a:ext cx="5791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3974" name="Line 5"/>
          <p:cNvSpPr>
            <a:spLocks noChangeShapeType="1"/>
          </p:cNvSpPr>
          <p:nvPr/>
        </p:nvSpPr>
        <p:spPr bwMode="auto">
          <a:xfrm>
            <a:off x="0" y="389255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3975" name="Line 6"/>
          <p:cNvSpPr>
            <a:spLocks noChangeShapeType="1"/>
          </p:cNvSpPr>
          <p:nvPr/>
        </p:nvSpPr>
        <p:spPr bwMode="auto">
          <a:xfrm>
            <a:off x="0" y="5492750"/>
            <a:ext cx="5791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3976" name="Line 7"/>
          <p:cNvSpPr>
            <a:spLocks noChangeShapeType="1"/>
          </p:cNvSpPr>
          <p:nvPr/>
        </p:nvSpPr>
        <p:spPr bwMode="auto">
          <a:xfrm>
            <a:off x="2590800" y="6350"/>
            <a:ext cx="0" cy="6858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3977" name="Line 8"/>
          <p:cNvSpPr>
            <a:spLocks noChangeShapeType="1"/>
          </p:cNvSpPr>
          <p:nvPr/>
        </p:nvSpPr>
        <p:spPr bwMode="auto">
          <a:xfrm>
            <a:off x="838200" y="6350"/>
            <a:ext cx="0" cy="6858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3978" name="Line 9"/>
          <p:cNvSpPr>
            <a:spLocks noChangeShapeType="1"/>
          </p:cNvSpPr>
          <p:nvPr/>
        </p:nvSpPr>
        <p:spPr bwMode="auto">
          <a:xfrm>
            <a:off x="5791200" y="6350"/>
            <a:ext cx="0" cy="6858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3979" name="Text Box 13"/>
          <p:cNvSpPr txBox="1">
            <a:spLocks noChangeArrowheads="1"/>
          </p:cNvSpPr>
          <p:nvPr/>
        </p:nvSpPr>
        <p:spPr bwMode="auto">
          <a:xfrm>
            <a:off x="6003925" y="86400"/>
            <a:ext cx="2317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zh-CN" altLang="en-US" sz="2400" dirty="0">
                <a:latin typeface="Times New Roman" pitchFamily="18" charset="0"/>
              </a:rPr>
              <a:t>塔与圆盘的状态</a:t>
            </a:r>
          </a:p>
        </p:txBody>
      </p:sp>
      <p:sp>
        <p:nvSpPr>
          <p:cNvPr id="83980" name="Text Box 14"/>
          <p:cNvSpPr txBox="1">
            <a:spLocks noChangeArrowheads="1"/>
          </p:cNvSpPr>
          <p:nvPr/>
        </p:nvSpPr>
        <p:spPr bwMode="auto">
          <a:xfrm>
            <a:off x="212725" y="1304925"/>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3</a:t>
            </a:r>
          </a:p>
        </p:txBody>
      </p:sp>
      <p:sp>
        <p:nvSpPr>
          <p:cNvPr id="83981" name="Text Box 15"/>
          <p:cNvSpPr txBox="1">
            <a:spLocks noChangeArrowheads="1"/>
          </p:cNvSpPr>
          <p:nvPr/>
        </p:nvSpPr>
        <p:spPr bwMode="auto">
          <a:xfrm>
            <a:off x="304800" y="2863850"/>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2</a:t>
            </a:r>
          </a:p>
        </p:txBody>
      </p:sp>
      <p:sp>
        <p:nvSpPr>
          <p:cNvPr id="83982" name="Text Box 16"/>
          <p:cNvSpPr txBox="1">
            <a:spLocks noChangeArrowheads="1"/>
          </p:cNvSpPr>
          <p:nvPr/>
        </p:nvSpPr>
        <p:spPr bwMode="auto">
          <a:xfrm>
            <a:off x="304800" y="4502150"/>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1</a:t>
            </a:r>
          </a:p>
        </p:txBody>
      </p:sp>
      <p:sp>
        <p:nvSpPr>
          <p:cNvPr id="83983" name="Text Box 17"/>
          <p:cNvSpPr txBox="1">
            <a:spLocks noChangeArrowheads="1"/>
          </p:cNvSpPr>
          <p:nvPr/>
        </p:nvSpPr>
        <p:spPr bwMode="auto">
          <a:xfrm>
            <a:off x="304800" y="5949950"/>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2</a:t>
            </a:r>
          </a:p>
        </p:txBody>
      </p:sp>
      <p:sp>
        <p:nvSpPr>
          <p:cNvPr id="83984" name="Text Box 18"/>
          <p:cNvSpPr txBox="1">
            <a:spLocks noChangeArrowheads="1"/>
          </p:cNvSpPr>
          <p:nvPr/>
        </p:nvSpPr>
        <p:spPr bwMode="auto">
          <a:xfrm>
            <a:off x="914400" y="1304925"/>
            <a:ext cx="1708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1</a:t>
            </a:r>
            <a:r>
              <a:rPr kumimoji="1" lang="zh-CN" altLang="en-US" sz="2400">
                <a:latin typeface="Times New Roman" pitchFamily="18" charset="0"/>
              </a:rPr>
              <a:t>，</a:t>
            </a:r>
            <a:r>
              <a:rPr kumimoji="1" lang="en-US" altLang="zh-CN" sz="2400">
                <a:latin typeface="Times New Roman" pitchFamily="18" charset="0"/>
              </a:rPr>
              <a:t>2</a:t>
            </a:r>
            <a:r>
              <a:rPr kumimoji="1" lang="zh-CN" altLang="en-US" sz="2400">
                <a:latin typeface="Times New Roman" pitchFamily="18" charset="0"/>
              </a:rPr>
              <a:t>，</a:t>
            </a:r>
            <a:r>
              <a:rPr kumimoji="1" lang="en-US" altLang="zh-CN" sz="2400">
                <a:latin typeface="Times New Roman" pitchFamily="18" charset="0"/>
              </a:rPr>
              <a:t>3</a:t>
            </a:r>
            <a:r>
              <a:rPr kumimoji="1" lang="zh-CN" altLang="en-US" sz="2400">
                <a:latin typeface="Times New Roman" pitchFamily="18" charset="0"/>
              </a:rPr>
              <a:t>，</a:t>
            </a:r>
            <a:r>
              <a:rPr kumimoji="1" lang="en-US" altLang="zh-CN" sz="2400">
                <a:latin typeface="Times New Roman" pitchFamily="18" charset="0"/>
              </a:rPr>
              <a:t>9</a:t>
            </a:r>
          </a:p>
        </p:txBody>
      </p:sp>
      <p:sp>
        <p:nvSpPr>
          <p:cNvPr id="83985" name="Text Box 19"/>
          <p:cNvSpPr txBox="1">
            <a:spLocks noChangeArrowheads="1"/>
          </p:cNvSpPr>
          <p:nvPr/>
        </p:nvSpPr>
        <p:spPr bwMode="auto">
          <a:xfrm>
            <a:off x="914400" y="2863850"/>
            <a:ext cx="79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8</a:t>
            </a:r>
            <a:r>
              <a:rPr kumimoji="1" lang="zh-CN" altLang="en-US" sz="2400">
                <a:latin typeface="Times New Roman" pitchFamily="18" charset="0"/>
              </a:rPr>
              <a:t>，</a:t>
            </a:r>
            <a:r>
              <a:rPr kumimoji="1" lang="en-US" altLang="zh-CN" sz="2400">
                <a:latin typeface="Times New Roman" pitchFamily="18" charset="0"/>
              </a:rPr>
              <a:t>9</a:t>
            </a:r>
          </a:p>
        </p:txBody>
      </p:sp>
      <p:sp>
        <p:nvSpPr>
          <p:cNvPr id="83986" name="Text Box 20"/>
          <p:cNvSpPr txBox="1">
            <a:spLocks noChangeArrowheads="1"/>
          </p:cNvSpPr>
          <p:nvPr/>
        </p:nvSpPr>
        <p:spPr bwMode="auto">
          <a:xfrm>
            <a:off x="914400" y="4502150"/>
            <a:ext cx="79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6</a:t>
            </a:r>
            <a:r>
              <a:rPr kumimoji="1" lang="zh-CN" altLang="en-US" sz="2400">
                <a:latin typeface="Times New Roman" pitchFamily="18" charset="0"/>
              </a:rPr>
              <a:t>，</a:t>
            </a:r>
            <a:r>
              <a:rPr kumimoji="1" lang="en-US" altLang="zh-CN" sz="2400">
                <a:latin typeface="Times New Roman" pitchFamily="18" charset="0"/>
              </a:rPr>
              <a:t>7</a:t>
            </a:r>
          </a:p>
        </p:txBody>
      </p:sp>
      <p:sp>
        <p:nvSpPr>
          <p:cNvPr id="83987" name="Text Box 21"/>
          <p:cNvSpPr txBox="1">
            <a:spLocks noChangeArrowheads="1"/>
          </p:cNvSpPr>
          <p:nvPr/>
        </p:nvSpPr>
        <p:spPr bwMode="auto">
          <a:xfrm>
            <a:off x="914400" y="5949950"/>
            <a:ext cx="1708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1</a:t>
            </a:r>
            <a:r>
              <a:rPr kumimoji="1" lang="zh-CN" altLang="en-US" sz="2400">
                <a:latin typeface="Times New Roman" pitchFamily="18" charset="0"/>
              </a:rPr>
              <a:t>，</a:t>
            </a:r>
            <a:r>
              <a:rPr kumimoji="1" lang="en-US" altLang="zh-CN" sz="2400">
                <a:latin typeface="Times New Roman" pitchFamily="18" charset="0"/>
              </a:rPr>
              <a:t>2</a:t>
            </a:r>
            <a:r>
              <a:rPr kumimoji="1" lang="zh-CN" altLang="en-US" sz="2400">
                <a:latin typeface="Times New Roman" pitchFamily="18" charset="0"/>
              </a:rPr>
              <a:t>，</a:t>
            </a:r>
            <a:r>
              <a:rPr kumimoji="1" lang="en-US" altLang="zh-CN" sz="2400">
                <a:latin typeface="Times New Roman" pitchFamily="18" charset="0"/>
              </a:rPr>
              <a:t>4</a:t>
            </a:r>
            <a:r>
              <a:rPr kumimoji="1" lang="zh-CN" altLang="en-US" sz="2400">
                <a:latin typeface="Times New Roman" pitchFamily="18" charset="0"/>
              </a:rPr>
              <a:t>，</a:t>
            </a:r>
            <a:r>
              <a:rPr kumimoji="1" lang="en-US" altLang="zh-CN" sz="2400">
                <a:latin typeface="Times New Roman" pitchFamily="18" charset="0"/>
              </a:rPr>
              <a:t>5</a:t>
            </a:r>
          </a:p>
        </p:txBody>
      </p:sp>
      <p:grpSp>
        <p:nvGrpSpPr>
          <p:cNvPr id="83988" name="Group 33"/>
          <p:cNvGrpSpPr>
            <a:grpSpLocks/>
          </p:cNvGrpSpPr>
          <p:nvPr/>
        </p:nvGrpSpPr>
        <p:grpSpPr bwMode="auto">
          <a:xfrm>
            <a:off x="3505200" y="2292350"/>
            <a:ext cx="1447800" cy="1490663"/>
            <a:chOff x="2112" y="480"/>
            <a:chExt cx="912" cy="1038"/>
          </a:xfrm>
        </p:grpSpPr>
        <p:grpSp>
          <p:nvGrpSpPr>
            <p:cNvPr id="84058" name="Group 34"/>
            <p:cNvGrpSpPr>
              <a:grpSpLocks/>
            </p:cNvGrpSpPr>
            <p:nvPr/>
          </p:nvGrpSpPr>
          <p:grpSpPr bwMode="auto">
            <a:xfrm>
              <a:off x="2112" y="480"/>
              <a:ext cx="912" cy="1008"/>
              <a:chOff x="2112" y="480"/>
              <a:chExt cx="912" cy="1008"/>
            </a:xfrm>
          </p:grpSpPr>
          <p:sp>
            <p:nvSpPr>
              <p:cNvPr id="84062" name="Line 35"/>
              <p:cNvSpPr>
                <a:spLocks noChangeShapeType="1"/>
              </p:cNvSpPr>
              <p:nvPr/>
            </p:nvSpPr>
            <p:spPr bwMode="auto">
              <a:xfrm>
                <a:off x="2112" y="480"/>
                <a:ext cx="0" cy="100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4063" name="Line 36"/>
              <p:cNvSpPr>
                <a:spLocks noChangeShapeType="1"/>
              </p:cNvSpPr>
              <p:nvPr/>
            </p:nvSpPr>
            <p:spPr bwMode="auto">
              <a:xfrm>
                <a:off x="3024" y="480"/>
                <a:ext cx="0" cy="100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4064" name="Line 37"/>
              <p:cNvSpPr>
                <a:spLocks noChangeShapeType="1"/>
              </p:cNvSpPr>
              <p:nvPr/>
            </p:nvSpPr>
            <p:spPr bwMode="auto">
              <a:xfrm>
                <a:off x="2112" y="1488"/>
                <a:ext cx="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4065" name="Line 38"/>
              <p:cNvSpPr>
                <a:spLocks noChangeShapeType="1"/>
              </p:cNvSpPr>
              <p:nvPr/>
            </p:nvSpPr>
            <p:spPr bwMode="auto">
              <a:xfrm>
                <a:off x="2112" y="1200"/>
                <a:ext cx="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4066" name="Line 39"/>
              <p:cNvSpPr>
                <a:spLocks noChangeShapeType="1"/>
              </p:cNvSpPr>
              <p:nvPr/>
            </p:nvSpPr>
            <p:spPr bwMode="auto">
              <a:xfrm>
                <a:off x="2112" y="912"/>
                <a:ext cx="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4067" name="Line 40"/>
              <p:cNvSpPr>
                <a:spLocks noChangeShapeType="1"/>
              </p:cNvSpPr>
              <p:nvPr/>
            </p:nvSpPr>
            <p:spPr bwMode="auto">
              <a:xfrm>
                <a:off x="2112" y="624"/>
                <a:ext cx="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84059" name="Text Box 41"/>
            <p:cNvSpPr txBox="1">
              <a:spLocks noChangeArrowheads="1"/>
            </p:cNvSpPr>
            <p:nvPr/>
          </p:nvSpPr>
          <p:spPr bwMode="auto">
            <a:xfrm>
              <a:off x="2112" y="624"/>
              <a:ext cx="260" cy="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b="1">
                  <a:latin typeface="Times New Roman" pitchFamily="18" charset="0"/>
                </a:rPr>
                <a:t>   </a:t>
              </a:r>
            </a:p>
          </p:txBody>
        </p:sp>
        <p:sp>
          <p:nvSpPr>
            <p:cNvPr id="84060" name="Text Box 42"/>
            <p:cNvSpPr txBox="1">
              <a:spLocks noChangeArrowheads="1"/>
            </p:cNvSpPr>
            <p:nvPr/>
          </p:nvSpPr>
          <p:spPr bwMode="auto">
            <a:xfrm>
              <a:off x="2112" y="912"/>
              <a:ext cx="788" cy="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b="1">
                  <a:latin typeface="Times New Roman" pitchFamily="18" charset="0"/>
                </a:rPr>
                <a:t>6,2,a,c,b</a:t>
              </a:r>
            </a:p>
          </p:txBody>
        </p:sp>
        <p:sp>
          <p:nvSpPr>
            <p:cNvPr id="84061" name="Text Box 43"/>
            <p:cNvSpPr txBox="1">
              <a:spLocks noChangeArrowheads="1"/>
            </p:cNvSpPr>
            <p:nvPr/>
          </p:nvSpPr>
          <p:spPr bwMode="auto">
            <a:xfrm>
              <a:off x="2112" y="1200"/>
              <a:ext cx="788" cy="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b="1">
                  <a:latin typeface="Times New Roman" pitchFamily="18" charset="0"/>
                </a:rPr>
                <a:t>0,3,a,b,c</a:t>
              </a:r>
            </a:p>
          </p:txBody>
        </p:sp>
      </p:grpSp>
      <p:grpSp>
        <p:nvGrpSpPr>
          <p:cNvPr id="83989" name="Group 44"/>
          <p:cNvGrpSpPr>
            <a:grpSpLocks/>
          </p:cNvGrpSpPr>
          <p:nvPr/>
        </p:nvGrpSpPr>
        <p:grpSpPr bwMode="auto">
          <a:xfrm>
            <a:off x="3505200" y="3892550"/>
            <a:ext cx="1447800" cy="1490663"/>
            <a:chOff x="2112" y="480"/>
            <a:chExt cx="912" cy="1038"/>
          </a:xfrm>
        </p:grpSpPr>
        <p:grpSp>
          <p:nvGrpSpPr>
            <p:cNvPr id="84048" name="Group 45"/>
            <p:cNvGrpSpPr>
              <a:grpSpLocks/>
            </p:cNvGrpSpPr>
            <p:nvPr/>
          </p:nvGrpSpPr>
          <p:grpSpPr bwMode="auto">
            <a:xfrm>
              <a:off x="2112" y="480"/>
              <a:ext cx="912" cy="1008"/>
              <a:chOff x="2112" y="480"/>
              <a:chExt cx="912" cy="1008"/>
            </a:xfrm>
          </p:grpSpPr>
          <p:sp>
            <p:nvSpPr>
              <p:cNvPr id="84052" name="Line 46"/>
              <p:cNvSpPr>
                <a:spLocks noChangeShapeType="1"/>
              </p:cNvSpPr>
              <p:nvPr/>
            </p:nvSpPr>
            <p:spPr bwMode="auto">
              <a:xfrm>
                <a:off x="2112" y="480"/>
                <a:ext cx="0" cy="100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4053" name="Line 47"/>
              <p:cNvSpPr>
                <a:spLocks noChangeShapeType="1"/>
              </p:cNvSpPr>
              <p:nvPr/>
            </p:nvSpPr>
            <p:spPr bwMode="auto">
              <a:xfrm>
                <a:off x="3024" y="480"/>
                <a:ext cx="0" cy="100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4054" name="Line 48"/>
              <p:cNvSpPr>
                <a:spLocks noChangeShapeType="1"/>
              </p:cNvSpPr>
              <p:nvPr/>
            </p:nvSpPr>
            <p:spPr bwMode="auto">
              <a:xfrm>
                <a:off x="2112" y="1488"/>
                <a:ext cx="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4055" name="Line 49"/>
              <p:cNvSpPr>
                <a:spLocks noChangeShapeType="1"/>
              </p:cNvSpPr>
              <p:nvPr/>
            </p:nvSpPr>
            <p:spPr bwMode="auto">
              <a:xfrm>
                <a:off x="2112" y="1200"/>
                <a:ext cx="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4056" name="Line 50"/>
              <p:cNvSpPr>
                <a:spLocks noChangeShapeType="1"/>
              </p:cNvSpPr>
              <p:nvPr/>
            </p:nvSpPr>
            <p:spPr bwMode="auto">
              <a:xfrm>
                <a:off x="2112" y="912"/>
                <a:ext cx="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4057" name="Line 51"/>
              <p:cNvSpPr>
                <a:spLocks noChangeShapeType="1"/>
              </p:cNvSpPr>
              <p:nvPr/>
            </p:nvSpPr>
            <p:spPr bwMode="auto">
              <a:xfrm>
                <a:off x="2112" y="624"/>
                <a:ext cx="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84049" name="Text Box 52"/>
            <p:cNvSpPr txBox="1">
              <a:spLocks noChangeArrowheads="1"/>
            </p:cNvSpPr>
            <p:nvPr/>
          </p:nvSpPr>
          <p:spPr bwMode="auto">
            <a:xfrm>
              <a:off x="2112" y="609"/>
              <a:ext cx="116" cy="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endParaRPr kumimoji="1" lang="zh-CN" altLang="zh-CN" sz="2400" b="1">
                <a:latin typeface="Times New Roman" pitchFamily="18" charset="0"/>
              </a:endParaRPr>
            </a:p>
          </p:txBody>
        </p:sp>
        <p:sp>
          <p:nvSpPr>
            <p:cNvPr id="84050" name="Text Box 53"/>
            <p:cNvSpPr txBox="1">
              <a:spLocks noChangeArrowheads="1"/>
            </p:cNvSpPr>
            <p:nvPr/>
          </p:nvSpPr>
          <p:spPr bwMode="auto">
            <a:xfrm>
              <a:off x="2112" y="898"/>
              <a:ext cx="116" cy="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endParaRPr kumimoji="1" lang="zh-CN" altLang="zh-CN" sz="2400" b="1">
                <a:latin typeface="Times New Roman" pitchFamily="18" charset="0"/>
              </a:endParaRPr>
            </a:p>
          </p:txBody>
        </p:sp>
        <p:sp>
          <p:nvSpPr>
            <p:cNvPr id="84051" name="Text Box 54"/>
            <p:cNvSpPr txBox="1">
              <a:spLocks noChangeArrowheads="1"/>
            </p:cNvSpPr>
            <p:nvPr/>
          </p:nvSpPr>
          <p:spPr bwMode="auto">
            <a:xfrm>
              <a:off x="2112" y="1200"/>
              <a:ext cx="788" cy="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b="1">
                  <a:latin typeface="Times New Roman" pitchFamily="18" charset="0"/>
                </a:rPr>
                <a:t>0,3,a,b,c</a:t>
              </a:r>
            </a:p>
          </p:txBody>
        </p:sp>
      </p:grpSp>
      <p:grpSp>
        <p:nvGrpSpPr>
          <p:cNvPr id="83990" name="Group 55"/>
          <p:cNvGrpSpPr>
            <a:grpSpLocks/>
          </p:cNvGrpSpPr>
          <p:nvPr/>
        </p:nvGrpSpPr>
        <p:grpSpPr bwMode="auto">
          <a:xfrm>
            <a:off x="3505200" y="5492750"/>
            <a:ext cx="1447800" cy="1408113"/>
            <a:chOff x="2112" y="480"/>
            <a:chExt cx="912" cy="1066"/>
          </a:xfrm>
        </p:grpSpPr>
        <p:grpSp>
          <p:nvGrpSpPr>
            <p:cNvPr id="84038" name="Group 56"/>
            <p:cNvGrpSpPr>
              <a:grpSpLocks/>
            </p:cNvGrpSpPr>
            <p:nvPr/>
          </p:nvGrpSpPr>
          <p:grpSpPr bwMode="auto">
            <a:xfrm>
              <a:off x="2112" y="480"/>
              <a:ext cx="912" cy="1008"/>
              <a:chOff x="2112" y="480"/>
              <a:chExt cx="912" cy="1008"/>
            </a:xfrm>
          </p:grpSpPr>
          <p:sp>
            <p:nvSpPr>
              <p:cNvPr id="84042" name="Line 57"/>
              <p:cNvSpPr>
                <a:spLocks noChangeShapeType="1"/>
              </p:cNvSpPr>
              <p:nvPr/>
            </p:nvSpPr>
            <p:spPr bwMode="auto">
              <a:xfrm>
                <a:off x="2112" y="480"/>
                <a:ext cx="0" cy="100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4043" name="Line 58"/>
              <p:cNvSpPr>
                <a:spLocks noChangeShapeType="1"/>
              </p:cNvSpPr>
              <p:nvPr/>
            </p:nvSpPr>
            <p:spPr bwMode="auto">
              <a:xfrm>
                <a:off x="3024" y="480"/>
                <a:ext cx="0" cy="100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4044" name="Line 59"/>
              <p:cNvSpPr>
                <a:spLocks noChangeShapeType="1"/>
              </p:cNvSpPr>
              <p:nvPr/>
            </p:nvSpPr>
            <p:spPr bwMode="auto">
              <a:xfrm>
                <a:off x="2112" y="1488"/>
                <a:ext cx="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4045" name="Line 60"/>
              <p:cNvSpPr>
                <a:spLocks noChangeShapeType="1"/>
              </p:cNvSpPr>
              <p:nvPr/>
            </p:nvSpPr>
            <p:spPr bwMode="auto">
              <a:xfrm>
                <a:off x="2112" y="1200"/>
                <a:ext cx="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4046" name="Line 61"/>
              <p:cNvSpPr>
                <a:spLocks noChangeShapeType="1"/>
              </p:cNvSpPr>
              <p:nvPr/>
            </p:nvSpPr>
            <p:spPr bwMode="auto">
              <a:xfrm>
                <a:off x="2112" y="912"/>
                <a:ext cx="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4047" name="Line 62"/>
              <p:cNvSpPr>
                <a:spLocks noChangeShapeType="1"/>
              </p:cNvSpPr>
              <p:nvPr/>
            </p:nvSpPr>
            <p:spPr bwMode="auto">
              <a:xfrm>
                <a:off x="2112" y="624"/>
                <a:ext cx="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84039" name="Text Box 63"/>
            <p:cNvSpPr txBox="1">
              <a:spLocks noChangeArrowheads="1"/>
            </p:cNvSpPr>
            <p:nvPr/>
          </p:nvSpPr>
          <p:spPr bwMode="auto">
            <a:xfrm>
              <a:off x="2112" y="624"/>
              <a:ext cx="260"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b="1">
                  <a:latin typeface="Times New Roman" pitchFamily="18" charset="0"/>
                </a:rPr>
                <a:t>   </a:t>
              </a:r>
            </a:p>
          </p:txBody>
        </p:sp>
        <p:sp>
          <p:nvSpPr>
            <p:cNvPr id="84040" name="Text Box 64"/>
            <p:cNvSpPr txBox="1">
              <a:spLocks noChangeArrowheads="1"/>
            </p:cNvSpPr>
            <p:nvPr/>
          </p:nvSpPr>
          <p:spPr bwMode="auto">
            <a:xfrm>
              <a:off x="2112" y="912"/>
              <a:ext cx="788"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b="1">
                  <a:solidFill>
                    <a:srgbClr val="FFFF00"/>
                  </a:solidFill>
                  <a:latin typeface="Times New Roman" pitchFamily="18" charset="0"/>
                </a:rPr>
                <a:t>8,2,b,a,c</a:t>
              </a:r>
            </a:p>
          </p:txBody>
        </p:sp>
        <p:sp>
          <p:nvSpPr>
            <p:cNvPr id="84041" name="Text Box 65"/>
            <p:cNvSpPr txBox="1">
              <a:spLocks noChangeArrowheads="1"/>
            </p:cNvSpPr>
            <p:nvPr/>
          </p:nvSpPr>
          <p:spPr bwMode="auto">
            <a:xfrm>
              <a:off x="2112" y="1200"/>
              <a:ext cx="788"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b="1">
                  <a:latin typeface="Times New Roman" pitchFamily="18" charset="0"/>
                </a:rPr>
                <a:t>0,3,a,b,c</a:t>
              </a:r>
            </a:p>
          </p:txBody>
        </p:sp>
      </p:grpSp>
      <p:grpSp>
        <p:nvGrpSpPr>
          <p:cNvPr id="83991" name="Group 66"/>
          <p:cNvGrpSpPr>
            <a:grpSpLocks/>
          </p:cNvGrpSpPr>
          <p:nvPr/>
        </p:nvGrpSpPr>
        <p:grpSpPr bwMode="auto">
          <a:xfrm>
            <a:off x="6210300" y="1606550"/>
            <a:ext cx="2514600" cy="1371600"/>
            <a:chOff x="2208" y="2112"/>
            <a:chExt cx="1776" cy="1152"/>
          </a:xfrm>
        </p:grpSpPr>
        <p:grpSp>
          <p:nvGrpSpPr>
            <p:cNvPr id="84030" name="Group 67"/>
            <p:cNvGrpSpPr>
              <a:grpSpLocks/>
            </p:cNvGrpSpPr>
            <p:nvPr/>
          </p:nvGrpSpPr>
          <p:grpSpPr bwMode="auto">
            <a:xfrm>
              <a:off x="2208" y="2352"/>
              <a:ext cx="1776" cy="912"/>
              <a:chOff x="2208" y="2352"/>
              <a:chExt cx="1776" cy="912"/>
            </a:xfrm>
          </p:grpSpPr>
          <p:sp>
            <p:nvSpPr>
              <p:cNvPr id="84034" name="Line 68"/>
              <p:cNvSpPr>
                <a:spLocks noChangeShapeType="1"/>
              </p:cNvSpPr>
              <p:nvPr/>
            </p:nvSpPr>
            <p:spPr bwMode="auto">
              <a:xfrm>
                <a:off x="2208" y="3264"/>
                <a:ext cx="177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4035" name="Line 69"/>
              <p:cNvSpPr>
                <a:spLocks noChangeShapeType="1"/>
              </p:cNvSpPr>
              <p:nvPr/>
            </p:nvSpPr>
            <p:spPr bwMode="auto">
              <a:xfrm>
                <a:off x="2448" y="2352"/>
                <a:ext cx="0" cy="9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4036" name="Line 70"/>
              <p:cNvSpPr>
                <a:spLocks noChangeShapeType="1"/>
              </p:cNvSpPr>
              <p:nvPr/>
            </p:nvSpPr>
            <p:spPr bwMode="auto">
              <a:xfrm>
                <a:off x="3072" y="2352"/>
                <a:ext cx="0" cy="9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4037" name="Line 71"/>
              <p:cNvSpPr>
                <a:spLocks noChangeShapeType="1"/>
              </p:cNvSpPr>
              <p:nvPr/>
            </p:nvSpPr>
            <p:spPr bwMode="auto">
              <a:xfrm>
                <a:off x="3696" y="2352"/>
                <a:ext cx="0" cy="9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84031" name="Text Box 72"/>
            <p:cNvSpPr txBox="1">
              <a:spLocks noChangeArrowheads="1"/>
            </p:cNvSpPr>
            <p:nvPr/>
          </p:nvSpPr>
          <p:spPr bwMode="auto">
            <a:xfrm>
              <a:off x="2352" y="2112"/>
              <a:ext cx="225"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a</a:t>
              </a:r>
            </a:p>
          </p:txBody>
        </p:sp>
        <p:sp>
          <p:nvSpPr>
            <p:cNvPr id="84032" name="Text Box 73"/>
            <p:cNvSpPr txBox="1">
              <a:spLocks noChangeArrowheads="1"/>
            </p:cNvSpPr>
            <p:nvPr/>
          </p:nvSpPr>
          <p:spPr bwMode="auto">
            <a:xfrm>
              <a:off x="2976" y="2112"/>
              <a:ext cx="238"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b</a:t>
              </a:r>
            </a:p>
          </p:txBody>
        </p:sp>
        <p:sp>
          <p:nvSpPr>
            <p:cNvPr id="84033" name="Text Box 74"/>
            <p:cNvSpPr txBox="1">
              <a:spLocks noChangeArrowheads="1"/>
            </p:cNvSpPr>
            <p:nvPr/>
          </p:nvSpPr>
          <p:spPr bwMode="auto">
            <a:xfrm>
              <a:off x="3601" y="2112"/>
              <a:ext cx="225"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c</a:t>
              </a:r>
            </a:p>
          </p:txBody>
        </p:sp>
      </p:grpSp>
      <p:grpSp>
        <p:nvGrpSpPr>
          <p:cNvPr id="83992" name="Group 75"/>
          <p:cNvGrpSpPr>
            <a:grpSpLocks/>
          </p:cNvGrpSpPr>
          <p:nvPr/>
        </p:nvGrpSpPr>
        <p:grpSpPr bwMode="auto">
          <a:xfrm>
            <a:off x="6210300" y="4654550"/>
            <a:ext cx="2514600" cy="1371600"/>
            <a:chOff x="2208" y="2112"/>
            <a:chExt cx="1776" cy="1152"/>
          </a:xfrm>
        </p:grpSpPr>
        <p:grpSp>
          <p:nvGrpSpPr>
            <p:cNvPr id="84022" name="Group 76"/>
            <p:cNvGrpSpPr>
              <a:grpSpLocks/>
            </p:cNvGrpSpPr>
            <p:nvPr/>
          </p:nvGrpSpPr>
          <p:grpSpPr bwMode="auto">
            <a:xfrm>
              <a:off x="2208" y="2352"/>
              <a:ext cx="1776" cy="912"/>
              <a:chOff x="2208" y="2352"/>
              <a:chExt cx="1776" cy="912"/>
            </a:xfrm>
          </p:grpSpPr>
          <p:sp>
            <p:nvSpPr>
              <p:cNvPr id="84026" name="Line 77"/>
              <p:cNvSpPr>
                <a:spLocks noChangeShapeType="1"/>
              </p:cNvSpPr>
              <p:nvPr/>
            </p:nvSpPr>
            <p:spPr bwMode="auto">
              <a:xfrm>
                <a:off x="2208" y="3264"/>
                <a:ext cx="177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4027" name="Line 78"/>
              <p:cNvSpPr>
                <a:spLocks noChangeShapeType="1"/>
              </p:cNvSpPr>
              <p:nvPr/>
            </p:nvSpPr>
            <p:spPr bwMode="auto">
              <a:xfrm>
                <a:off x="2448" y="2352"/>
                <a:ext cx="0" cy="9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4028" name="Line 79"/>
              <p:cNvSpPr>
                <a:spLocks noChangeShapeType="1"/>
              </p:cNvSpPr>
              <p:nvPr/>
            </p:nvSpPr>
            <p:spPr bwMode="auto">
              <a:xfrm>
                <a:off x="3072" y="2352"/>
                <a:ext cx="0" cy="9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4029" name="Line 80"/>
              <p:cNvSpPr>
                <a:spLocks noChangeShapeType="1"/>
              </p:cNvSpPr>
              <p:nvPr/>
            </p:nvSpPr>
            <p:spPr bwMode="auto">
              <a:xfrm>
                <a:off x="3696" y="2352"/>
                <a:ext cx="0" cy="9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84023" name="Text Box 81"/>
            <p:cNvSpPr txBox="1">
              <a:spLocks noChangeArrowheads="1"/>
            </p:cNvSpPr>
            <p:nvPr/>
          </p:nvSpPr>
          <p:spPr bwMode="auto">
            <a:xfrm>
              <a:off x="2352" y="2112"/>
              <a:ext cx="225"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a</a:t>
              </a:r>
            </a:p>
          </p:txBody>
        </p:sp>
        <p:sp>
          <p:nvSpPr>
            <p:cNvPr id="84024" name="Text Box 82"/>
            <p:cNvSpPr txBox="1">
              <a:spLocks noChangeArrowheads="1"/>
            </p:cNvSpPr>
            <p:nvPr/>
          </p:nvSpPr>
          <p:spPr bwMode="auto">
            <a:xfrm>
              <a:off x="2976" y="2112"/>
              <a:ext cx="238"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b</a:t>
              </a:r>
            </a:p>
          </p:txBody>
        </p:sp>
        <p:sp>
          <p:nvSpPr>
            <p:cNvPr id="84025" name="Text Box 83"/>
            <p:cNvSpPr txBox="1">
              <a:spLocks noChangeArrowheads="1"/>
            </p:cNvSpPr>
            <p:nvPr/>
          </p:nvSpPr>
          <p:spPr bwMode="auto">
            <a:xfrm>
              <a:off x="3601" y="2112"/>
              <a:ext cx="225"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c</a:t>
              </a:r>
            </a:p>
          </p:txBody>
        </p:sp>
      </p:grpSp>
      <p:grpSp>
        <p:nvGrpSpPr>
          <p:cNvPr id="83993" name="Group 104"/>
          <p:cNvGrpSpPr>
            <a:grpSpLocks/>
          </p:cNvGrpSpPr>
          <p:nvPr/>
        </p:nvGrpSpPr>
        <p:grpSpPr bwMode="auto">
          <a:xfrm>
            <a:off x="3505200" y="768350"/>
            <a:ext cx="1479550" cy="1490663"/>
            <a:chOff x="2112" y="480"/>
            <a:chExt cx="932" cy="1038"/>
          </a:xfrm>
        </p:grpSpPr>
        <p:grpSp>
          <p:nvGrpSpPr>
            <p:cNvPr id="84012" name="Group 105"/>
            <p:cNvGrpSpPr>
              <a:grpSpLocks/>
            </p:cNvGrpSpPr>
            <p:nvPr/>
          </p:nvGrpSpPr>
          <p:grpSpPr bwMode="auto">
            <a:xfrm>
              <a:off x="2112" y="480"/>
              <a:ext cx="912" cy="1008"/>
              <a:chOff x="2112" y="480"/>
              <a:chExt cx="912" cy="1008"/>
            </a:xfrm>
          </p:grpSpPr>
          <p:sp>
            <p:nvSpPr>
              <p:cNvPr id="84016" name="Line 106"/>
              <p:cNvSpPr>
                <a:spLocks noChangeShapeType="1"/>
              </p:cNvSpPr>
              <p:nvPr/>
            </p:nvSpPr>
            <p:spPr bwMode="auto">
              <a:xfrm>
                <a:off x="2112" y="480"/>
                <a:ext cx="0" cy="100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4017" name="Line 107"/>
              <p:cNvSpPr>
                <a:spLocks noChangeShapeType="1"/>
              </p:cNvSpPr>
              <p:nvPr/>
            </p:nvSpPr>
            <p:spPr bwMode="auto">
              <a:xfrm>
                <a:off x="3024" y="480"/>
                <a:ext cx="0" cy="100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4018" name="Line 108"/>
              <p:cNvSpPr>
                <a:spLocks noChangeShapeType="1"/>
              </p:cNvSpPr>
              <p:nvPr/>
            </p:nvSpPr>
            <p:spPr bwMode="auto">
              <a:xfrm>
                <a:off x="2112" y="1488"/>
                <a:ext cx="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4019" name="Line 109"/>
              <p:cNvSpPr>
                <a:spLocks noChangeShapeType="1"/>
              </p:cNvSpPr>
              <p:nvPr/>
            </p:nvSpPr>
            <p:spPr bwMode="auto">
              <a:xfrm>
                <a:off x="2112" y="1200"/>
                <a:ext cx="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4020" name="Line 110"/>
              <p:cNvSpPr>
                <a:spLocks noChangeShapeType="1"/>
              </p:cNvSpPr>
              <p:nvPr/>
            </p:nvSpPr>
            <p:spPr bwMode="auto">
              <a:xfrm>
                <a:off x="2112" y="912"/>
                <a:ext cx="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4021" name="Line 111"/>
              <p:cNvSpPr>
                <a:spLocks noChangeShapeType="1"/>
              </p:cNvSpPr>
              <p:nvPr/>
            </p:nvSpPr>
            <p:spPr bwMode="auto">
              <a:xfrm>
                <a:off x="2112" y="624"/>
                <a:ext cx="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84013" name="Text Box 112"/>
            <p:cNvSpPr txBox="1">
              <a:spLocks noChangeArrowheads="1"/>
            </p:cNvSpPr>
            <p:nvPr/>
          </p:nvSpPr>
          <p:spPr bwMode="auto">
            <a:xfrm>
              <a:off x="2112" y="624"/>
              <a:ext cx="932" cy="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b="1">
                  <a:solidFill>
                    <a:srgbClr val="FFFF00"/>
                  </a:solidFill>
                  <a:latin typeface="Times New Roman" pitchFamily="18" charset="0"/>
                </a:rPr>
                <a:t>8,1,c,a,b</a:t>
              </a:r>
              <a:r>
                <a:rPr kumimoji="1" lang="en-US" altLang="zh-CN" sz="2400" b="1">
                  <a:latin typeface="Times New Roman" pitchFamily="18" charset="0"/>
                </a:rPr>
                <a:t>   </a:t>
              </a:r>
            </a:p>
          </p:txBody>
        </p:sp>
        <p:sp>
          <p:nvSpPr>
            <p:cNvPr id="84014" name="Text Box 113"/>
            <p:cNvSpPr txBox="1">
              <a:spLocks noChangeArrowheads="1"/>
            </p:cNvSpPr>
            <p:nvPr/>
          </p:nvSpPr>
          <p:spPr bwMode="auto">
            <a:xfrm>
              <a:off x="2112" y="912"/>
              <a:ext cx="788" cy="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b="1">
                  <a:latin typeface="Times New Roman" pitchFamily="18" charset="0"/>
                </a:rPr>
                <a:t>6,2,a,c,b</a:t>
              </a:r>
            </a:p>
          </p:txBody>
        </p:sp>
        <p:sp>
          <p:nvSpPr>
            <p:cNvPr id="84015" name="Text Box 114"/>
            <p:cNvSpPr txBox="1">
              <a:spLocks noChangeArrowheads="1"/>
            </p:cNvSpPr>
            <p:nvPr/>
          </p:nvSpPr>
          <p:spPr bwMode="auto">
            <a:xfrm>
              <a:off x="2112" y="1200"/>
              <a:ext cx="788" cy="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b="1">
                  <a:latin typeface="Times New Roman" pitchFamily="18" charset="0"/>
                </a:rPr>
                <a:t>0,3,a,b,c</a:t>
              </a:r>
            </a:p>
          </p:txBody>
        </p:sp>
      </p:grpSp>
      <p:sp>
        <p:nvSpPr>
          <p:cNvPr id="83994" name="Rectangle 115"/>
          <p:cNvSpPr>
            <a:spLocks noChangeArrowheads="1"/>
          </p:cNvSpPr>
          <p:nvPr/>
        </p:nvSpPr>
        <p:spPr bwMode="auto">
          <a:xfrm>
            <a:off x="6219825" y="2797175"/>
            <a:ext cx="657225" cy="169863"/>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latin typeface="Times New Roman" pitchFamily="18" charset="0"/>
              </a:rPr>
              <a:t>3</a:t>
            </a:r>
          </a:p>
        </p:txBody>
      </p:sp>
      <p:grpSp>
        <p:nvGrpSpPr>
          <p:cNvPr id="83995" name="Group 116"/>
          <p:cNvGrpSpPr>
            <a:grpSpLocks/>
          </p:cNvGrpSpPr>
          <p:nvPr/>
        </p:nvGrpSpPr>
        <p:grpSpPr bwMode="auto">
          <a:xfrm>
            <a:off x="7200900" y="2673350"/>
            <a:ext cx="457200" cy="304800"/>
            <a:chOff x="3648" y="3072"/>
            <a:chExt cx="288" cy="192"/>
          </a:xfrm>
        </p:grpSpPr>
        <p:sp>
          <p:nvSpPr>
            <p:cNvPr id="84010" name="Rectangle 117"/>
            <p:cNvSpPr>
              <a:spLocks noChangeArrowheads="1"/>
            </p:cNvSpPr>
            <p:nvPr/>
          </p:nvSpPr>
          <p:spPr bwMode="auto">
            <a:xfrm>
              <a:off x="3648" y="3168"/>
              <a:ext cx="288" cy="96"/>
            </a:xfrm>
            <a:prstGeom prst="rect">
              <a:avLst/>
            </a:prstGeom>
            <a:solidFill>
              <a:srgbClr val="33CC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latin typeface="Times New Roman" pitchFamily="18" charset="0"/>
                </a:rPr>
                <a:t>2</a:t>
              </a:r>
            </a:p>
          </p:txBody>
        </p:sp>
        <p:sp>
          <p:nvSpPr>
            <p:cNvPr id="84011" name="Rectangle 118"/>
            <p:cNvSpPr>
              <a:spLocks noChangeArrowheads="1"/>
            </p:cNvSpPr>
            <p:nvPr/>
          </p:nvSpPr>
          <p:spPr bwMode="auto">
            <a:xfrm>
              <a:off x="3696" y="3072"/>
              <a:ext cx="192" cy="9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latin typeface="Times New Roman" pitchFamily="18" charset="0"/>
                </a:rPr>
                <a:t>1</a:t>
              </a:r>
            </a:p>
          </p:txBody>
        </p:sp>
      </p:grpSp>
      <p:sp>
        <p:nvSpPr>
          <p:cNvPr id="83996" name="Rectangle 119"/>
          <p:cNvSpPr>
            <a:spLocks noChangeArrowheads="1"/>
          </p:cNvSpPr>
          <p:nvPr/>
        </p:nvSpPr>
        <p:spPr bwMode="auto">
          <a:xfrm>
            <a:off x="7981950" y="5845175"/>
            <a:ext cx="657225" cy="169863"/>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latin typeface="Times New Roman" pitchFamily="18" charset="0"/>
              </a:rPr>
              <a:t>3</a:t>
            </a:r>
          </a:p>
        </p:txBody>
      </p:sp>
      <p:grpSp>
        <p:nvGrpSpPr>
          <p:cNvPr id="83997" name="Group 120"/>
          <p:cNvGrpSpPr>
            <a:grpSpLocks/>
          </p:cNvGrpSpPr>
          <p:nvPr/>
        </p:nvGrpSpPr>
        <p:grpSpPr bwMode="auto">
          <a:xfrm>
            <a:off x="7200900" y="5721350"/>
            <a:ext cx="457200" cy="304800"/>
            <a:chOff x="3648" y="3072"/>
            <a:chExt cx="288" cy="192"/>
          </a:xfrm>
        </p:grpSpPr>
        <p:sp>
          <p:nvSpPr>
            <p:cNvPr id="84008" name="Rectangle 121"/>
            <p:cNvSpPr>
              <a:spLocks noChangeArrowheads="1"/>
            </p:cNvSpPr>
            <p:nvPr/>
          </p:nvSpPr>
          <p:spPr bwMode="auto">
            <a:xfrm>
              <a:off x="3648" y="3168"/>
              <a:ext cx="288" cy="96"/>
            </a:xfrm>
            <a:prstGeom prst="rect">
              <a:avLst/>
            </a:prstGeom>
            <a:solidFill>
              <a:srgbClr val="33CC33"/>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latin typeface="Times New Roman" pitchFamily="18" charset="0"/>
                </a:rPr>
                <a:t>2</a:t>
              </a:r>
            </a:p>
          </p:txBody>
        </p:sp>
        <p:sp>
          <p:nvSpPr>
            <p:cNvPr id="84009" name="Rectangle 122"/>
            <p:cNvSpPr>
              <a:spLocks noChangeArrowheads="1"/>
            </p:cNvSpPr>
            <p:nvPr/>
          </p:nvSpPr>
          <p:spPr bwMode="auto">
            <a:xfrm>
              <a:off x="3696" y="3072"/>
              <a:ext cx="192" cy="9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latin typeface="Times New Roman" pitchFamily="18" charset="0"/>
                </a:rPr>
                <a:t>1</a:t>
              </a:r>
            </a:p>
          </p:txBody>
        </p:sp>
      </p:grpSp>
      <p:sp>
        <p:nvSpPr>
          <p:cNvPr id="83998" name="AutoShape 123"/>
          <p:cNvSpPr>
            <a:spLocks noChangeArrowheads="1"/>
          </p:cNvSpPr>
          <p:nvPr/>
        </p:nvSpPr>
        <p:spPr bwMode="auto">
          <a:xfrm rot="5400000" flipH="1">
            <a:off x="3203575" y="1071563"/>
            <a:ext cx="215900" cy="215900"/>
          </a:xfrm>
          <a:prstGeom prst="triangle">
            <a:avLst>
              <a:gd name="adj" fmla="val 50000"/>
            </a:avLst>
          </a:prstGeom>
          <a:solidFill>
            <a:srgbClr val="FFFF00"/>
          </a:solidFill>
          <a:ln w="952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3999" name="AutoShape 124"/>
          <p:cNvSpPr>
            <a:spLocks noChangeArrowheads="1"/>
          </p:cNvSpPr>
          <p:nvPr/>
        </p:nvSpPr>
        <p:spPr bwMode="auto">
          <a:xfrm rot="5400000" flipH="1">
            <a:off x="3203575" y="3027363"/>
            <a:ext cx="215900" cy="215900"/>
          </a:xfrm>
          <a:prstGeom prst="triangle">
            <a:avLst>
              <a:gd name="adj" fmla="val 50000"/>
            </a:avLst>
          </a:prstGeom>
          <a:solidFill>
            <a:srgbClr val="FFFF00"/>
          </a:solidFill>
          <a:ln w="952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4000" name="AutoShape 125"/>
          <p:cNvSpPr>
            <a:spLocks noChangeArrowheads="1"/>
          </p:cNvSpPr>
          <p:nvPr/>
        </p:nvSpPr>
        <p:spPr bwMode="auto">
          <a:xfrm rot="5400000" flipH="1">
            <a:off x="3203575" y="5013325"/>
            <a:ext cx="215900" cy="215900"/>
          </a:xfrm>
          <a:prstGeom prst="triangle">
            <a:avLst>
              <a:gd name="adj" fmla="val 50000"/>
            </a:avLst>
          </a:prstGeom>
          <a:solidFill>
            <a:srgbClr val="FFFF00"/>
          </a:solidFill>
          <a:ln w="952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4001" name="AutoShape 126"/>
          <p:cNvSpPr>
            <a:spLocks noChangeArrowheads="1"/>
          </p:cNvSpPr>
          <p:nvPr/>
        </p:nvSpPr>
        <p:spPr bwMode="auto">
          <a:xfrm rot="5400000" flipH="1">
            <a:off x="3203575" y="6167438"/>
            <a:ext cx="215900" cy="215900"/>
          </a:xfrm>
          <a:prstGeom prst="triangle">
            <a:avLst>
              <a:gd name="adj" fmla="val 50000"/>
            </a:avLst>
          </a:prstGeom>
          <a:solidFill>
            <a:srgbClr val="FFFF00"/>
          </a:solidFill>
          <a:ln w="952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7535" name="Rectangle 127"/>
          <p:cNvSpPr>
            <a:spLocks noChangeArrowheads="1"/>
          </p:cNvSpPr>
          <p:nvPr/>
        </p:nvSpPr>
        <p:spPr bwMode="auto">
          <a:xfrm>
            <a:off x="0" y="2292350"/>
            <a:ext cx="5795963" cy="1584325"/>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7536" name="Rectangle 128"/>
          <p:cNvSpPr>
            <a:spLocks noChangeArrowheads="1"/>
          </p:cNvSpPr>
          <p:nvPr/>
        </p:nvSpPr>
        <p:spPr bwMode="auto">
          <a:xfrm>
            <a:off x="0" y="3863975"/>
            <a:ext cx="5795963" cy="1584325"/>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7537" name="Rectangle 129"/>
          <p:cNvSpPr>
            <a:spLocks noChangeArrowheads="1"/>
          </p:cNvSpPr>
          <p:nvPr/>
        </p:nvSpPr>
        <p:spPr bwMode="auto">
          <a:xfrm>
            <a:off x="0" y="5449888"/>
            <a:ext cx="5795963" cy="142398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4005" name="Text Box 130"/>
          <p:cNvSpPr txBox="1">
            <a:spLocks noChangeArrowheads="1"/>
          </p:cNvSpPr>
          <p:nvPr/>
        </p:nvSpPr>
        <p:spPr bwMode="auto">
          <a:xfrm>
            <a:off x="0" y="7938"/>
            <a:ext cx="762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000">
                <a:latin typeface="Times New Roman" pitchFamily="18" charset="0"/>
              </a:rPr>
              <a:t>Level</a:t>
            </a:r>
            <a:endParaRPr kumimoji="1" lang="en-US" altLang="zh-CN" sz="2400">
              <a:latin typeface="Times New Roman" pitchFamily="18" charset="0"/>
            </a:endParaRPr>
          </a:p>
        </p:txBody>
      </p:sp>
      <p:sp>
        <p:nvSpPr>
          <p:cNvPr id="84006" name="Text Box 131"/>
          <p:cNvSpPr txBox="1">
            <a:spLocks noChangeArrowheads="1"/>
          </p:cNvSpPr>
          <p:nvPr/>
        </p:nvSpPr>
        <p:spPr bwMode="auto">
          <a:xfrm>
            <a:off x="914400" y="7938"/>
            <a:ext cx="15430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000">
                <a:latin typeface="Times New Roman" pitchFamily="18" charset="0"/>
              </a:rPr>
              <a:t>Execute lines</a:t>
            </a:r>
            <a:endParaRPr kumimoji="1" lang="en-US" altLang="zh-CN" sz="2400">
              <a:latin typeface="Times New Roman" pitchFamily="18" charset="0"/>
            </a:endParaRPr>
          </a:p>
        </p:txBody>
      </p:sp>
      <p:sp>
        <p:nvSpPr>
          <p:cNvPr id="84007" name="Text Box 133"/>
          <p:cNvSpPr txBox="1">
            <a:spLocks noChangeArrowheads="1"/>
          </p:cNvSpPr>
          <p:nvPr/>
        </p:nvSpPr>
        <p:spPr bwMode="auto">
          <a:xfrm>
            <a:off x="2693988" y="7938"/>
            <a:ext cx="2963862"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lgn="ctr" eaLnBrk="1" hangingPunct="1"/>
            <a:r>
              <a:rPr kumimoji="1" lang="en-US" altLang="zh-CN" sz="2000" dirty="0">
                <a:latin typeface="Times New Roman" pitchFamily="18" charset="0"/>
              </a:rPr>
              <a:t>State of recursive stack</a:t>
            </a:r>
          </a:p>
          <a:p>
            <a:pPr algn="ctr" eaLnBrk="1" hangingPunct="1"/>
            <a:r>
              <a:rPr kumimoji="1" lang="zh-CN" altLang="en-US" sz="2000" b="1" dirty="0">
                <a:solidFill>
                  <a:srgbClr val="FFFF00"/>
                </a:solidFill>
                <a:latin typeface="Times New Roman" pitchFamily="18" charset="0"/>
              </a:rPr>
              <a:t>（</a:t>
            </a:r>
            <a:r>
              <a:rPr kumimoji="1" lang="en-US" altLang="zh-CN" sz="2000" b="1" dirty="0">
                <a:solidFill>
                  <a:srgbClr val="FFFF00"/>
                </a:solidFill>
                <a:latin typeface="Times New Roman" pitchFamily="18" charset="0"/>
              </a:rPr>
              <a:t>Address, </a:t>
            </a:r>
            <a:r>
              <a:rPr kumimoji="1" lang="zh-CN" altLang="en-US" sz="2000" b="1" dirty="0">
                <a:solidFill>
                  <a:srgbClr val="FFFF00"/>
                </a:solidFill>
                <a:latin typeface="Times New Roman" pitchFamily="18" charset="0"/>
              </a:rPr>
              <a:t>盘号</a:t>
            </a:r>
            <a:r>
              <a:rPr kumimoji="1" lang="en-US" altLang="zh-CN" sz="2000" b="1" dirty="0">
                <a:solidFill>
                  <a:srgbClr val="FFFF00"/>
                </a:solidFill>
                <a:latin typeface="Times New Roman" pitchFamily="18" charset="0"/>
              </a:rPr>
              <a:t>, x, y, z</a:t>
            </a:r>
            <a:r>
              <a:rPr kumimoji="1" lang="zh-CN" altLang="en-US" sz="2000" b="1" dirty="0">
                <a:solidFill>
                  <a:srgbClr val="FFFF00"/>
                </a:solidFill>
                <a:latin typeface="Times New Roman" pitchFamily="18" charset="0"/>
              </a:rPr>
              <a:t>）</a:t>
            </a:r>
            <a:endParaRPr kumimoji="1" lang="zh-CN" altLang="en-US" sz="2400" b="1" dirty="0">
              <a:solidFill>
                <a:srgbClr val="FFFF00"/>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xit" presetSubtype="8" fill="hold" grpId="0" nodeType="clickEffect">
                                  <p:stCondLst>
                                    <p:cond delay="0"/>
                                  </p:stCondLst>
                                  <p:childTnLst>
                                    <p:anim calcmode="lin" valueType="num">
                                      <p:cBhvr additive="base">
                                        <p:cTn id="6" dur="500"/>
                                        <p:tgtEl>
                                          <p:spTgt spid="17535"/>
                                        </p:tgtEl>
                                        <p:attrNameLst>
                                          <p:attrName>ppt_x</p:attrName>
                                        </p:attrNameLst>
                                      </p:cBhvr>
                                      <p:tavLst>
                                        <p:tav tm="0">
                                          <p:val>
                                            <p:strVal val="ppt_x"/>
                                          </p:val>
                                        </p:tav>
                                        <p:tav tm="100000">
                                          <p:val>
                                            <p:strVal val="0-ppt_w/2"/>
                                          </p:val>
                                        </p:tav>
                                      </p:tavLst>
                                    </p:anim>
                                    <p:anim calcmode="lin" valueType="num">
                                      <p:cBhvr additive="base">
                                        <p:cTn id="7" dur="500"/>
                                        <p:tgtEl>
                                          <p:spTgt spid="17535"/>
                                        </p:tgtEl>
                                        <p:attrNameLst>
                                          <p:attrName>ppt_y</p:attrName>
                                        </p:attrNameLst>
                                      </p:cBhvr>
                                      <p:tavLst>
                                        <p:tav tm="0">
                                          <p:val>
                                            <p:strVal val="ppt_y"/>
                                          </p:val>
                                        </p:tav>
                                        <p:tav tm="100000">
                                          <p:val>
                                            <p:strVal val="ppt_y"/>
                                          </p:val>
                                        </p:tav>
                                      </p:tavLst>
                                    </p:anim>
                                    <p:set>
                                      <p:cBhvr>
                                        <p:cTn id="8" dur="1" fill="hold">
                                          <p:stCondLst>
                                            <p:cond delay="499"/>
                                          </p:stCondLst>
                                        </p:cTn>
                                        <p:tgtEl>
                                          <p:spTgt spid="17535"/>
                                        </p:tgtEl>
                                        <p:attrNameLst>
                                          <p:attrName>style.visibility</p:attrName>
                                        </p:attrNameLst>
                                      </p:cBhvr>
                                      <p:to>
                                        <p:strVal val="hidden"/>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xit" presetSubtype="8" fill="hold" grpId="0" nodeType="clickEffect">
                                  <p:stCondLst>
                                    <p:cond delay="0"/>
                                  </p:stCondLst>
                                  <p:childTnLst>
                                    <p:anim calcmode="lin" valueType="num">
                                      <p:cBhvr additive="base">
                                        <p:cTn id="12" dur="500"/>
                                        <p:tgtEl>
                                          <p:spTgt spid="17536"/>
                                        </p:tgtEl>
                                        <p:attrNameLst>
                                          <p:attrName>ppt_x</p:attrName>
                                        </p:attrNameLst>
                                      </p:cBhvr>
                                      <p:tavLst>
                                        <p:tav tm="0">
                                          <p:val>
                                            <p:strVal val="ppt_x"/>
                                          </p:val>
                                        </p:tav>
                                        <p:tav tm="100000">
                                          <p:val>
                                            <p:strVal val="0-ppt_w/2"/>
                                          </p:val>
                                        </p:tav>
                                      </p:tavLst>
                                    </p:anim>
                                    <p:anim calcmode="lin" valueType="num">
                                      <p:cBhvr additive="base">
                                        <p:cTn id="13" dur="500"/>
                                        <p:tgtEl>
                                          <p:spTgt spid="17536"/>
                                        </p:tgtEl>
                                        <p:attrNameLst>
                                          <p:attrName>ppt_y</p:attrName>
                                        </p:attrNameLst>
                                      </p:cBhvr>
                                      <p:tavLst>
                                        <p:tav tm="0">
                                          <p:val>
                                            <p:strVal val="ppt_y"/>
                                          </p:val>
                                        </p:tav>
                                        <p:tav tm="100000">
                                          <p:val>
                                            <p:strVal val="ppt_y"/>
                                          </p:val>
                                        </p:tav>
                                      </p:tavLst>
                                    </p:anim>
                                    <p:set>
                                      <p:cBhvr>
                                        <p:cTn id="14" dur="1" fill="hold">
                                          <p:stCondLst>
                                            <p:cond delay="499"/>
                                          </p:stCondLst>
                                        </p:cTn>
                                        <p:tgtEl>
                                          <p:spTgt spid="17536"/>
                                        </p:tgtEl>
                                        <p:attrNameLst>
                                          <p:attrName>style.visibility</p:attrName>
                                        </p:attrNameLst>
                                      </p:cBhvr>
                                      <p:to>
                                        <p:strVal val="hidden"/>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xit" presetSubtype="8" fill="hold" grpId="0" nodeType="clickEffect">
                                  <p:stCondLst>
                                    <p:cond delay="0"/>
                                  </p:stCondLst>
                                  <p:childTnLst>
                                    <p:anim calcmode="lin" valueType="num">
                                      <p:cBhvr additive="base">
                                        <p:cTn id="18" dur="500"/>
                                        <p:tgtEl>
                                          <p:spTgt spid="17537"/>
                                        </p:tgtEl>
                                        <p:attrNameLst>
                                          <p:attrName>ppt_x</p:attrName>
                                        </p:attrNameLst>
                                      </p:cBhvr>
                                      <p:tavLst>
                                        <p:tav tm="0">
                                          <p:val>
                                            <p:strVal val="ppt_x"/>
                                          </p:val>
                                        </p:tav>
                                        <p:tav tm="100000">
                                          <p:val>
                                            <p:strVal val="0-ppt_w/2"/>
                                          </p:val>
                                        </p:tav>
                                      </p:tavLst>
                                    </p:anim>
                                    <p:anim calcmode="lin" valueType="num">
                                      <p:cBhvr additive="base">
                                        <p:cTn id="19" dur="500"/>
                                        <p:tgtEl>
                                          <p:spTgt spid="17537"/>
                                        </p:tgtEl>
                                        <p:attrNameLst>
                                          <p:attrName>ppt_y</p:attrName>
                                        </p:attrNameLst>
                                      </p:cBhvr>
                                      <p:tavLst>
                                        <p:tav tm="0">
                                          <p:val>
                                            <p:strVal val="ppt_y"/>
                                          </p:val>
                                        </p:tav>
                                        <p:tav tm="100000">
                                          <p:val>
                                            <p:strVal val="ppt_y"/>
                                          </p:val>
                                        </p:tav>
                                      </p:tavLst>
                                    </p:anim>
                                    <p:set>
                                      <p:cBhvr>
                                        <p:cTn id="20" dur="1" fill="hold">
                                          <p:stCondLst>
                                            <p:cond delay="499"/>
                                          </p:stCondLst>
                                        </p:cTn>
                                        <p:tgtEl>
                                          <p:spTgt spid="1753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35" grpId="0" animBg="1"/>
      <p:bldP spid="17536" grpId="0" animBg="1"/>
      <p:bldP spid="17537" grpId="0" animBg="1"/>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页脚占位符 2"/>
          <p:cNvSpPr>
            <a:spLocks noGrp="1"/>
          </p:cNvSpPr>
          <p:nvPr>
            <p:ph type="ftr" sz="quarter" idx="11"/>
          </p:nvPr>
        </p:nvSpPr>
        <p:spPr/>
        <p:txBody>
          <a:bodyPr/>
          <a:lstStyle/>
          <a:p>
            <a:pPr>
              <a:defRPr/>
            </a:pPr>
            <a:endParaRPr lang="en-US" altLang="zh-CN"/>
          </a:p>
          <a:p>
            <a:pPr>
              <a:defRPr/>
            </a:pPr>
            <a:r>
              <a:rPr lang="en-US" altLang="zh-CN"/>
              <a:t>Prof. Q. Wang</a:t>
            </a:r>
          </a:p>
        </p:txBody>
      </p:sp>
      <p:sp>
        <p:nvSpPr>
          <p:cNvPr id="84995" name="Rectangle 2"/>
          <p:cNvSpPr>
            <a:spLocks noChangeArrowheads="1"/>
          </p:cNvSpPr>
          <p:nvPr/>
        </p:nvSpPr>
        <p:spPr bwMode="auto">
          <a:xfrm>
            <a:off x="0" y="14400"/>
            <a:ext cx="9144000" cy="6858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zh-CN" altLang="zh-CN" sz="2400">
              <a:latin typeface="Times New Roman" pitchFamily="18" charset="0"/>
            </a:endParaRPr>
          </a:p>
        </p:txBody>
      </p:sp>
      <p:sp>
        <p:nvSpPr>
          <p:cNvPr id="84996" name="Line 3"/>
          <p:cNvSpPr>
            <a:spLocks noChangeShapeType="1"/>
          </p:cNvSpPr>
          <p:nvPr/>
        </p:nvSpPr>
        <p:spPr bwMode="auto">
          <a:xfrm>
            <a:off x="0" y="7524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4997" name="Line 4"/>
          <p:cNvSpPr>
            <a:spLocks noChangeShapeType="1"/>
          </p:cNvSpPr>
          <p:nvPr/>
        </p:nvSpPr>
        <p:spPr bwMode="auto">
          <a:xfrm>
            <a:off x="0" y="22860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4998" name="Line 5"/>
          <p:cNvSpPr>
            <a:spLocks noChangeShapeType="1"/>
          </p:cNvSpPr>
          <p:nvPr/>
        </p:nvSpPr>
        <p:spPr bwMode="auto">
          <a:xfrm>
            <a:off x="0" y="38862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4999" name="Line 6"/>
          <p:cNvSpPr>
            <a:spLocks noChangeShapeType="1"/>
          </p:cNvSpPr>
          <p:nvPr/>
        </p:nvSpPr>
        <p:spPr bwMode="auto">
          <a:xfrm>
            <a:off x="0" y="54864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5000" name="Line 7"/>
          <p:cNvSpPr>
            <a:spLocks noChangeShapeType="1"/>
          </p:cNvSpPr>
          <p:nvPr/>
        </p:nvSpPr>
        <p:spPr bwMode="auto">
          <a:xfrm>
            <a:off x="2590800" y="0"/>
            <a:ext cx="0" cy="6858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5001" name="Line 8"/>
          <p:cNvSpPr>
            <a:spLocks noChangeShapeType="1"/>
          </p:cNvSpPr>
          <p:nvPr/>
        </p:nvSpPr>
        <p:spPr bwMode="auto">
          <a:xfrm>
            <a:off x="838200" y="0"/>
            <a:ext cx="0" cy="6858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5002" name="Line 9"/>
          <p:cNvSpPr>
            <a:spLocks noChangeShapeType="1"/>
          </p:cNvSpPr>
          <p:nvPr/>
        </p:nvSpPr>
        <p:spPr bwMode="auto">
          <a:xfrm>
            <a:off x="5791200" y="0"/>
            <a:ext cx="0" cy="6858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5003" name="Text Box 13"/>
          <p:cNvSpPr txBox="1">
            <a:spLocks noChangeArrowheads="1"/>
          </p:cNvSpPr>
          <p:nvPr/>
        </p:nvSpPr>
        <p:spPr bwMode="auto">
          <a:xfrm>
            <a:off x="6003925" y="86400"/>
            <a:ext cx="2317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zh-CN" altLang="en-US" sz="2400" dirty="0">
                <a:latin typeface="Times New Roman" pitchFamily="18" charset="0"/>
              </a:rPr>
              <a:t>塔与圆盘的状态</a:t>
            </a:r>
          </a:p>
        </p:txBody>
      </p:sp>
      <p:sp>
        <p:nvSpPr>
          <p:cNvPr id="85004" name="Text Box 14"/>
          <p:cNvSpPr txBox="1">
            <a:spLocks noChangeArrowheads="1"/>
          </p:cNvSpPr>
          <p:nvPr/>
        </p:nvSpPr>
        <p:spPr bwMode="auto">
          <a:xfrm>
            <a:off x="212725" y="1298575"/>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3</a:t>
            </a:r>
          </a:p>
        </p:txBody>
      </p:sp>
      <p:sp>
        <p:nvSpPr>
          <p:cNvPr id="85005" name="Text Box 15"/>
          <p:cNvSpPr txBox="1">
            <a:spLocks noChangeArrowheads="1"/>
          </p:cNvSpPr>
          <p:nvPr/>
        </p:nvSpPr>
        <p:spPr bwMode="auto">
          <a:xfrm>
            <a:off x="304800" y="2857500"/>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2</a:t>
            </a:r>
          </a:p>
        </p:txBody>
      </p:sp>
      <p:sp>
        <p:nvSpPr>
          <p:cNvPr id="85006" name="Text Box 16"/>
          <p:cNvSpPr txBox="1">
            <a:spLocks noChangeArrowheads="1"/>
          </p:cNvSpPr>
          <p:nvPr/>
        </p:nvSpPr>
        <p:spPr bwMode="auto">
          <a:xfrm>
            <a:off x="304800" y="4495800"/>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3</a:t>
            </a:r>
          </a:p>
        </p:txBody>
      </p:sp>
      <p:sp>
        <p:nvSpPr>
          <p:cNvPr id="85007" name="Text Box 17"/>
          <p:cNvSpPr txBox="1">
            <a:spLocks noChangeArrowheads="1"/>
          </p:cNvSpPr>
          <p:nvPr/>
        </p:nvSpPr>
        <p:spPr bwMode="auto">
          <a:xfrm>
            <a:off x="304800" y="5943600"/>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2</a:t>
            </a:r>
          </a:p>
        </p:txBody>
      </p:sp>
      <p:sp>
        <p:nvSpPr>
          <p:cNvPr id="85008" name="Text Box 18"/>
          <p:cNvSpPr txBox="1">
            <a:spLocks noChangeArrowheads="1"/>
          </p:cNvSpPr>
          <p:nvPr/>
        </p:nvSpPr>
        <p:spPr bwMode="auto">
          <a:xfrm>
            <a:off x="914400" y="1298575"/>
            <a:ext cx="1708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1</a:t>
            </a:r>
            <a:r>
              <a:rPr kumimoji="1" lang="zh-CN" altLang="en-US" sz="2400">
                <a:latin typeface="Times New Roman" pitchFamily="18" charset="0"/>
              </a:rPr>
              <a:t>，</a:t>
            </a:r>
            <a:r>
              <a:rPr kumimoji="1" lang="en-US" altLang="zh-CN" sz="2400">
                <a:latin typeface="Times New Roman" pitchFamily="18" charset="0"/>
              </a:rPr>
              <a:t>2</a:t>
            </a:r>
            <a:r>
              <a:rPr kumimoji="1" lang="zh-CN" altLang="en-US" sz="2400">
                <a:latin typeface="Times New Roman" pitchFamily="18" charset="0"/>
              </a:rPr>
              <a:t>，</a:t>
            </a:r>
            <a:r>
              <a:rPr kumimoji="1" lang="en-US" altLang="zh-CN" sz="2400">
                <a:latin typeface="Times New Roman" pitchFamily="18" charset="0"/>
              </a:rPr>
              <a:t>3</a:t>
            </a:r>
            <a:r>
              <a:rPr kumimoji="1" lang="zh-CN" altLang="en-US" sz="2400">
                <a:latin typeface="Times New Roman" pitchFamily="18" charset="0"/>
              </a:rPr>
              <a:t>，</a:t>
            </a:r>
            <a:r>
              <a:rPr kumimoji="1" lang="en-US" altLang="zh-CN" sz="2400">
                <a:latin typeface="Times New Roman" pitchFamily="18" charset="0"/>
              </a:rPr>
              <a:t>9</a:t>
            </a:r>
          </a:p>
        </p:txBody>
      </p:sp>
      <p:sp>
        <p:nvSpPr>
          <p:cNvPr id="85009" name="Text Box 19"/>
          <p:cNvSpPr txBox="1">
            <a:spLocks noChangeArrowheads="1"/>
          </p:cNvSpPr>
          <p:nvPr/>
        </p:nvSpPr>
        <p:spPr bwMode="auto">
          <a:xfrm>
            <a:off x="914400" y="2857500"/>
            <a:ext cx="717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6</a:t>
            </a:r>
            <a:r>
              <a:rPr kumimoji="1" lang="zh-CN" altLang="en-US">
                <a:latin typeface="Times New Roman" pitchFamily="18" charset="0"/>
              </a:rPr>
              <a:t>，</a:t>
            </a:r>
            <a:r>
              <a:rPr kumimoji="1" lang="en-US" altLang="zh-CN" sz="2400">
                <a:latin typeface="Times New Roman" pitchFamily="18" charset="0"/>
              </a:rPr>
              <a:t>7</a:t>
            </a:r>
          </a:p>
        </p:txBody>
      </p:sp>
      <p:sp>
        <p:nvSpPr>
          <p:cNvPr id="85010" name="Text Box 20"/>
          <p:cNvSpPr txBox="1">
            <a:spLocks noChangeArrowheads="1"/>
          </p:cNvSpPr>
          <p:nvPr/>
        </p:nvSpPr>
        <p:spPr bwMode="auto">
          <a:xfrm>
            <a:off x="914400" y="4495800"/>
            <a:ext cx="1708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1</a:t>
            </a:r>
            <a:r>
              <a:rPr kumimoji="1" lang="zh-CN" altLang="en-US" sz="2400">
                <a:latin typeface="Times New Roman" pitchFamily="18" charset="0"/>
              </a:rPr>
              <a:t>，</a:t>
            </a:r>
            <a:r>
              <a:rPr kumimoji="1" lang="en-US" altLang="zh-CN" sz="2400">
                <a:latin typeface="Times New Roman" pitchFamily="18" charset="0"/>
              </a:rPr>
              <a:t>2</a:t>
            </a:r>
            <a:r>
              <a:rPr kumimoji="1" lang="zh-CN" altLang="en-US" sz="2400">
                <a:latin typeface="Times New Roman" pitchFamily="18" charset="0"/>
              </a:rPr>
              <a:t>，</a:t>
            </a:r>
            <a:r>
              <a:rPr kumimoji="1" lang="en-US" altLang="zh-CN" sz="2400">
                <a:latin typeface="Times New Roman" pitchFamily="18" charset="0"/>
              </a:rPr>
              <a:t>3</a:t>
            </a:r>
            <a:r>
              <a:rPr kumimoji="1" lang="zh-CN" altLang="en-US" sz="2400">
                <a:latin typeface="Times New Roman" pitchFamily="18" charset="0"/>
              </a:rPr>
              <a:t>，</a:t>
            </a:r>
            <a:r>
              <a:rPr kumimoji="1" lang="en-US" altLang="zh-CN" sz="2400">
                <a:latin typeface="Times New Roman" pitchFamily="18" charset="0"/>
              </a:rPr>
              <a:t>9</a:t>
            </a:r>
          </a:p>
        </p:txBody>
      </p:sp>
      <p:sp>
        <p:nvSpPr>
          <p:cNvPr id="85011" name="Text Box 21"/>
          <p:cNvSpPr txBox="1">
            <a:spLocks noChangeArrowheads="1"/>
          </p:cNvSpPr>
          <p:nvPr/>
        </p:nvSpPr>
        <p:spPr bwMode="auto">
          <a:xfrm>
            <a:off x="914400" y="5943600"/>
            <a:ext cx="79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8</a:t>
            </a:r>
            <a:r>
              <a:rPr kumimoji="1" lang="zh-CN" altLang="en-US" sz="2400">
                <a:latin typeface="Times New Roman" pitchFamily="18" charset="0"/>
              </a:rPr>
              <a:t>，</a:t>
            </a:r>
            <a:r>
              <a:rPr kumimoji="1" lang="en-US" altLang="zh-CN" sz="2400">
                <a:latin typeface="Times New Roman" pitchFamily="18" charset="0"/>
              </a:rPr>
              <a:t>9</a:t>
            </a:r>
          </a:p>
        </p:txBody>
      </p:sp>
      <p:grpSp>
        <p:nvGrpSpPr>
          <p:cNvPr id="85012" name="Group 33"/>
          <p:cNvGrpSpPr>
            <a:grpSpLocks/>
          </p:cNvGrpSpPr>
          <p:nvPr/>
        </p:nvGrpSpPr>
        <p:grpSpPr bwMode="auto">
          <a:xfrm>
            <a:off x="3505200" y="2286000"/>
            <a:ext cx="1447800" cy="1490663"/>
            <a:chOff x="2112" y="480"/>
            <a:chExt cx="912" cy="1038"/>
          </a:xfrm>
        </p:grpSpPr>
        <p:grpSp>
          <p:nvGrpSpPr>
            <p:cNvPr id="85107" name="Group 34"/>
            <p:cNvGrpSpPr>
              <a:grpSpLocks/>
            </p:cNvGrpSpPr>
            <p:nvPr/>
          </p:nvGrpSpPr>
          <p:grpSpPr bwMode="auto">
            <a:xfrm>
              <a:off x="2112" y="480"/>
              <a:ext cx="912" cy="1008"/>
              <a:chOff x="2112" y="480"/>
              <a:chExt cx="912" cy="1008"/>
            </a:xfrm>
          </p:grpSpPr>
          <p:sp>
            <p:nvSpPr>
              <p:cNvPr id="85111" name="Line 35"/>
              <p:cNvSpPr>
                <a:spLocks noChangeShapeType="1"/>
              </p:cNvSpPr>
              <p:nvPr/>
            </p:nvSpPr>
            <p:spPr bwMode="auto">
              <a:xfrm>
                <a:off x="2112" y="480"/>
                <a:ext cx="0" cy="100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5112" name="Line 36"/>
              <p:cNvSpPr>
                <a:spLocks noChangeShapeType="1"/>
              </p:cNvSpPr>
              <p:nvPr/>
            </p:nvSpPr>
            <p:spPr bwMode="auto">
              <a:xfrm>
                <a:off x="3024" y="480"/>
                <a:ext cx="0" cy="100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5113" name="Line 37"/>
              <p:cNvSpPr>
                <a:spLocks noChangeShapeType="1"/>
              </p:cNvSpPr>
              <p:nvPr/>
            </p:nvSpPr>
            <p:spPr bwMode="auto">
              <a:xfrm>
                <a:off x="2112" y="1488"/>
                <a:ext cx="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5114" name="Line 38"/>
              <p:cNvSpPr>
                <a:spLocks noChangeShapeType="1"/>
              </p:cNvSpPr>
              <p:nvPr/>
            </p:nvSpPr>
            <p:spPr bwMode="auto">
              <a:xfrm>
                <a:off x="2112" y="1200"/>
                <a:ext cx="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5115" name="Line 39"/>
              <p:cNvSpPr>
                <a:spLocks noChangeShapeType="1"/>
              </p:cNvSpPr>
              <p:nvPr/>
            </p:nvSpPr>
            <p:spPr bwMode="auto">
              <a:xfrm>
                <a:off x="2112" y="912"/>
                <a:ext cx="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5116" name="Line 40"/>
              <p:cNvSpPr>
                <a:spLocks noChangeShapeType="1"/>
              </p:cNvSpPr>
              <p:nvPr/>
            </p:nvSpPr>
            <p:spPr bwMode="auto">
              <a:xfrm>
                <a:off x="2112" y="624"/>
                <a:ext cx="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85108" name="Text Box 41"/>
            <p:cNvSpPr txBox="1">
              <a:spLocks noChangeArrowheads="1"/>
            </p:cNvSpPr>
            <p:nvPr/>
          </p:nvSpPr>
          <p:spPr bwMode="auto">
            <a:xfrm>
              <a:off x="2112" y="624"/>
              <a:ext cx="260" cy="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b="1">
                  <a:latin typeface="Times New Roman" pitchFamily="18" charset="0"/>
                </a:rPr>
                <a:t>   </a:t>
              </a:r>
            </a:p>
          </p:txBody>
        </p:sp>
        <p:sp>
          <p:nvSpPr>
            <p:cNvPr id="85109" name="Text Box 42"/>
            <p:cNvSpPr txBox="1">
              <a:spLocks noChangeArrowheads="1"/>
            </p:cNvSpPr>
            <p:nvPr/>
          </p:nvSpPr>
          <p:spPr bwMode="auto">
            <a:xfrm>
              <a:off x="2112" y="912"/>
              <a:ext cx="788" cy="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b="1">
                  <a:latin typeface="Times New Roman" pitchFamily="18" charset="0"/>
                </a:rPr>
                <a:t>8,2,b,a,c</a:t>
              </a:r>
            </a:p>
          </p:txBody>
        </p:sp>
        <p:sp>
          <p:nvSpPr>
            <p:cNvPr id="85110" name="Text Box 43"/>
            <p:cNvSpPr txBox="1">
              <a:spLocks noChangeArrowheads="1"/>
            </p:cNvSpPr>
            <p:nvPr/>
          </p:nvSpPr>
          <p:spPr bwMode="auto">
            <a:xfrm>
              <a:off x="2112" y="1200"/>
              <a:ext cx="788" cy="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b="1">
                  <a:latin typeface="Times New Roman" pitchFamily="18" charset="0"/>
                </a:rPr>
                <a:t>0,3,a,b,c</a:t>
              </a:r>
            </a:p>
          </p:txBody>
        </p:sp>
      </p:grpSp>
      <p:grpSp>
        <p:nvGrpSpPr>
          <p:cNvPr id="85013" name="Group 44"/>
          <p:cNvGrpSpPr>
            <a:grpSpLocks/>
          </p:cNvGrpSpPr>
          <p:nvPr/>
        </p:nvGrpSpPr>
        <p:grpSpPr bwMode="auto">
          <a:xfrm>
            <a:off x="3505200" y="3886200"/>
            <a:ext cx="1479550" cy="1490663"/>
            <a:chOff x="2112" y="480"/>
            <a:chExt cx="932" cy="1038"/>
          </a:xfrm>
        </p:grpSpPr>
        <p:grpSp>
          <p:nvGrpSpPr>
            <p:cNvPr id="85097" name="Group 45"/>
            <p:cNvGrpSpPr>
              <a:grpSpLocks/>
            </p:cNvGrpSpPr>
            <p:nvPr/>
          </p:nvGrpSpPr>
          <p:grpSpPr bwMode="auto">
            <a:xfrm>
              <a:off x="2112" y="480"/>
              <a:ext cx="912" cy="1008"/>
              <a:chOff x="2112" y="480"/>
              <a:chExt cx="912" cy="1008"/>
            </a:xfrm>
          </p:grpSpPr>
          <p:sp>
            <p:nvSpPr>
              <p:cNvPr id="85101" name="Line 46"/>
              <p:cNvSpPr>
                <a:spLocks noChangeShapeType="1"/>
              </p:cNvSpPr>
              <p:nvPr/>
            </p:nvSpPr>
            <p:spPr bwMode="auto">
              <a:xfrm>
                <a:off x="2112" y="480"/>
                <a:ext cx="0" cy="100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5102" name="Line 47"/>
              <p:cNvSpPr>
                <a:spLocks noChangeShapeType="1"/>
              </p:cNvSpPr>
              <p:nvPr/>
            </p:nvSpPr>
            <p:spPr bwMode="auto">
              <a:xfrm>
                <a:off x="3024" y="480"/>
                <a:ext cx="0" cy="100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5103" name="Line 48"/>
              <p:cNvSpPr>
                <a:spLocks noChangeShapeType="1"/>
              </p:cNvSpPr>
              <p:nvPr/>
            </p:nvSpPr>
            <p:spPr bwMode="auto">
              <a:xfrm>
                <a:off x="2112" y="1488"/>
                <a:ext cx="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5104" name="Line 49"/>
              <p:cNvSpPr>
                <a:spLocks noChangeShapeType="1"/>
              </p:cNvSpPr>
              <p:nvPr/>
            </p:nvSpPr>
            <p:spPr bwMode="auto">
              <a:xfrm>
                <a:off x="2112" y="1200"/>
                <a:ext cx="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5105" name="Line 50"/>
              <p:cNvSpPr>
                <a:spLocks noChangeShapeType="1"/>
              </p:cNvSpPr>
              <p:nvPr/>
            </p:nvSpPr>
            <p:spPr bwMode="auto">
              <a:xfrm>
                <a:off x="2112" y="912"/>
                <a:ext cx="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5106" name="Line 51"/>
              <p:cNvSpPr>
                <a:spLocks noChangeShapeType="1"/>
              </p:cNvSpPr>
              <p:nvPr/>
            </p:nvSpPr>
            <p:spPr bwMode="auto">
              <a:xfrm>
                <a:off x="2112" y="624"/>
                <a:ext cx="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85098" name="Text Box 52"/>
            <p:cNvSpPr txBox="1">
              <a:spLocks noChangeArrowheads="1"/>
            </p:cNvSpPr>
            <p:nvPr/>
          </p:nvSpPr>
          <p:spPr bwMode="auto">
            <a:xfrm>
              <a:off x="2112" y="624"/>
              <a:ext cx="932" cy="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b="1">
                  <a:solidFill>
                    <a:srgbClr val="FFFF00"/>
                  </a:solidFill>
                  <a:latin typeface="Times New Roman" pitchFamily="18" charset="0"/>
                </a:rPr>
                <a:t>8,1,a,b,c</a:t>
              </a:r>
              <a:r>
                <a:rPr kumimoji="1" lang="en-US" altLang="zh-CN" sz="2400" b="1">
                  <a:latin typeface="Times New Roman" pitchFamily="18" charset="0"/>
                </a:rPr>
                <a:t>   </a:t>
              </a:r>
            </a:p>
          </p:txBody>
        </p:sp>
        <p:sp>
          <p:nvSpPr>
            <p:cNvPr id="85099" name="Text Box 53"/>
            <p:cNvSpPr txBox="1">
              <a:spLocks noChangeArrowheads="1"/>
            </p:cNvSpPr>
            <p:nvPr/>
          </p:nvSpPr>
          <p:spPr bwMode="auto">
            <a:xfrm>
              <a:off x="2112" y="912"/>
              <a:ext cx="788" cy="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b="1">
                  <a:latin typeface="Times New Roman" pitchFamily="18" charset="0"/>
                </a:rPr>
                <a:t>6,2,b,a,c</a:t>
              </a:r>
            </a:p>
          </p:txBody>
        </p:sp>
        <p:sp>
          <p:nvSpPr>
            <p:cNvPr id="85100" name="Text Box 54"/>
            <p:cNvSpPr txBox="1">
              <a:spLocks noChangeArrowheads="1"/>
            </p:cNvSpPr>
            <p:nvPr/>
          </p:nvSpPr>
          <p:spPr bwMode="auto">
            <a:xfrm>
              <a:off x="2112" y="1200"/>
              <a:ext cx="788" cy="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b="1">
                  <a:latin typeface="Times New Roman" pitchFamily="18" charset="0"/>
                </a:rPr>
                <a:t>0,3,a,b,c</a:t>
              </a:r>
            </a:p>
          </p:txBody>
        </p:sp>
      </p:grpSp>
      <p:grpSp>
        <p:nvGrpSpPr>
          <p:cNvPr id="85014" name="Group 55"/>
          <p:cNvGrpSpPr>
            <a:grpSpLocks/>
          </p:cNvGrpSpPr>
          <p:nvPr/>
        </p:nvGrpSpPr>
        <p:grpSpPr bwMode="auto">
          <a:xfrm>
            <a:off x="3505200" y="5486400"/>
            <a:ext cx="1447800" cy="1408113"/>
            <a:chOff x="2112" y="480"/>
            <a:chExt cx="912" cy="1066"/>
          </a:xfrm>
        </p:grpSpPr>
        <p:grpSp>
          <p:nvGrpSpPr>
            <p:cNvPr id="85087" name="Group 56"/>
            <p:cNvGrpSpPr>
              <a:grpSpLocks/>
            </p:cNvGrpSpPr>
            <p:nvPr/>
          </p:nvGrpSpPr>
          <p:grpSpPr bwMode="auto">
            <a:xfrm>
              <a:off x="2112" y="480"/>
              <a:ext cx="912" cy="1008"/>
              <a:chOff x="2112" y="480"/>
              <a:chExt cx="912" cy="1008"/>
            </a:xfrm>
          </p:grpSpPr>
          <p:sp>
            <p:nvSpPr>
              <p:cNvPr id="85091" name="Line 57"/>
              <p:cNvSpPr>
                <a:spLocks noChangeShapeType="1"/>
              </p:cNvSpPr>
              <p:nvPr/>
            </p:nvSpPr>
            <p:spPr bwMode="auto">
              <a:xfrm>
                <a:off x="2112" y="480"/>
                <a:ext cx="0" cy="100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5092" name="Line 58"/>
              <p:cNvSpPr>
                <a:spLocks noChangeShapeType="1"/>
              </p:cNvSpPr>
              <p:nvPr/>
            </p:nvSpPr>
            <p:spPr bwMode="auto">
              <a:xfrm>
                <a:off x="3024" y="480"/>
                <a:ext cx="0" cy="100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5093" name="Line 59"/>
              <p:cNvSpPr>
                <a:spLocks noChangeShapeType="1"/>
              </p:cNvSpPr>
              <p:nvPr/>
            </p:nvSpPr>
            <p:spPr bwMode="auto">
              <a:xfrm>
                <a:off x="2112" y="1488"/>
                <a:ext cx="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5094" name="Line 60"/>
              <p:cNvSpPr>
                <a:spLocks noChangeShapeType="1"/>
              </p:cNvSpPr>
              <p:nvPr/>
            </p:nvSpPr>
            <p:spPr bwMode="auto">
              <a:xfrm>
                <a:off x="2112" y="1200"/>
                <a:ext cx="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5095" name="Line 61"/>
              <p:cNvSpPr>
                <a:spLocks noChangeShapeType="1"/>
              </p:cNvSpPr>
              <p:nvPr/>
            </p:nvSpPr>
            <p:spPr bwMode="auto">
              <a:xfrm>
                <a:off x="2112" y="912"/>
                <a:ext cx="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5096" name="Line 62"/>
              <p:cNvSpPr>
                <a:spLocks noChangeShapeType="1"/>
              </p:cNvSpPr>
              <p:nvPr/>
            </p:nvSpPr>
            <p:spPr bwMode="auto">
              <a:xfrm>
                <a:off x="2112" y="624"/>
                <a:ext cx="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85088" name="Text Box 63"/>
            <p:cNvSpPr txBox="1">
              <a:spLocks noChangeArrowheads="1"/>
            </p:cNvSpPr>
            <p:nvPr/>
          </p:nvSpPr>
          <p:spPr bwMode="auto">
            <a:xfrm>
              <a:off x="2112" y="624"/>
              <a:ext cx="260"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b="1">
                  <a:latin typeface="Times New Roman" pitchFamily="18" charset="0"/>
                </a:rPr>
                <a:t>   </a:t>
              </a:r>
            </a:p>
          </p:txBody>
        </p:sp>
        <p:sp>
          <p:nvSpPr>
            <p:cNvPr id="85089" name="Text Box 64"/>
            <p:cNvSpPr txBox="1">
              <a:spLocks noChangeArrowheads="1"/>
            </p:cNvSpPr>
            <p:nvPr/>
          </p:nvSpPr>
          <p:spPr bwMode="auto">
            <a:xfrm>
              <a:off x="2112" y="912"/>
              <a:ext cx="788"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b="1">
                  <a:latin typeface="Times New Roman" pitchFamily="18" charset="0"/>
                </a:rPr>
                <a:t>8,2,b,a,c</a:t>
              </a:r>
            </a:p>
          </p:txBody>
        </p:sp>
        <p:sp>
          <p:nvSpPr>
            <p:cNvPr id="85090" name="Text Box 65"/>
            <p:cNvSpPr txBox="1">
              <a:spLocks noChangeArrowheads="1"/>
            </p:cNvSpPr>
            <p:nvPr/>
          </p:nvSpPr>
          <p:spPr bwMode="auto">
            <a:xfrm>
              <a:off x="2112" y="1200"/>
              <a:ext cx="788"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b="1">
                  <a:latin typeface="Times New Roman" pitchFamily="18" charset="0"/>
                </a:rPr>
                <a:t>0,3,a,b,c</a:t>
              </a:r>
            </a:p>
          </p:txBody>
        </p:sp>
      </p:grpSp>
      <p:grpSp>
        <p:nvGrpSpPr>
          <p:cNvPr id="85015" name="Group 66"/>
          <p:cNvGrpSpPr>
            <a:grpSpLocks/>
          </p:cNvGrpSpPr>
          <p:nvPr/>
        </p:nvGrpSpPr>
        <p:grpSpPr bwMode="auto">
          <a:xfrm>
            <a:off x="6210300" y="838200"/>
            <a:ext cx="2514600" cy="1371600"/>
            <a:chOff x="2208" y="2112"/>
            <a:chExt cx="1776" cy="1152"/>
          </a:xfrm>
        </p:grpSpPr>
        <p:grpSp>
          <p:nvGrpSpPr>
            <p:cNvPr id="85079" name="Group 67"/>
            <p:cNvGrpSpPr>
              <a:grpSpLocks/>
            </p:cNvGrpSpPr>
            <p:nvPr/>
          </p:nvGrpSpPr>
          <p:grpSpPr bwMode="auto">
            <a:xfrm>
              <a:off x="2208" y="2352"/>
              <a:ext cx="1776" cy="912"/>
              <a:chOff x="2208" y="2352"/>
              <a:chExt cx="1776" cy="912"/>
            </a:xfrm>
          </p:grpSpPr>
          <p:sp>
            <p:nvSpPr>
              <p:cNvPr id="85083" name="Line 68"/>
              <p:cNvSpPr>
                <a:spLocks noChangeShapeType="1"/>
              </p:cNvSpPr>
              <p:nvPr/>
            </p:nvSpPr>
            <p:spPr bwMode="auto">
              <a:xfrm>
                <a:off x="2208" y="3264"/>
                <a:ext cx="177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5084" name="Line 69"/>
              <p:cNvSpPr>
                <a:spLocks noChangeShapeType="1"/>
              </p:cNvSpPr>
              <p:nvPr/>
            </p:nvSpPr>
            <p:spPr bwMode="auto">
              <a:xfrm>
                <a:off x="2448" y="2352"/>
                <a:ext cx="0" cy="9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5085" name="Line 70"/>
              <p:cNvSpPr>
                <a:spLocks noChangeShapeType="1"/>
              </p:cNvSpPr>
              <p:nvPr/>
            </p:nvSpPr>
            <p:spPr bwMode="auto">
              <a:xfrm>
                <a:off x="3072" y="2352"/>
                <a:ext cx="0" cy="9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5086" name="Line 71"/>
              <p:cNvSpPr>
                <a:spLocks noChangeShapeType="1"/>
              </p:cNvSpPr>
              <p:nvPr/>
            </p:nvSpPr>
            <p:spPr bwMode="auto">
              <a:xfrm>
                <a:off x="3696" y="2352"/>
                <a:ext cx="0" cy="9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85080" name="Text Box 72"/>
            <p:cNvSpPr txBox="1">
              <a:spLocks noChangeArrowheads="1"/>
            </p:cNvSpPr>
            <p:nvPr/>
          </p:nvSpPr>
          <p:spPr bwMode="auto">
            <a:xfrm>
              <a:off x="2352" y="2112"/>
              <a:ext cx="225"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a</a:t>
              </a:r>
            </a:p>
          </p:txBody>
        </p:sp>
        <p:sp>
          <p:nvSpPr>
            <p:cNvPr id="85081" name="Text Box 73"/>
            <p:cNvSpPr txBox="1">
              <a:spLocks noChangeArrowheads="1"/>
            </p:cNvSpPr>
            <p:nvPr/>
          </p:nvSpPr>
          <p:spPr bwMode="auto">
            <a:xfrm>
              <a:off x="2976" y="2112"/>
              <a:ext cx="238"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b</a:t>
              </a:r>
            </a:p>
          </p:txBody>
        </p:sp>
        <p:sp>
          <p:nvSpPr>
            <p:cNvPr id="85082" name="Text Box 74"/>
            <p:cNvSpPr txBox="1">
              <a:spLocks noChangeArrowheads="1"/>
            </p:cNvSpPr>
            <p:nvPr/>
          </p:nvSpPr>
          <p:spPr bwMode="auto">
            <a:xfrm>
              <a:off x="3601" y="2112"/>
              <a:ext cx="225"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c</a:t>
              </a:r>
            </a:p>
          </p:txBody>
        </p:sp>
      </p:grpSp>
      <p:grpSp>
        <p:nvGrpSpPr>
          <p:cNvPr id="85016" name="Group 75"/>
          <p:cNvGrpSpPr>
            <a:grpSpLocks/>
          </p:cNvGrpSpPr>
          <p:nvPr/>
        </p:nvGrpSpPr>
        <p:grpSpPr bwMode="auto">
          <a:xfrm>
            <a:off x="6210300" y="4038600"/>
            <a:ext cx="2514600" cy="1371600"/>
            <a:chOff x="2208" y="2112"/>
            <a:chExt cx="1776" cy="1152"/>
          </a:xfrm>
        </p:grpSpPr>
        <p:grpSp>
          <p:nvGrpSpPr>
            <p:cNvPr id="85071" name="Group 76"/>
            <p:cNvGrpSpPr>
              <a:grpSpLocks/>
            </p:cNvGrpSpPr>
            <p:nvPr/>
          </p:nvGrpSpPr>
          <p:grpSpPr bwMode="auto">
            <a:xfrm>
              <a:off x="2208" y="2352"/>
              <a:ext cx="1776" cy="912"/>
              <a:chOff x="2208" y="2352"/>
              <a:chExt cx="1776" cy="912"/>
            </a:xfrm>
          </p:grpSpPr>
          <p:sp>
            <p:nvSpPr>
              <p:cNvPr id="85075" name="Line 77"/>
              <p:cNvSpPr>
                <a:spLocks noChangeShapeType="1"/>
              </p:cNvSpPr>
              <p:nvPr/>
            </p:nvSpPr>
            <p:spPr bwMode="auto">
              <a:xfrm>
                <a:off x="2208" y="3264"/>
                <a:ext cx="177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5076" name="Line 78"/>
              <p:cNvSpPr>
                <a:spLocks noChangeShapeType="1"/>
              </p:cNvSpPr>
              <p:nvPr/>
            </p:nvSpPr>
            <p:spPr bwMode="auto">
              <a:xfrm>
                <a:off x="2448" y="2352"/>
                <a:ext cx="0" cy="9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5077" name="Line 79"/>
              <p:cNvSpPr>
                <a:spLocks noChangeShapeType="1"/>
              </p:cNvSpPr>
              <p:nvPr/>
            </p:nvSpPr>
            <p:spPr bwMode="auto">
              <a:xfrm>
                <a:off x="3072" y="2352"/>
                <a:ext cx="0" cy="9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5078" name="Line 80"/>
              <p:cNvSpPr>
                <a:spLocks noChangeShapeType="1"/>
              </p:cNvSpPr>
              <p:nvPr/>
            </p:nvSpPr>
            <p:spPr bwMode="auto">
              <a:xfrm>
                <a:off x="3696" y="2352"/>
                <a:ext cx="0" cy="9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85072" name="Text Box 81"/>
            <p:cNvSpPr txBox="1">
              <a:spLocks noChangeArrowheads="1"/>
            </p:cNvSpPr>
            <p:nvPr/>
          </p:nvSpPr>
          <p:spPr bwMode="auto">
            <a:xfrm>
              <a:off x="2352" y="2112"/>
              <a:ext cx="225"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a</a:t>
              </a:r>
            </a:p>
          </p:txBody>
        </p:sp>
        <p:sp>
          <p:nvSpPr>
            <p:cNvPr id="85073" name="Text Box 82"/>
            <p:cNvSpPr txBox="1">
              <a:spLocks noChangeArrowheads="1"/>
            </p:cNvSpPr>
            <p:nvPr/>
          </p:nvSpPr>
          <p:spPr bwMode="auto">
            <a:xfrm>
              <a:off x="2976" y="2112"/>
              <a:ext cx="238"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b</a:t>
              </a:r>
            </a:p>
          </p:txBody>
        </p:sp>
        <p:sp>
          <p:nvSpPr>
            <p:cNvPr id="85074" name="Text Box 83"/>
            <p:cNvSpPr txBox="1">
              <a:spLocks noChangeArrowheads="1"/>
            </p:cNvSpPr>
            <p:nvPr/>
          </p:nvSpPr>
          <p:spPr bwMode="auto">
            <a:xfrm>
              <a:off x="3601" y="2112"/>
              <a:ext cx="225"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c</a:t>
              </a:r>
            </a:p>
          </p:txBody>
        </p:sp>
      </p:grpSp>
      <p:grpSp>
        <p:nvGrpSpPr>
          <p:cNvPr id="85017" name="Group 84"/>
          <p:cNvGrpSpPr>
            <a:grpSpLocks/>
          </p:cNvGrpSpPr>
          <p:nvPr/>
        </p:nvGrpSpPr>
        <p:grpSpPr bwMode="auto">
          <a:xfrm>
            <a:off x="6210300" y="5468938"/>
            <a:ext cx="2514600" cy="1371600"/>
            <a:chOff x="2208" y="2112"/>
            <a:chExt cx="1776" cy="1152"/>
          </a:xfrm>
        </p:grpSpPr>
        <p:grpSp>
          <p:nvGrpSpPr>
            <p:cNvPr id="85063" name="Group 85"/>
            <p:cNvGrpSpPr>
              <a:grpSpLocks/>
            </p:cNvGrpSpPr>
            <p:nvPr/>
          </p:nvGrpSpPr>
          <p:grpSpPr bwMode="auto">
            <a:xfrm>
              <a:off x="2208" y="2352"/>
              <a:ext cx="1776" cy="912"/>
              <a:chOff x="2208" y="2352"/>
              <a:chExt cx="1776" cy="912"/>
            </a:xfrm>
          </p:grpSpPr>
          <p:sp>
            <p:nvSpPr>
              <p:cNvPr id="85067" name="Line 86"/>
              <p:cNvSpPr>
                <a:spLocks noChangeShapeType="1"/>
              </p:cNvSpPr>
              <p:nvPr/>
            </p:nvSpPr>
            <p:spPr bwMode="auto">
              <a:xfrm>
                <a:off x="2208" y="3264"/>
                <a:ext cx="177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5068" name="Line 87"/>
              <p:cNvSpPr>
                <a:spLocks noChangeShapeType="1"/>
              </p:cNvSpPr>
              <p:nvPr/>
            </p:nvSpPr>
            <p:spPr bwMode="auto">
              <a:xfrm>
                <a:off x="2448" y="2352"/>
                <a:ext cx="0" cy="9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5069" name="Line 88"/>
              <p:cNvSpPr>
                <a:spLocks noChangeShapeType="1"/>
              </p:cNvSpPr>
              <p:nvPr/>
            </p:nvSpPr>
            <p:spPr bwMode="auto">
              <a:xfrm>
                <a:off x="3072" y="2352"/>
                <a:ext cx="0" cy="9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5070" name="Line 89"/>
              <p:cNvSpPr>
                <a:spLocks noChangeShapeType="1"/>
              </p:cNvSpPr>
              <p:nvPr/>
            </p:nvSpPr>
            <p:spPr bwMode="auto">
              <a:xfrm>
                <a:off x="3696" y="2352"/>
                <a:ext cx="0" cy="9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85064" name="Text Box 90"/>
            <p:cNvSpPr txBox="1">
              <a:spLocks noChangeArrowheads="1"/>
            </p:cNvSpPr>
            <p:nvPr/>
          </p:nvSpPr>
          <p:spPr bwMode="auto">
            <a:xfrm>
              <a:off x="2352" y="2112"/>
              <a:ext cx="225"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a</a:t>
              </a:r>
            </a:p>
          </p:txBody>
        </p:sp>
        <p:sp>
          <p:nvSpPr>
            <p:cNvPr id="85065" name="Text Box 91"/>
            <p:cNvSpPr txBox="1">
              <a:spLocks noChangeArrowheads="1"/>
            </p:cNvSpPr>
            <p:nvPr/>
          </p:nvSpPr>
          <p:spPr bwMode="auto">
            <a:xfrm>
              <a:off x="2976" y="2112"/>
              <a:ext cx="238"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b</a:t>
              </a:r>
            </a:p>
          </p:txBody>
        </p:sp>
        <p:sp>
          <p:nvSpPr>
            <p:cNvPr id="85066" name="Text Box 92"/>
            <p:cNvSpPr txBox="1">
              <a:spLocks noChangeArrowheads="1"/>
            </p:cNvSpPr>
            <p:nvPr/>
          </p:nvSpPr>
          <p:spPr bwMode="auto">
            <a:xfrm>
              <a:off x="3601" y="2112"/>
              <a:ext cx="225"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c</a:t>
              </a:r>
            </a:p>
          </p:txBody>
        </p:sp>
      </p:grpSp>
      <p:grpSp>
        <p:nvGrpSpPr>
          <p:cNvPr id="85018" name="Group 104"/>
          <p:cNvGrpSpPr>
            <a:grpSpLocks/>
          </p:cNvGrpSpPr>
          <p:nvPr/>
        </p:nvGrpSpPr>
        <p:grpSpPr bwMode="auto">
          <a:xfrm>
            <a:off x="3505200" y="762000"/>
            <a:ext cx="1479550" cy="1490663"/>
            <a:chOff x="2112" y="480"/>
            <a:chExt cx="932" cy="1038"/>
          </a:xfrm>
        </p:grpSpPr>
        <p:grpSp>
          <p:nvGrpSpPr>
            <p:cNvPr id="85053" name="Group 105"/>
            <p:cNvGrpSpPr>
              <a:grpSpLocks/>
            </p:cNvGrpSpPr>
            <p:nvPr/>
          </p:nvGrpSpPr>
          <p:grpSpPr bwMode="auto">
            <a:xfrm>
              <a:off x="2112" y="480"/>
              <a:ext cx="912" cy="1008"/>
              <a:chOff x="2112" y="480"/>
              <a:chExt cx="912" cy="1008"/>
            </a:xfrm>
          </p:grpSpPr>
          <p:sp>
            <p:nvSpPr>
              <p:cNvPr id="85057" name="Line 106"/>
              <p:cNvSpPr>
                <a:spLocks noChangeShapeType="1"/>
              </p:cNvSpPr>
              <p:nvPr/>
            </p:nvSpPr>
            <p:spPr bwMode="auto">
              <a:xfrm>
                <a:off x="2112" y="480"/>
                <a:ext cx="0" cy="100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5058" name="Line 107"/>
              <p:cNvSpPr>
                <a:spLocks noChangeShapeType="1"/>
              </p:cNvSpPr>
              <p:nvPr/>
            </p:nvSpPr>
            <p:spPr bwMode="auto">
              <a:xfrm>
                <a:off x="3024" y="480"/>
                <a:ext cx="0" cy="100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5059" name="Line 108"/>
              <p:cNvSpPr>
                <a:spLocks noChangeShapeType="1"/>
              </p:cNvSpPr>
              <p:nvPr/>
            </p:nvSpPr>
            <p:spPr bwMode="auto">
              <a:xfrm>
                <a:off x="2112" y="1488"/>
                <a:ext cx="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5060" name="Line 109"/>
              <p:cNvSpPr>
                <a:spLocks noChangeShapeType="1"/>
              </p:cNvSpPr>
              <p:nvPr/>
            </p:nvSpPr>
            <p:spPr bwMode="auto">
              <a:xfrm>
                <a:off x="2112" y="1200"/>
                <a:ext cx="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5061" name="Line 110"/>
              <p:cNvSpPr>
                <a:spLocks noChangeShapeType="1"/>
              </p:cNvSpPr>
              <p:nvPr/>
            </p:nvSpPr>
            <p:spPr bwMode="auto">
              <a:xfrm>
                <a:off x="2112" y="912"/>
                <a:ext cx="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5062" name="Line 111"/>
              <p:cNvSpPr>
                <a:spLocks noChangeShapeType="1"/>
              </p:cNvSpPr>
              <p:nvPr/>
            </p:nvSpPr>
            <p:spPr bwMode="auto">
              <a:xfrm>
                <a:off x="2112" y="624"/>
                <a:ext cx="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85054" name="Text Box 112"/>
            <p:cNvSpPr txBox="1">
              <a:spLocks noChangeArrowheads="1"/>
            </p:cNvSpPr>
            <p:nvPr/>
          </p:nvSpPr>
          <p:spPr bwMode="auto">
            <a:xfrm>
              <a:off x="2112" y="624"/>
              <a:ext cx="932" cy="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b="1">
                  <a:solidFill>
                    <a:srgbClr val="FFFF00"/>
                  </a:solidFill>
                  <a:latin typeface="Times New Roman" pitchFamily="18" charset="0"/>
                </a:rPr>
                <a:t>6,1,b,c,a</a:t>
              </a:r>
              <a:r>
                <a:rPr kumimoji="1" lang="en-US" altLang="zh-CN" sz="2400" b="1">
                  <a:latin typeface="Times New Roman" pitchFamily="18" charset="0"/>
                </a:rPr>
                <a:t>   </a:t>
              </a:r>
            </a:p>
          </p:txBody>
        </p:sp>
        <p:sp>
          <p:nvSpPr>
            <p:cNvPr id="85055" name="Text Box 113"/>
            <p:cNvSpPr txBox="1">
              <a:spLocks noChangeArrowheads="1"/>
            </p:cNvSpPr>
            <p:nvPr/>
          </p:nvSpPr>
          <p:spPr bwMode="auto">
            <a:xfrm>
              <a:off x="2112" y="912"/>
              <a:ext cx="788" cy="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b="1">
                  <a:latin typeface="Times New Roman" pitchFamily="18" charset="0"/>
                </a:rPr>
                <a:t>8,2,b,a,c</a:t>
              </a:r>
            </a:p>
          </p:txBody>
        </p:sp>
        <p:sp>
          <p:nvSpPr>
            <p:cNvPr id="85056" name="Text Box 114"/>
            <p:cNvSpPr txBox="1">
              <a:spLocks noChangeArrowheads="1"/>
            </p:cNvSpPr>
            <p:nvPr/>
          </p:nvSpPr>
          <p:spPr bwMode="auto">
            <a:xfrm>
              <a:off x="2112" y="1200"/>
              <a:ext cx="788" cy="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b="1">
                  <a:latin typeface="Times New Roman" pitchFamily="18" charset="0"/>
                </a:rPr>
                <a:t>0,3,a,b,c</a:t>
              </a:r>
            </a:p>
          </p:txBody>
        </p:sp>
      </p:grpSp>
      <p:sp>
        <p:nvSpPr>
          <p:cNvPr id="85019" name="Rectangle 115"/>
          <p:cNvSpPr>
            <a:spLocks noChangeArrowheads="1"/>
          </p:cNvSpPr>
          <p:nvPr/>
        </p:nvSpPr>
        <p:spPr bwMode="auto">
          <a:xfrm>
            <a:off x="7989888" y="2028825"/>
            <a:ext cx="657225" cy="169863"/>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latin typeface="Times New Roman" pitchFamily="18" charset="0"/>
              </a:rPr>
              <a:t>3</a:t>
            </a:r>
          </a:p>
        </p:txBody>
      </p:sp>
      <p:sp>
        <p:nvSpPr>
          <p:cNvPr id="85020" name="Rectangle 116"/>
          <p:cNvSpPr>
            <a:spLocks noChangeArrowheads="1"/>
          </p:cNvSpPr>
          <p:nvPr/>
        </p:nvSpPr>
        <p:spPr bwMode="auto">
          <a:xfrm>
            <a:off x="7239000" y="2057400"/>
            <a:ext cx="457200" cy="152400"/>
          </a:xfrm>
          <a:prstGeom prst="rect">
            <a:avLst/>
          </a:prstGeom>
          <a:solidFill>
            <a:srgbClr val="33CC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latin typeface="Times New Roman" pitchFamily="18" charset="0"/>
              </a:rPr>
              <a:t>2</a:t>
            </a:r>
          </a:p>
        </p:txBody>
      </p:sp>
      <p:sp>
        <p:nvSpPr>
          <p:cNvPr id="85021" name="Rectangle 117"/>
          <p:cNvSpPr>
            <a:spLocks noChangeArrowheads="1"/>
          </p:cNvSpPr>
          <p:nvPr/>
        </p:nvSpPr>
        <p:spPr bwMode="auto">
          <a:xfrm>
            <a:off x="6372225" y="2057400"/>
            <a:ext cx="304800" cy="152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latin typeface="Times New Roman" pitchFamily="18" charset="0"/>
              </a:rPr>
              <a:t>1</a:t>
            </a:r>
          </a:p>
        </p:txBody>
      </p:sp>
      <p:grpSp>
        <p:nvGrpSpPr>
          <p:cNvPr id="85022" name="Group 118"/>
          <p:cNvGrpSpPr>
            <a:grpSpLocks/>
          </p:cNvGrpSpPr>
          <p:nvPr/>
        </p:nvGrpSpPr>
        <p:grpSpPr bwMode="auto">
          <a:xfrm>
            <a:off x="6210300" y="2438400"/>
            <a:ext cx="2514600" cy="1371600"/>
            <a:chOff x="2208" y="2112"/>
            <a:chExt cx="1776" cy="1152"/>
          </a:xfrm>
        </p:grpSpPr>
        <p:grpSp>
          <p:nvGrpSpPr>
            <p:cNvPr id="85045" name="Group 119"/>
            <p:cNvGrpSpPr>
              <a:grpSpLocks/>
            </p:cNvGrpSpPr>
            <p:nvPr/>
          </p:nvGrpSpPr>
          <p:grpSpPr bwMode="auto">
            <a:xfrm>
              <a:off x="2208" y="2352"/>
              <a:ext cx="1776" cy="912"/>
              <a:chOff x="2208" y="2352"/>
              <a:chExt cx="1776" cy="912"/>
            </a:xfrm>
          </p:grpSpPr>
          <p:sp>
            <p:nvSpPr>
              <p:cNvPr id="85049" name="Line 120"/>
              <p:cNvSpPr>
                <a:spLocks noChangeShapeType="1"/>
              </p:cNvSpPr>
              <p:nvPr/>
            </p:nvSpPr>
            <p:spPr bwMode="auto">
              <a:xfrm>
                <a:off x="2208" y="3264"/>
                <a:ext cx="177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5050" name="Line 121"/>
              <p:cNvSpPr>
                <a:spLocks noChangeShapeType="1"/>
              </p:cNvSpPr>
              <p:nvPr/>
            </p:nvSpPr>
            <p:spPr bwMode="auto">
              <a:xfrm>
                <a:off x="2448" y="2352"/>
                <a:ext cx="0" cy="9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5051" name="Line 122"/>
              <p:cNvSpPr>
                <a:spLocks noChangeShapeType="1"/>
              </p:cNvSpPr>
              <p:nvPr/>
            </p:nvSpPr>
            <p:spPr bwMode="auto">
              <a:xfrm>
                <a:off x="3072" y="2352"/>
                <a:ext cx="0" cy="9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5052" name="Line 123"/>
              <p:cNvSpPr>
                <a:spLocks noChangeShapeType="1"/>
              </p:cNvSpPr>
              <p:nvPr/>
            </p:nvSpPr>
            <p:spPr bwMode="auto">
              <a:xfrm>
                <a:off x="3696" y="2352"/>
                <a:ext cx="0" cy="9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85046" name="Text Box 124"/>
            <p:cNvSpPr txBox="1">
              <a:spLocks noChangeArrowheads="1"/>
            </p:cNvSpPr>
            <p:nvPr/>
          </p:nvSpPr>
          <p:spPr bwMode="auto">
            <a:xfrm>
              <a:off x="2352" y="2112"/>
              <a:ext cx="225"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a</a:t>
              </a:r>
            </a:p>
          </p:txBody>
        </p:sp>
        <p:sp>
          <p:nvSpPr>
            <p:cNvPr id="85047" name="Text Box 125"/>
            <p:cNvSpPr txBox="1">
              <a:spLocks noChangeArrowheads="1"/>
            </p:cNvSpPr>
            <p:nvPr/>
          </p:nvSpPr>
          <p:spPr bwMode="auto">
            <a:xfrm>
              <a:off x="2976" y="2112"/>
              <a:ext cx="238"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b</a:t>
              </a:r>
            </a:p>
          </p:txBody>
        </p:sp>
        <p:sp>
          <p:nvSpPr>
            <p:cNvPr id="85048" name="Text Box 126"/>
            <p:cNvSpPr txBox="1">
              <a:spLocks noChangeArrowheads="1"/>
            </p:cNvSpPr>
            <p:nvPr/>
          </p:nvSpPr>
          <p:spPr bwMode="auto">
            <a:xfrm>
              <a:off x="3601" y="2112"/>
              <a:ext cx="225"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c</a:t>
              </a:r>
            </a:p>
          </p:txBody>
        </p:sp>
      </p:grpSp>
      <p:grpSp>
        <p:nvGrpSpPr>
          <p:cNvPr id="85023" name="Group 127"/>
          <p:cNvGrpSpPr>
            <a:grpSpLocks/>
          </p:cNvGrpSpPr>
          <p:nvPr/>
        </p:nvGrpSpPr>
        <p:grpSpPr bwMode="auto">
          <a:xfrm>
            <a:off x="7989888" y="3476625"/>
            <a:ext cx="657225" cy="322263"/>
            <a:chOff x="2592" y="3024"/>
            <a:chExt cx="414" cy="203"/>
          </a:xfrm>
        </p:grpSpPr>
        <p:sp>
          <p:nvSpPr>
            <p:cNvPr id="85043" name="Rectangle 128"/>
            <p:cNvSpPr>
              <a:spLocks noChangeArrowheads="1"/>
            </p:cNvSpPr>
            <p:nvPr/>
          </p:nvSpPr>
          <p:spPr bwMode="auto">
            <a:xfrm>
              <a:off x="2592" y="3120"/>
              <a:ext cx="414" cy="107"/>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latin typeface="Times New Roman" pitchFamily="18" charset="0"/>
                </a:rPr>
                <a:t>3</a:t>
              </a:r>
            </a:p>
          </p:txBody>
        </p:sp>
        <p:sp>
          <p:nvSpPr>
            <p:cNvPr id="85044" name="Rectangle 129"/>
            <p:cNvSpPr>
              <a:spLocks noChangeArrowheads="1"/>
            </p:cNvSpPr>
            <p:nvPr/>
          </p:nvSpPr>
          <p:spPr bwMode="auto">
            <a:xfrm>
              <a:off x="2641" y="3024"/>
              <a:ext cx="288" cy="96"/>
            </a:xfrm>
            <a:prstGeom prst="rect">
              <a:avLst/>
            </a:prstGeom>
            <a:solidFill>
              <a:srgbClr val="33CC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latin typeface="Times New Roman" pitchFamily="18" charset="0"/>
                </a:rPr>
                <a:t>2</a:t>
              </a:r>
            </a:p>
          </p:txBody>
        </p:sp>
      </p:grpSp>
      <p:sp>
        <p:nvSpPr>
          <p:cNvPr id="85024" name="Rectangle 130"/>
          <p:cNvSpPr>
            <a:spLocks noChangeArrowheads="1"/>
          </p:cNvSpPr>
          <p:nvPr/>
        </p:nvSpPr>
        <p:spPr bwMode="auto">
          <a:xfrm>
            <a:off x="6372225" y="3657600"/>
            <a:ext cx="304800" cy="152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latin typeface="Times New Roman" pitchFamily="18" charset="0"/>
              </a:rPr>
              <a:t>1</a:t>
            </a:r>
          </a:p>
        </p:txBody>
      </p:sp>
      <p:grpSp>
        <p:nvGrpSpPr>
          <p:cNvPr id="85025" name="Group 140"/>
          <p:cNvGrpSpPr>
            <a:grpSpLocks/>
          </p:cNvGrpSpPr>
          <p:nvPr/>
        </p:nvGrpSpPr>
        <p:grpSpPr bwMode="auto">
          <a:xfrm>
            <a:off x="7989888" y="4924425"/>
            <a:ext cx="657225" cy="474663"/>
            <a:chOff x="5033" y="3102"/>
            <a:chExt cx="414" cy="299"/>
          </a:xfrm>
        </p:grpSpPr>
        <p:sp>
          <p:nvSpPr>
            <p:cNvPr id="85040" name="Rectangle 132"/>
            <p:cNvSpPr>
              <a:spLocks noChangeArrowheads="1"/>
            </p:cNvSpPr>
            <p:nvPr/>
          </p:nvSpPr>
          <p:spPr bwMode="auto">
            <a:xfrm>
              <a:off x="5033" y="3294"/>
              <a:ext cx="414" cy="107"/>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latin typeface="Times New Roman" pitchFamily="18" charset="0"/>
                </a:rPr>
                <a:t>3</a:t>
              </a:r>
            </a:p>
          </p:txBody>
        </p:sp>
        <p:sp>
          <p:nvSpPr>
            <p:cNvPr id="85041" name="Rectangle 133"/>
            <p:cNvSpPr>
              <a:spLocks noChangeArrowheads="1"/>
            </p:cNvSpPr>
            <p:nvPr/>
          </p:nvSpPr>
          <p:spPr bwMode="auto">
            <a:xfrm>
              <a:off x="5096" y="3198"/>
              <a:ext cx="288" cy="96"/>
            </a:xfrm>
            <a:prstGeom prst="rect">
              <a:avLst/>
            </a:prstGeom>
            <a:solidFill>
              <a:srgbClr val="33CC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latin typeface="Times New Roman" pitchFamily="18" charset="0"/>
                </a:rPr>
                <a:t>2</a:t>
              </a:r>
            </a:p>
          </p:txBody>
        </p:sp>
        <p:sp>
          <p:nvSpPr>
            <p:cNvPr id="85042" name="Rectangle 134"/>
            <p:cNvSpPr>
              <a:spLocks noChangeArrowheads="1"/>
            </p:cNvSpPr>
            <p:nvPr/>
          </p:nvSpPr>
          <p:spPr bwMode="auto">
            <a:xfrm>
              <a:off x="5144" y="3102"/>
              <a:ext cx="192" cy="9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latin typeface="Times New Roman" pitchFamily="18" charset="0"/>
                </a:rPr>
                <a:t>1</a:t>
              </a:r>
            </a:p>
          </p:txBody>
        </p:sp>
      </p:grpSp>
      <p:grpSp>
        <p:nvGrpSpPr>
          <p:cNvPr id="85026" name="Group 139"/>
          <p:cNvGrpSpPr>
            <a:grpSpLocks/>
          </p:cNvGrpSpPr>
          <p:nvPr/>
        </p:nvGrpSpPr>
        <p:grpSpPr bwMode="auto">
          <a:xfrm>
            <a:off x="7989888" y="6369050"/>
            <a:ext cx="657225" cy="474663"/>
            <a:chOff x="5033" y="4012"/>
            <a:chExt cx="414" cy="299"/>
          </a:xfrm>
        </p:grpSpPr>
        <p:sp>
          <p:nvSpPr>
            <p:cNvPr id="85037" name="Rectangle 136"/>
            <p:cNvSpPr>
              <a:spLocks noChangeArrowheads="1"/>
            </p:cNvSpPr>
            <p:nvPr/>
          </p:nvSpPr>
          <p:spPr bwMode="auto">
            <a:xfrm>
              <a:off x="5033" y="4204"/>
              <a:ext cx="414" cy="107"/>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latin typeface="Times New Roman" pitchFamily="18" charset="0"/>
                </a:rPr>
                <a:t>3</a:t>
              </a:r>
            </a:p>
          </p:txBody>
        </p:sp>
        <p:sp>
          <p:nvSpPr>
            <p:cNvPr id="85038" name="Rectangle 137"/>
            <p:cNvSpPr>
              <a:spLocks noChangeArrowheads="1"/>
            </p:cNvSpPr>
            <p:nvPr/>
          </p:nvSpPr>
          <p:spPr bwMode="auto">
            <a:xfrm>
              <a:off x="5096" y="4108"/>
              <a:ext cx="288" cy="96"/>
            </a:xfrm>
            <a:prstGeom prst="rect">
              <a:avLst/>
            </a:prstGeom>
            <a:solidFill>
              <a:srgbClr val="33CC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latin typeface="Times New Roman" pitchFamily="18" charset="0"/>
                </a:rPr>
                <a:t>2</a:t>
              </a:r>
            </a:p>
          </p:txBody>
        </p:sp>
        <p:sp>
          <p:nvSpPr>
            <p:cNvPr id="85039" name="Rectangle 138"/>
            <p:cNvSpPr>
              <a:spLocks noChangeArrowheads="1"/>
            </p:cNvSpPr>
            <p:nvPr/>
          </p:nvSpPr>
          <p:spPr bwMode="auto">
            <a:xfrm>
              <a:off x="5144" y="4012"/>
              <a:ext cx="192" cy="9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latin typeface="Times New Roman" pitchFamily="18" charset="0"/>
                </a:rPr>
                <a:t>1</a:t>
              </a:r>
            </a:p>
          </p:txBody>
        </p:sp>
      </p:grpSp>
      <p:sp>
        <p:nvSpPr>
          <p:cNvPr id="85027" name="AutoShape 141"/>
          <p:cNvSpPr>
            <a:spLocks noChangeArrowheads="1"/>
          </p:cNvSpPr>
          <p:nvPr/>
        </p:nvSpPr>
        <p:spPr bwMode="auto">
          <a:xfrm rot="5400000" flipH="1">
            <a:off x="3203575" y="1077913"/>
            <a:ext cx="215900" cy="215900"/>
          </a:xfrm>
          <a:prstGeom prst="triangle">
            <a:avLst>
              <a:gd name="adj" fmla="val 50000"/>
            </a:avLst>
          </a:prstGeom>
          <a:solidFill>
            <a:srgbClr val="FFFF00"/>
          </a:solidFill>
          <a:ln w="952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5028" name="AutoShape 142"/>
          <p:cNvSpPr>
            <a:spLocks noChangeArrowheads="1"/>
          </p:cNvSpPr>
          <p:nvPr/>
        </p:nvSpPr>
        <p:spPr bwMode="auto">
          <a:xfrm rot="5400000" flipH="1">
            <a:off x="3203575" y="2998788"/>
            <a:ext cx="215900" cy="215900"/>
          </a:xfrm>
          <a:prstGeom prst="triangle">
            <a:avLst>
              <a:gd name="adj" fmla="val 50000"/>
            </a:avLst>
          </a:prstGeom>
          <a:solidFill>
            <a:srgbClr val="FFFF00"/>
          </a:solidFill>
          <a:ln w="952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5029" name="AutoShape 143"/>
          <p:cNvSpPr>
            <a:spLocks noChangeArrowheads="1"/>
          </p:cNvSpPr>
          <p:nvPr/>
        </p:nvSpPr>
        <p:spPr bwMode="auto">
          <a:xfrm rot="5400000" flipH="1">
            <a:off x="3203575" y="4222750"/>
            <a:ext cx="215900" cy="215900"/>
          </a:xfrm>
          <a:prstGeom prst="triangle">
            <a:avLst>
              <a:gd name="adj" fmla="val 50000"/>
            </a:avLst>
          </a:prstGeom>
          <a:solidFill>
            <a:srgbClr val="FFFF00"/>
          </a:solidFill>
          <a:ln w="952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5030" name="AutoShape 144"/>
          <p:cNvSpPr>
            <a:spLocks noChangeArrowheads="1"/>
          </p:cNvSpPr>
          <p:nvPr/>
        </p:nvSpPr>
        <p:spPr bwMode="auto">
          <a:xfrm rot="5400000" flipH="1">
            <a:off x="3203575" y="6167438"/>
            <a:ext cx="215900" cy="215900"/>
          </a:xfrm>
          <a:prstGeom prst="triangle">
            <a:avLst>
              <a:gd name="adj" fmla="val 50000"/>
            </a:avLst>
          </a:prstGeom>
          <a:solidFill>
            <a:srgbClr val="FFFF00"/>
          </a:solidFill>
          <a:ln w="952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8577" name="Rectangle 145"/>
          <p:cNvSpPr>
            <a:spLocks noChangeArrowheads="1"/>
          </p:cNvSpPr>
          <p:nvPr/>
        </p:nvSpPr>
        <p:spPr bwMode="auto">
          <a:xfrm>
            <a:off x="0" y="2287588"/>
            <a:ext cx="9144000" cy="1584325"/>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8578" name="Rectangle 146"/>
          <p:cNvSpPr>
            <a:spLocks noChangeArrowheads="1"/>
          </p:cNvSpPr>
          <p:nvPr/>
        </p:nvSpPr>
        <p:spPr bwMode="auto">
          <a:xfrm>
            <a:off x="0" y="3875088"/>
            <a:ext cx="9144000" cy="1584325"/>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8579" name="Rectangle 147"/>
          <p:cNvSpPr>
            <a:spLocks noChangeArrowheads="1"/>
          </p:cNvSpPr>
          <p:nvPr/>
        </p:nvSpPr>
        <p:spPr bwMode="auto">
          <a:xfrm>
            <a:off x="0" y="5467350"/>
            <a:ext cx="9144000" cy="1417638"/>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5034" name="Text Box 148"/>
          <p:cNvSpPr txBox="1">
            <a:spLocks noChangeArrowheads="1"/>
          </p:cNvSpPr>
          <p:nvPr/>
        </p:nvSpPr>
        <p:spPr bwMode="auto">
          <a:xfrm>
            <a:off x="0" y="7938"/>
            <a:ext cx="762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000">
                <a:latin typeface="Times New Roman" pitchFamily="18" charset="0"/>
              </a:rPr>
              <a:t>Level</a:t>
            </a:r>
            <a:endParaRPr kumimoji="1" lang="en-US" altLang="zh-CN" sz="2400">
              <a:latin typeface="Times New Roman" pitchFamily="18" charset="0"/>
            </a:endParaRPr>
          </a:p>
        </p:txBody>
      </p:sp>
      <p:sp>
        <p:nvSpPr>
          <p:cNvPr id="85035" name="Text Box 149"/>
          <p:cNvSpPr txBox="1">
            <a:spLocks noChangeArrowheads="1"/>
          </p:cNvSpPr>
          <p:nvPr/>
        </p:nvSpPr>
        <p:spPr bwMode="auto">
          <a:xfrm>
            <a:off x="914400" y="7938"/>
            <a:ext cx="15430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000">
                <a:latin typeface="Times New Roman" pitchFamily="18" charset="0"/>
              </a:rPr>
              <a:t>Execute lines</a:t>
            </a:r>
            <a:endParaRPr kumimoji="1" lang="en-US" altLang="zh-CN" sz="2400">
              <a:latin typeface="Times New Roman" pitchFamily="18" charset="0"/>
            </a:endParaRPr>
          </a:p>
        </p:txBody>
      </p:sp>
      <p:sp>
        <p:nvSpPr>
          <p:cNvPr id="85036" name="Text Box 151"/>
          <p:cNvSpPr txBox="1">
            <a:spLocks noChangeArrowheads="1"/>
          </p:cNvSpPr>
          <p:nvPr/>
        </p:nvSpPr>
        <p:spPr bwMode="auto">
          <a:xfrm>
            <a:off x="2693988" y="7938"/>
            <a:ext cx="2963862"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lgn="ctr" eaLnBrk="1" hangingPunct="1"/>
            <a:r>
              <a:rPr kumimoji="1" lang="en-US" altLang="zh-CN" sz="2000" dirty="0">
                <a:latin typeface="Times New Roman" pitchFamily="18" charset="0"/>
              </a:rPr>
              <a:t>State of recursive stack</a:t>
            </a:r>
          </a:p>
          <a:p>
            <a:pPr algn="ctr" eaLnBrk="1" hangingPunct="1"/>
            <a:r>
              <a:rPr kumimoji="1" lang="zh-CN" altLang="en-US" sz="2000" b="1" dirty="0">
                <a:solidFill>
                  <a:srgbClr val="FFFF00"/>
                </a:solidFill>
                <a:latin typeface="Times New Roman" pitchFamily="18" charset="0"/>
              </a:rPr>
              <a:t>（</a:t>
            </a:r>
            <a:r>
              <a:rPr kumimoji="1" lang="en-US" altLang="zh-CN" sz="2000" b="1" dirty="0">
                <a:solidFill>
                  <a:srgbClr val="FFFF00"/>
                </a:solidFill>
                <a:latin typeface="Times New Roman" pitchFamily="18" charset="0"/>
              </a:rPr>
              <a:t>Address, </a:t>
            </a:r>
            <a:r>
              <a:rPr kumimoji="1" lang="zh-CN" altLang="en-US" sz="2000" b="1" dirty="0">
                <a:solidFill>
                  <a:srgbClr val="FFFF00"/>
                </a:solidFill>
                <a:latin typeface="Times New Roman" pitchFamily="18" charset="0"/>
              </a:rPr>
              <a:t>盘号</a:t>
            </a:r>
            <a:r>
              <a:rPr kumimoji="1" lang="en-US" altLang="zh-CN" sz="2000" b="1" dirty="0">
                <a:solidFill>
                  <a:srgbClr val="FFFF00"/>
                </a:solidFill>
                <a:latin typeface="Times New Roman" pitchFamily="18" charset="0"/>
              </a:rPr>
              <a:t>, x, y, z</a:t>
            </a:r>
            <a:r>
              <a:rPr kumimoji="1" lang="zh-CN" altLang="en-US" sz="2000" b="1" dirty="0">
                <a:solidFill>
                  <a:srgbClr val="FFFF00"/>
                </a:solidFill>
                <a:latin typeface="Times New Roman" pitchFamily="18" charset="0"/>
              </a:rPr>
              <a:t>）</a:t>
            </a:r>
            <a:endParaRPr kumimoji="1" lang="zh-CN" altLang="en-US" sz="2400" b="1" dirty="0">
              <a:solidFill>
                <a:srgbClr val="FFFF00"/>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xit" presetSubtype="2" fill="hold" grpId="0" nodeType="clickEffect">
                                  <p:stCondLst>
                                    <p:cond delay="0"/>
                                  </p:stCondLst>
                                  <p:childTnLst>
                                    <p:anim calcmode="lin" valueType="num">
                                      <p:cBhvr additive="base">
                                        <p:cTn id="6" dur="500"/>
                                        <p:tgtEl>
                                          <p:spTgt spid="18577"/>
                                        </p:tgtEl>
                                        <p:attrNameLst>
                                          <p:attrName>ppt_x</p:attrName>
                                        </p:attrNameLst>
                                      </p:cBhvr>
                                      <p:tavLst>
                                        <p:tav tm="0">
                                          <p:val>
                                            <p:strVal val="ppt_x"/>
                                          </p:val>
                                        </p:tav>
                                        <p:tav tm="100000">
                                          <p:val>
                                            <p:strVal val="1+ppt_w/2"/>
                                          </p:val>
                                        </p:tav>
                                      </p:tavLst>
                                    </p:anim>
                                    <p:anim calcmode="lin" valueType="num">
                                      <p:cBhvr additive="base">
                                        <p:cTn id="7" dur="500"/>
                                        <p:tgtEl>
                                          <p:spTgt spid="18577"/>
                                        </p:tgtEl>
                                        <p:attrNameLst>
                                          <p:attrName>ppt_y</p:attrName>
                                        </p:attrNameLst>
                                      </p:cBhvr>
                                      <p:tavLst>
                                        <p:tav tm="0">
                                          <p:val>
                                            <p:strVal val="ppt_y"/>
                                          </p:val>
                                        </p:tav>
                                        <p:tav tm="100000">
                                          <p:val>
                                            <p:strVal val="ppt_y"/>
                                          </p:val>
                                        </p:tav>
                                      </p:tavLst>
                                    </p:anim>
                                    <p:set>
                                      <p:cBhvr>
                                        <p:cTn id="8" dur="1" fill="hold">
                                          <p:stCondLst>
                                            <p:cond delay="499"/>
                                          </p:stCondLst>
                                        </p:cTn>
                                        <p:tgtEl>
                                          <p:spTgt spid="18577"/>
                                        </p:tgtEl>
                                        <p:attrNameLst>
                                          <p:attrName>style.visibility</p:attrName>
                                        </p:attrNameLst>
                                      </p:cBhvr>
                                      <p:to>
                                        <p:strVal val="hidden"/>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xit" presetSubtype="2" fill="hold" grpId="0" nodeType="clickEffect">
                                  <p:stCondLst>
                                    <p:cond delay="0"/>
                                  </p:stCondLst>
                                  <p:childTnLst>
                                    <p:anim calcmode="lin" valueType="num">
                                      <p:cBhvr additive="base">
                                        <p:cTn id="12" dur="500"/>
                                        <p:tgtEl>
                                          <p:spTgt spid="18578"/>
                                        </p:tgtEl>
                                        <p:attrNameLst>
                                          <p:attrName>ppt_x</p:attrName>
                                        </p:attrNameLst>
                                      </p:cBhvr>
                                      <p:tavLst>
                                        <p:tav tm="0">
                                          <p:val>
                                            <p:strVal val="ppt_x"/>
                                          </p:val>
                                        </p:tav>
                                        <p:tav tm="100000">
                                          <p:val>
                                            <p:strVal val="1+ppt_w/2"/>
                                          </p:val>
                                        </p:tav>
                                      </p:tavLst>
                                    </p:anim>
                                    <p:anim calcmode="lin" valueType="num">
                                      <p:cBhvr additive="base">
                                        <p:cTn id="13" dur="500"/>
                                        <p:tgtEl>
                                          <p:spTgt spid="18578"/>
                                        </p:tgtEl>
                                        <p:attrNameLst>
                                          <p:attrName>ppt_y</p:attrName>
                                        </p:attrNameLst>
                                      </p:cBhvr>
                                      <p:tavLst>
                                        <p:tav tm="0">
                                          <p:val>
                                            <p:strVal val="ppt_y"/>
                                          </p:val>
                                        </p:tav>
                                        <p:tav tm="100000">
                                          <p:val>
                                            <p:strVal val="ppt_y"/>
                                          </p:val>
                                        </p:tav>
                                      </p:tavLst>
                                    </p:anim>
                                    <p:set>
                                      <p:cBhvr>
                                        <p:cTn id="14" dur="1" fill="hold">
                                          <p:stCondLst>
                                            <p:cond delay="499"/>
                                          </p:stCondLst>
                                        </p:cTn>
                                        <p:tgtEl>
                                          <p:spTgt spid="18578"/>
                                        </p:tgtEl>
                                        <p:attrNameLst>
                                          <p:attrName>style.visibility</p:attrName>
                                        </p:attrNameLst>
                                      </p:cBhvr>
                                      <p:to>
                                        <p:strVal val="hidden"/>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xit" presetSubtype="2" fill="hold" grpId="0" nodeType="clickEffect">
                                  <p:stCondLst>
                                    <p:cond delay="0"/>
                                  </p:stCondLst>
                                  <p:childTnLst>
                                    <p:anim calcmode="lin" valueType="num">
                                      <p:cBhvr additive="base">
                                        <p:cTn id="18" dur="500"/>
                                        <p:tgtEl>
                                          <p:spTgt spid="18579"/>
                                        </p:tgtEl>
                                        <p:attrNameLst>
                                          <p:attrName>ppt_x</p:attrName>
                                        </p:attrNameLst>
                                      </p:cBhvr>
                                      <p:tavLst>
                                        <p:tav tm="0">
                                          <p:val>
                                            <p:strVal val="ppt_x"/>
                                          </p:val>
                                        </p:tav>
                                        <p:tav tm="100000">
                                          <p:val>
                                            <p:strVal val="1+ppt_w/2"/>
                                          </p:val>
                                        </p:tav>
                                      </p:tavLst>
                                    </p:anim>
                                    <p:anim calcmode="lin" valueType="num">
                                      <p:cBhvr additive="base">
                                        <p:cTn id="19" dur="500"/>
                                        <p:tgtEl>
                                          <p:spTgt spid="18579"/>
                                        </p:tgtEl>
                                        <p:attrNameLst>
                                          <p:attrName>ppt_y</p:attrName>
                                        </p:attrNameLst>
                                      </p:cBhvr>
                                      <p:tavLst>
                                        <p:tav tm="0">
                                          <p:val>
                                            <p:strVal val="ppt_y"/>
                                          </p:val>
                                        </p:tav>
                                        <p:tav tm="100000">
                                          <p:val>
                                            <p:strVal val="ppt_y"/>
                                          </p:val>
                                        </p:tav>
                                      </p:tavLst>
                                    </p:anim>
                                    <p:set>
                                      <p:cBhvr>
                                        <p:cTn id="20" dur="1" fill="hold">
                                          <p:stCondLst>
                                            <p:cond delay="499"/>
                                          </p:stCondLst>
                                        </p:cTn>
                                        <p:tgtEl>
                                          <p:spTgt spid="1857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77" grpId="0" animBg="1"/>
      <p:bldP spid="18578" grpId="0" animBg="1"/>
      <p:bldP spid="18579" grpId="0" animBg="1"/>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页脚占位符 2"/>
          <p:cNvSpPr>
            <a:spLocks noGrp="1"/>
          </p:cNvSpPr>
          <p:nvPr>
            <p:ph type="ftr" sz="quarter" idx="11"/>
          </p:nvPr>
        </p:nvSpPr>
        <p:spPr/>
        <p:txBody>
          <a:bodyPr/>
          <a:lstStyle/>
          <a:p>
            <a:pPr>
              <a:defRPr/>
            </a:pPr>
            <a:endParaRPr lang="en-US" altLang="zh-CN"/>
          </a:p>
          <a:p>
            <a:pPr>
              <a:defRPr/>
            </a:pPr>
            <a:r>
              <a:rPr lang="en-US" altLang="zh-CN"/>
              <a:t>Prof. Q. Wang</a:t>
            </a:r>
          </a:p>
        </p:txBody>
      </p:sp>
      <p:sp>
        <p:nvSpPr>
          <p:cNvPr id="86019" name="Rectangle 2"/>
          <p:cNvSpPr>
            <a:spLocks noChangeArrowheads="1"/>
          </p:cNvSpPr>
          <p:nvPr/>
        </p:nvSpPr>
        <p:spPr bwMode="auto">
          <a:xfrm>
            <a:off x="0" y="358775"/>
            <a:ext cx="9144000" cy="39338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zh-CN" altLang="zh-CN" sz="2400">
              <a:latin typeface="Times New Roman" pitchFamily="18" charset="0"/>
            </a:endParaRPr>
          </a:p>
        </p:txBody>
      </p:sp>
      <p:sp>
        <p:nvSpPr>
          <p:cNvPr id="86020" name="Line 3"/>
          <p:cNvSpPr>
            <a:spLocks noChangeShapeType="1"/>
          </p:cNvSpPr>
          <p:nvPr/>
        </p:nvSpPr>
        <p:spPr bwMode="auto">
          <a:xfrm>
            <a:off x="0" y="1120775"/>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6021" name="Line 4"/>
          <p:cNvSpPr>
            <a:spLocks noChangeShapeType="1"/>
          </p:cNvSpPr>
          <p:nvPr/>
        </p:nvSpPr>
        <p:spPr bwMode="auto">
          <a:xfrm>
            <a:off x="0" y="2644775"/>
            <a:ext cx="5791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6022" name="Line 7"/>
          <p:cNvSpPr>
            <a:spLocks noChangeShapeType="1"/>
          </p:cNvSpPr>
          <p:nvPr/>
        </p:nvSpPr>
        <p:spPr bwMode="auto">
          <a:xfrm>
            <a:off x="2590800" y="358775"/>
            <a:ext cx="0" cy="3933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6023" name="Line 8"/>
          <p:cNvSpPr>
            <a:spLocks noChangeShapeType="1"/>
          </p:cNvSpPr>
          <p:nvPr/>
        </p:nvSpPr>
        <p:spPr bwMode="auto">
          <a:xfrm>
            <a:off x="838200" y="358775"/>
            <a:ext cx="0" cy="3933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6024" name="Line 9"/>
          <p:cNvSpPr>
            <a:spLocks noChangeShapeType="1"/>
          </p:cNvSpPr>
          <p:nvPr/>
        </p:nvSpPr>
        <p:spPr bwMode="auto">
          <a:xfrm>
            <a:off x="5791200" y="358775"/>
            <a:ext cx="0" cy="3933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6025" name="Text Box 13"/>
          <p:cNvSpPr txBox="1">
            <a:spLocks noChangeArrowheads="1"/>
          </p:cNvSpPr>
          <p:nvPr/>
        </p:nvSpPr>
        <p:spPr bwMode="auto">
          <a:xfrm>
            <a:off x="6003925" y="455613"/>
            <a:ext cx="2317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zh-CN" altLang="en-US" sz="2400">
                <a:latin typeface="Times New Roman" pitchFamily="18" charset="0"/>
              </a:rPr>
              <a:t>塔与圆盘的状态</a:t>
            </a:r>
          </a:p>
        </p:txBody>
      </p:sp>
      <p:sp>
        <p:nvSpPr>
          <p:cNvPr id="86026" name="Text Box 14"/>
          <p:cNvSpPr txBox="1">
            <a:spLocks noChangeArrowheads="1"/>
          </p:cNvSpPr>
          <p:nvPr/>
        </p:nvSpPr>
        <p:spPr bwMode="auto">
          <a:xfrm>
            <a:off x="212725" y="1695450"/>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1</a:t>
            </a:r>
          </a:p>
        </p:txBody>
      </p:sp>
      <p:sp>
        <p:nvSpPr>
          <p:cNvPr id="86027" name="Text Box 15"/>
          <p:cNvSpPr txBox="1">
            <a:spLocks noChangeArrowheads="1"/>
          </p:cNvSpPr>
          <p:nvPr/>
        </p:nvSpPr>
        <p:spPr bwMode="auto">
          <a:xfrm>
            <a:off x="304800" y="3178175"/>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0</a:t>
            </a:r>
          </a:p>
        </p:txBody>
      </p:sp>
      <p:sp>
        <p:nvSpPr>
          <p:cNvPr id="86028" name="Text Box 18"/>
          <p:cNvSpPr txBox="1">
            <a:spLocks noChangeArrowheads="1"/>
          </p:cNvSpPr>
          <p:nvPr/>
        </p:nvSpPr>
        <p:spPr bwMode="auto">
          <a:xfrm>
            <a:off x="974725" y="1619250"/>
            <a:ext cx="717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8</a:t>
            </a:r>
            <a:r>
              <a:rPr kumimoji="1" lang="zh-CN" altLang="en-US">
                <a:latin typeface="Times New Roman" pitchFamily="18" charset="0"/>
              </a:rPr>
              <a:t>，</a:t>
            </a:r>
            <a:r>
              <a:rPr kumimoji="1" lang="en-US" altLang="zh-CN" sz="2400">
                <a:latin typeface="Times New Roman" pitchFamily="18" charset="0"/>
              </a:rPr>
              <a:t>9</a:t>
            </a:r>
          </a:p>
        </p:txBody>
      </p:sp>
      <p:grpSp>
        <p:nvGrpSpPr>
          <p:cNvPr id="86029" name="Group 22"/>
          <p:cNvGrpSpPr>
            <a:grpSpLocks/>
          </p:cNvGrpSpPr>
          <p:nvPr/>
        </p:nvGrpSpPr>
        <p:grpSpPr bwMode="auto">
          <a:xfrm>
            <a:off x="3505200" y="1120775"/>
            <a:ext cx="1447800" cy="1490663"/>
            <a:chOff x="2112" y="480"/>
            <a:chExt cx="912" cy="1038"/>
          </a:xfrm>
        </p:grpSpPr>
        <p:grpSp>
          <p:nvGrpSpPr>
            <p:cNvPr id="86049" name="Group 23"/>
            <p:cNvGrpSpPr>
              <a:grpSpLocks/>
            </p:cNvGrpSpPr>
            <p:nvPr/>
          </p:nvGrpSpPr>
          <p:grpSpPr bwMode="auto">
            <a:xfrm>
              <a:off x="2112" y="480"/>
              <a:ext cx="912" cy="1008"/>
              <a:chOff x="2112" y="480"/>
              <a:chExt cx="912" cy="1008"/>
            </a:xfrm>
          </p:grpSpPr>
          <p:sp>
            <p:nvSpPr>
              <p:cNvPr id="86053" name="Line 24"/>
              <p:cNvSpPr>
                <a:spLocks noChangeShapeType="1"/>
              </p:cNvSpPr>
              <p:nvPr/>
            </p:nvSpPr>
            <p:spPr bwMode="auto">
              <a:xfrm>
                <a:off x="2112" y="480"/>
                <a:ext cx="0" cy="100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6054" name="Line 25"/>
              <p:cNvSpPr>
                <a:spLocks noChangeShapeType="1"/>
              </p:cNvSpPr>
              <p:nvPr/>
            </p:nvSpPr>
            <p:spPr bwMode="auto">
              <a:xfrm>
                <a:off x="3024" y="480"/>
                <a:ext cx="0" cy="100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6055" name="Line 26"/>
              <p:cNvSpPr>
                <a:spLocks noChangeShapeType="1"/>
              </p:cNvSpPr>
              <p:nvPr/>
            </p:nvSpPr>
            <p:spPr bwMode="auto">
              <a:xfrm>
                <a:off x="2112" y="1488"/>
                <a:ext cx="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6056" name="Line 27"/>
              <p:cNvSpPr>
                <a:spLocks noChangeShapeType="1"/>
              </p:cNvSpPr>
              <p:nvPr/>
            </p:nvSpPr>
            <p:spPr bwMode="auto">
              <a:xfrm>
                <a:off x="2112" y="1200"/>
                <a:ext cx="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6057" name="Line 28"/>
              <p:cNvSpPr>
                <a:spLocks noChangeShapeType="1"/>
              </p:cNvSpPr>
              <p:nvPr/>
            </p:nvSpPr>
            <p:spPr bwMode="auto">
              <a:xfrm>
                <a:off x="2112" y="912"/>
                <a:ext cx="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6058" name="Line 29"/>
              <p:cNvSpPr>
                <a:spLocks noChangeShapeType="1"/>
              </p:cNvSpPr>
              <p:nvPr/>
            </p:nvSpPr>
            <p:spPr bwMode="auto">
              <a:xfrm>
                <a:off x="2112" y="624"/>
                <a:ext cx="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86050" name="Text Box 30"/>
            <p:cNvSpPr txBox="1">
              <a:spLocks noChangeArrowheads="1"/>
            </p:cNvSpPr>
            <p:nvPr/>
          </p:nvSpPr>
          <p:spPr bwMode="auto">
            <a:xfrm>
              <a:off x="2112" y="624"/>
              <a:ext cx="260" cy="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   </a:t>
              </a:r>
            </a:p>
          </p:txBody>
        </p:sp>
        <p:sp>
          <p:nvSpPr>
            <p:cNvPr id="86051" name="Text Box 31"/>
            <p:cNvSpPr txBox="1">
              <a:spLocks noChangeArrowheads="1"/>
            </p:cNvSpPr>
            <p:nvPr/>
          </p:nvSpPr>
          <p:spPr bwMode="auto">
            <a:xfrm>
              <a:off x="2112" y="898"/>
              <a:ext cx="116" cy="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endParaRPr kumimoji="1" lang="zh-CN" altLang="zh-CN" sz="2400">
                <a:latin typeface="Times New Roman" pitchFamily="18" charset="0"/>
              </a:endParaRPr>
            </a:p>
          </p:txBody>
        </p:sp>
        <p:sp>
          <p:nvSpPr>
            <p:cNvPr id="86052" name="Text Box 32"/>
            <p:cNvSpPr txBox="1">
              <a:spLocks noChangeArrowheads="1"/>
            </p:cNvSpPr>
            <p:nvPr/>
          </p:nvSpPr>
          <p:spPr bwMode="auto">
            <a:xfrm>
              <a:off x="2112" y="1200"/>
              <a:ext cx="788" cy="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b="1">
                  <a:latin typeface="Times New Roman" pitchFamily="18" charset="0"/>
                </a:rPr>
                <a:t>0,3,a,b,c</a:t>
              </a:r>
            </a:p>
          </p:txBody>
        </p:sp>
      </p:grpSp>
      <p:sp>
        <p:nvSpPr>
          <p:cNvPr id="86030" name="Text Box 104"/>
          <p:cNvSpPr txBox="1">
            <a:spLocks noChangeArrowheads="1"/>
          </p:cNvSpPr>
          <p:nvPr/>
        </p:nvSpPr>
        <p:spPr bwMode="auto">
          <a:xfrm>
            <a:off x="3489325" y="3198813"/>
            <a:ext cx="17160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zh-CN" altLang="en-US" sz="2400" b="1">
                <a:latin typeface="Times New Roman" pitchFamily="18" charset="0"/>
              </a:rPr>
              <a:t>栈空，结束</a:t>
            </a:r>
          </a:p>
        </p:txBody>
      </p:sp>
      <p:grpSp>
        <p:nvGrpSpPr>
          <p:cNvPr id="86031" name="Group 105"/>
          <p:cNvGrpSpPr>
            <a:grpSpLocks/>
          </p:cNvGrpSpPr>
          <p:nvPr/>
        </p:nvGrpSpPr>
        <p:grpSpPr bwMode="auto">
          <a:xfrm>
            <a:off x="6172200" y="1882775"/>
            <a:ext cx="2514600" cy="1371600"/>
            <a:chOff x="2208" y="2112"/>
            <a:chExt cx="1776" cy="1152"/>
          </a:xfrm>
        </p:grpSpPr>
        <p:grpSp>
          <p:nvGrpSpPr>
            <p:cNvPr id="86041" name="Group 106"/>
            <p:cNvGrpSpPr>
              <a:grpSpLocks/>
            </p:cNvGrpSpPr>
            <p:nvPr/>
          </p:nvGrpSpPr>
          <p:grpSpPr bwMode="auto">
            <a:xfrm>
              <a:off x="2208" y="2352"/>
              <a:ext cx="1776" cy="912"/>
              <a:chOff x="2208" y="2352"/>
              <a:chExt cx="1776" cy="912"/>
            </a:xfrm>
          </p:grpSpPr>
          <p:sp>
            <p:nvSpPr>
              <p:cNvPr id="86045" name="Line 107"/>
              <p:cNvSpPr>
                <a:spLocks noChangeShapeType="1"/>
              </p:cNvSpPr>
              <p:nvPr/>
            </p:nvSpPr>
            <p:spPr bwMode="auto">
              <a:xfrm>
                <a:off x="2208" y="3264"/>
                <a:ext cx="177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6046" name="Line 108"/>
              <p:cNvSpPr>
                <a:spLocks noChangeShapeType="1"/>
              </p:cNvSpPr>
              <p:nvPr/>
            </p:nvSpPr>
            <p:spPr bwMode="auto">
              <a:xfrm>
                <a:off x="2448" y="2352"/>
                <a:ext cx="0" cy="9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6047" name="Line 109"/>
              <p:cNvSpPr>
                <a:spLocks noChangeShapeType="1"/>
              </p:cNvSpPr>
              <p:nvPr/>
            </p:nvSpPr>
            <p:spPr bwMode="auto">
              <a:xfrm>
                <a:off x="3072" y="2352"/>
                <a:ext cx="0" cy="9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6048" name="Line 110"/>
              <p:cNvSpPr>
                <a:spLocks noChangeShapeType="1"/>
              </p:cNvSpPr>
              <p:nvPr/>
            </p:nvSpPr>
            <p:spPr bwMode="auto">
              <a:xfrm>
                <a:off x="3696" y="2352"/>
                <a:ext cx="0" cy="9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86042" name="Text Box 111"/>
            <p:cNvSpPr txBox="1">
              <a:spLocks noChangeArrowheads="1"/>
            </p:cNvSpPr>
            <p:nvPr/>
          </p:nvSpPr>
          <p:spPr bwMode="auto">
            <a:xfrm>
              <a:off x="2352" y="2112"/>
              <a:ext cx="225"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a</a:t>
              </a:r>
            </a:p>
          </p:txBody>
        </p:sp>
        <p:sp>
          <p:nvSpPr>
            <p:cNvPr id="86043" name="Text Box 112"/>
            <p:cNvSpPr txBox="1">
              <a:spLocks noChangeArrowheads="1"/>
            </p:cNvSpPr>
            <p:nvPr/>
          </p:nvSpPr>
          <p:spPr bwMode="auto">
            <a:xfrm>
              <a:off x="2976" y="2112"/>
              <a:ext cx="238"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b</a:t>
              </a:r>
            </a:p>
          </p:txBody>
        </p:sp>
        <p:sp>
          <p:nvSpPr>
            <p:cNvPr id="86044" name="Text Box 113"/>
            <p:cNvSpPr txBox="1">
              <a:spLocks noChangeArrowheads="1"/>
            </p:cNvSpPr>
            <p:nvPr/>
          </p:nvSpPr>
          <p:spPr bwMode="auto">
            <a:xfrm>
              <a:off x="3601" y="2112"/>
              <a:ext cx="225"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c</a:t>
              </a:r>
            </a:p>
          </p:txBody>
        </p:sp>
      </p:grpSp>
      <p:grpSp>
        <p:nvGrpSpPr>
          <p:cNvPr id="86032" name="Group 119"/>
          <p:cNvGrpSpPr>
            <a:grpSpLocks/>
          </p:cNvGrpSpPr>
          <p:nvPr/>
        </p:nvGrpSpPr>
        <p:grpSpPr bwMode="auto">
          <a:xfrm>
            <a:off x="7939088" y="2754313"/>
            <a:ext cx="657225" cy="474662"/>
            <a:chOff x="5001" y="1735"/>
            <a:chExt cx="414" cy="299"/>
          </a:xfrm>
        </p:grpSpPr>
        <p:sp>
          <p:nvSpPr>
            <p:cNvPr id="86038" name="Rectangle 115"/>
            <p:cNvSpPr>
              <a:spLocks noChangeArrowheads="1"/>
            </p:cNvSpPr>
            <p:nvPr/>
          </p:nvSpPr>
          <p:spPr bwMode="auto">
            <a:xfrm>
              <a:off x="5001" y="1927"/>
              <a:ext cx="414" cy="107"/>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latin typeface="Times New Roman" pitchFamily="18" charset="0"/>
                </a:rPr>
                <a:t>3</a:t>
              </a:r>
            </a:p>
          </p:txBody>
        </p:sp>
        <p:sp>
          <p:nvSpPr>
            <p:cNvPr id="86039" name="Rectangle 116"/>
            <p:cNvSpPr>
              <a:spLocks noChangeArrowheads="1"/>
            </p:cNvSpPr>
            <p:nvPr/>
          </p:nvSpPr>
          <p:spPr bwMode="auto">
            <a:xfrm>
              <a:off x="5064" y="1831"/>
              <a:ext cx="288" cy="96"/>
            </a:xfrm>
            <a:prstGeom prst="rect">
              <a:avLst/>
            </a:prstGeom>
            <a:solidFill>
              <a:srgbClr val="33CC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latin typeface="Times New Roman" pitchFamily="18" charset="0"/>
                </a:rPr>
                <a:t>2</a:t>
              </a:r>
            </a:p>
          </p:txBody>
        </p:sp>
        <p:sp>
          <p:nvSpPr>
            <p:cNvPr id="86040" name="Rectangle 117"/>
            <p:cNvSpPr>
              <a:spLocks noChangeArrowheads="1"/>
            </p:cNvSpPr>
            <p:nvPr/>
          </p:nvSpPr>
          <p:spPr bwMode="auto">
            <a:xfrm>
              <a:off x="5112" y="1735"/>
              <a:ext cx="192" cy="9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latin typeface="Times New Roman" pitchFamily="18" charset="0"/>
                </a:rPr>
                <a:t>1</a:t>
              </a:r>
            </a:p>
          </p:txBody>
        </p:sp>
      </p:grpSp>
      <p:sp>
        <p:nvSpPr>
          <p:cNvPr id="86033" name="Text Box 118"/>
          <p:cNvSpPr txBox="1">
            <a:spLocks noChangeArrowheads="1"/>
          </p:cNvSpPr>
          <p:nvPr/>
        </p:nvSpPr>
        <p:spPr bwMode="auto">
          <a:xfrm>
            <a:off x="447675" y="4745038"/>
            <a:ext cx="6997700" cy="1373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zh-CN" altLang="en-US" sz="2800">
                <a:latin typeface="Times New Roman" pitchFamily="18" charset="0"/>
              </a:rPr>
              <a:t>问题：</a:t>
            </a:r>
          </a:p>
          <a:p>
            <a:pPr eaLnBrk="1" hangingPunct="1"/>
            <a:r>
              <a:rPr lang="en-US" altLang="zh-CN" sz="2800">
                <a:latin typeface="Times New Roman" pitchFamily="18" charset="0"/>
              </a:rPr>
              <a:t>1</a:t>
            </a:r>
            <a:r>
              <a:rPr lang="zh-CN" altLang="en-US" sz="2800">
                <a:latin typeface="Times New Roman" pitchFamily="18" charset="0"/>
              </a:rPr>
              <a:t>、</a:t>
            </a:r>
            <a:r>
              <a:rPr lang="en-US" altLang="zh-CN" sz="2800">
                <a:latin typeface="Times New Roman" pitchFamily="18" charset="0"/>
              </a:rPr>
              <a:t>Hanoi</a:t>
            </a:r>
            <a:r>
              <a:rPr lang="zh-CN" altLang="en-US" sz="2800">
                <a:latin typeface="Times New Roman" pitchFamily="18" charset="0"/>
              </a:rPr>
              <a:t>塔求解中，</a:t>
            </a:r>
            <a:r>
              <a:rPr lang="en-US" altLang="zh-CN" sz="2800">
                <a:latin typeface="Times New Roman" pitchFamily="18" charset="0"/>
              </a:rPr>
              <a:t>move</a:t>
            </a:r>
            <a:r>
              <a:rPr lang="zh-CN" altLang="en-US" sz="2800">
                <a:latin typeface="Times New Roman" pitchFamily="18" charset="0"/>
              </a:rPr>
              <a:t>语句执行多少次？</a:t>
            </a:r>
          </a:p>
          <a:p>
            <a:pPr eaLnBrk="1" hangingPunct="1"/>
            <a:r>
              <a:rPr lang="en-US" altLang="zh-CN" sz="2800">
                <a:latin typeface="Times New Roman" pitchFamily="18" charset="0"/>
              </a:rPr>
              <a:t>2</a:t>
            </a:r>
            <a:r>
              <a:rPr lang="zh-CN" altLang="en-US" sz="2800">
                <a:latin typeface="Times New Roman" pitchFamily="18" charset="0"/>
              </a:rPr>
              <a:t>、递归树的概念。</a:t>
            </a:r>
          </a:p>
        </p:txBody>
      </p:sp>
      <p:sp>
        <p:nvSpPr>
          <p:cNvPr id="86034" name="AutoShape 124"/>
          <p:cNvSpPr>
            <a:spLocks noChangeArrowheads="1"/>
          </p:cNvSpPr>
          <p:nvPr/>
        </p:nvSpPr>
        <p:spPr bwMode="auto">
          <a:xfrm rot="5400000" flipH="1">
            <a:off x="3203575" y="2276475"/>
            <a:ext cx="215900" cy="215900"/>
          </a:xfrm>
          <a:prstGeom prst="triangle">
            <a:avLst>
              <a:gd name="adj" fmla="val 50000"/>
            </a:avLst>
          </a:prstGeom>
          <a:solidFill>
            <a:srgbClr val="FFFF00"/>
          </a:solidFill>
          <a:ln w="952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6035" name="Text Box 125"/>
          <p:cNvSpPr txBox="1">
            <a:spLocks noChangeArrowheads="1"/>
          </p:cNvSpPr>
          <p:nvPr/>
        </p:nvSpPr>
        <p:spPr bwMode="auto">
          <a:xfrm>
            <a:off x="0" y="476250"/>
            <a:ext cx="762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000">
                <a:latin typeface="Times New Roman" pitchFamily="18" charset="0"/>
              </a:rPr>
              <a:t>Level</a:t>
            </a:r>
            <a:endParaRPr kumimoji="1" lang="en-US" altLang="zh-CN" sz="2400">
              <a:latin typeface="Times New Roman" pitchFamily="18" charset="0"/>
            </a:endParaRPr>
          </a:p>
        </p:txBody>
      </p:sp>
      <p:sp>
        <p:nvSpPr>
          <p:cNvPr id="86036" name="Text Box 126"/>
          <p:cNvSpPr txBox="1">
            <a:spLocks noChangeArrowheads="1"/>
          </p:cNvSpPr>
          <p:nvPr/>
        </p:nvSpPr>
        <p:spPr bwMode="auto">
          <a:xfrm>
            <a:off x="914400" y="476250"/>
            <a:ext cx="15430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000">
                <a:latin typeface="Times New Roman" pitchFamily="18" charset="0"/>
              </a:rPr>
              <a:t>Execute lines</a:t>
            </a:r>
            <a:endParaRPr kumimoji="1" lang="en-US" altLang="zh-CN" sz="2400">
              <a:latin typeface="Times New Roman" pitchFamily="18" charset="0"/>
            </a:endParaRPr>
          </a:p>
        </p:txBody>
      </p:sp>
      <p:sp>
        <p:nvSpPr>
          <p:cNvPr id="86037" name="Text Box 128"/>
          <p:cNvSpPr txBox="1">
            <a:spLocks noChangeArrowheads="1"/>
          </p:cNvSpPr>
          <p:nvPr/>
        </p:nvSpPr>
        <p:spPr bwMode="auto">
          <a:xfrm>
            <a:off x="2693988" y="404813"/>
            <a:ext cx="2963862"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lgn="ctr" eaLnBrk="1" hangingPunct="1"/>
            <a:r>
              <a:rPr kumimoji="1" lang="en-US" altLang="zh-CN" sz="2000">
                <a:latin typeface="Times New Roman" pitchFamily="18" charset="0"/>
              </a:rPr>
              <a:t>State of recursive stack</a:t>
            </a:r>
          </a:p>
          <a:p>
            <a:pPr algn="ctr" eaLnBrk="1" hangingPunct="1"/>
            <a:r>
              <a:rPr kumimoji="1" lang="zh-CN" altLang="en-US" sz="2000" b="1">
                <a:solidFill>
                  <a:srgbClr val="FFFF00"/>
                </a:solidFill>
                <a:latin typeface="Times New Roman" pitchFamily="18" charset="0"/>
              </a:rPr>
              <a:t>（</a:t>
            </a:r>
            <a:r>
              <a:rPr kumimoji="1" lang="en-US" altLang="zh-CN" sz="2000" b="1">
                <a:solidFill>
                  <a:srgbClr val="FFFF00"/>
                </a:solidFill>
                <a:latin typeface="Times New Roman" pitchFamily="18" charset="0"/>
              </a:rPr>
              <a:t>Address, </a:t>
            </a:r>
            <a:r>
              <a:rPr kumimoji="1" lang="zh-CN" altLang="en-US" sz="2000" b="1">
                <a:solidFill>
                  <a:srgbClr val="FFFF00"/>
                </a:solidFill>
                <a:latin typeface="Times New Roman" pitchFamily="18" charset="0"/>
              </a:rPr>
              <a:t>盘号</a:t>
            </a:r>
            <a:r>
              <a:rPr kumimoji="1" lang="en-US" altLang="zh-CN" sz="2000" b="1">
                <a:solidFill>
                  <a:srgbClr val="FFFF00"/>
                </a:solidFill>
                <a:latin typeface="Times New Roman" pitchFamily="18" charset="0"/>
              </a:rPr>
              <a:t>, x, y, z</a:t>
            </a:r>
            <a:r>
              <a:rPr kumimoji="1" lang="zh-CN" altLang="en-US" sz="2000" b="1">
                <a:solidFill>
                  <a:srgbClr val="FFFF00"/>
                </a:solidFill>
                <a:latin typeface="Times New Roman" pitchFamily="18" charset="0"/>
              </a:rPr>
              <a:t>）</a:t>
            </a:r>
            <a:endParaRPr kumimoji="1" lang="zh-CN" altLang="en-US" sz="2400" b="1">
              <a:solidFill>
                <a:srgbClr val="FFFF00"/>
              </a:solidFill>
              <a:latin typeface="Times New Roman" pitchFamily="18" charset="0"/>
            </a:endParaRP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87043" name="Oval 6"/>
          <p:cNvSpPr>
            <a:spLocks noChangeArrowheads="1"/>
          </p:cNvSpPr>
          <p:nvPr/>
        </p:nvSpPr>
        <p:spPr bwMode="auto">
          <a:xfrm>
            <a:off x="4318000" y="2781300"/>
            <a:ext cx="287338" cy="288925"/>
          </a:xfrm>
          <a:prstGeom prst="ellipse">
            <a:avLst/>
          </a:prstGeom>
          <a:solidFill>
            <a:schemeClr val="tx2"/>
          </a:solidFill>
          <a:ln w="2857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7044" name="Oval 7"/>
          <p:cNvSpPr>
            <a:spLocks noChangeArrowheads="1"/>
          </p:cNvSpPr>
          <p:nvPr/>
        </p:nvSpPr>
        <p:spPr bwMode="auto">
          <a:xfrm>
            <a:off x="2133600" y="3644900"/>
            <a:ext cx="287338" cy="288925"/>
          </a:xfrm>
          <a:prstGeom prst="ellipse">
            <a:avLst/>
          </a:prstGeom>
          <a:solidFill>
            <a:schemeClr val="tx2"/>
          </a:solidFill>
          <a:ln w="2857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7045" name="Oval 8"/>
          <p:cNvSpPr>
            <a:spLocks noChangeArrowheads="1"/>
          </p:cNvSpPr>
          <p:nvPr/>
        </p:nvSpPr>
        <p:spPr bwMode="auto">
          <a:xfrm>
            <a:off x="6502400" y="3646488"/>
            <a:ext cx="287338" cy="288925"/>
          </a:xfrm>
          <a:prstGeom prst="ellipse">
            <a:avLst/>
          </a:prstGeom>
          <a:solidFill>
            <a:schemeClr val="tx2"/>
          </a:solidFill>
          <a:ln w="2857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7046" name="Oval 9"/>
          <p:cNvSpPr>
            <a:spLocks noChangeArrowheads="1"/>
          </p:cNvSpPr>
          <p:nvPr/>
        </p:nvSpPr>
        <p:spPr bwMode="auto">
          <a:xfrm>
            <a:off x="1042988" y="4652963"/>
            <a:ext cx="287337" cy="288925"/>
          </a:xfrm>
          <a:prstGeom prst="ellipse">
            <a:avLst/>
          </a:prstGeom>
          <a:solidFill>
            <a:schemeClr val="tx2"/>
          </a:solidFill>
          <a:ln w="2857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7047" name="Oval 10"/>
          <p:cNvSpPr>
            <a:spLocks noChangeArrowheads="1"/>
          </p:cNvSpPr>
          <p:nvPr/>
        </p:nvSpPr>
        <p:spPr bwMode="auto">
          <a:xfrm>
            <a:off x="3225800" y="4654550"/>
            <a:ext cx="287338" cy="288925"/>
          </a:xfrm>
          <a:prstGeom prst="ellipse">
            <a:avLst/>
          </a:prstGeom>
          <a:solidFill>
            <a:schemeClr val="tx2"/>
          </a:solidFill>
          <a:ln w="2857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7048" name="Oval 11"/>
          <p:cNvSpPr>
            <a:spLocks noChangeArrowheads="1"/>
          </p:cNvSpPr>
          <p:nvPr/>
        </p:nvSpPr>
        <p:spPr bwMode="auto">
          <a:xfrm>
            <a:off x="5410200" y="4652963"/>
            <a:ext cx="287338" cy="288925"/>
          </a:xfrm>
          <a:prstGeom prst="ellipse">
            <a:avLst/>
          </a:prstGeom>
          <a:solidFill>
            <a:schemeClr val="tx2"/>
          </a:solidFill>
          <a:ln w="2857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7049" name="Oval 12"/>
          <p:cNvSpPr>
            <a:spLocks noChangeArrowheads="1"/>
          </p:cNvSpPr>
          <p:nvPr/>
        </p:nvSpPr>
        <p:spPr bwMode="auto">
          <a:xfrm>
            <a:off x="7594600" y="4654550"/>
            <a:ext cx="287338" cy="288925"/>
          </a:xfrm>
          <a:prstGeom prst="ellipse">
            <a:avLst/>
          </a:prstGeom>
          <a:solidFill>
            <a:schemeClr val="tx2"/>
          </a:solidFill>
          <a:ln w="2857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cxnSp>
        <p:nvCxnSpPr>
          <p:cNvPr id="87050" name="AutoShape 13"/>
          <p:cNvCxnSpPr>
            <a:cxnSpLocks noChangeShapeType="1"/>
            <a:stCxn id="87043" idx="2"/>
            <a:endCxn id="87044" idx="7"/>
          </p:cNvCxnSpPr>
          <p:nvPr/>
        </p:nvCxnSpPr>
        <p:spPr bwMode="auto">
          <a:xfrm flipH="1">
            <a:off x="2378075" y="2925763"/>
            <a:ext cx="1925638" cy="747712"/>
          </a:xfrm>
          <a:prstGeom prst="straightConnector1">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051" name="AutoShape 14"/>
          <p:cNvCxnSpPr>
            <a:cxnSpLocks noChangeShapeType="1"/>
            <a:stCxn id="87044" idx="3"/>
            <a:endCxn id="87046" idx="0"/>
          </p:cNvCxnSpPr>
          <p:nvPr/>
        </p:nvCxnSpPr>
        <p:spPr bwMode="auto">
          <a:xfrm flipH="1">
            <a:off x="1187450" y="3905250"/>
            <a:ext cx="989013" cy="733425"/>
          </a:xfrm>
          <a:prstGeom prst="straightConnector1">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052" name="AutoShape 15"/>
          <p:cNvCxnSpPr>
            <a:cxnSpLocks noChangeShapeType="1"/>
            <a:stCxn id="87043" idx="6"/>
            <a:endCxn id="87045" idx="0"/>
          </p:cNvCxnSpPr>
          <p:nvPr/>
        </p:nvCxnSpPr>
        <p:spPr bwMode="auto">
          <a:xfrm>
            <a:off x="4619625" y="2925763"/>
            <a:ext cx="2027238" cy="706437"/>
          </a:xfrm>
          <a:prstGeom prst="straightConnector1">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053" name="AutoShape 16"/>
          <p:cNvCxnSpPr>
            <a:cxnSpLocks noChangeShapeType="1"/>
            <a:stCxn id="87044" idx="5"/>
            <a:endCxn id="87047" idx="0"/>
          </p:cNvCxnSpPr>
          <p:nvPr/>
        </p:nvCxnSpPr>
        <p:spPr bwMode="auto">
          <a:xfrm>
            <a:off x="2378075" y="3905250"/>
            <a:ext cx="992188" cy="735013"/>
          </a:xfrm>
          <a:prstGeom prst="straightConnector1">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054" name="AutoShape 17"/>
          <p:cNvCxnSpPr>
            <a:cxnSpLocks noChangeShapeType="1"/>
            <a:stCxn id="87045" idx="3"/>
            <a:endCxn id="87048" idx="0"/>
          </p:cNvCxnSpPr>
          <p:nvPr/>
        </p:nvCxnSpPr>
        <p:spPr bwMode="auto">
          <a:xfrm flipH="1">
            <a:off x="5554663" y="3906838"/>
            <a:ext cx="990600" cy="731837"/>
          </a:xfrm>
          <a:prstGeom prst="straightConnector1">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055" name="AutoShape 18"/>
          <p:cNvCxnSpPr>
            <a:cxnSpLocks noChangeShapeType="1"/>
            <a:stCxn id="87045" idx="5"/>
            <a:endCxn id="87049" idx="1"/>
          </p:cNvCxnSpPr>
          <p:nvPr/>
        </p:nvCxnSpPr>
        <p:spPr bwMode="auto">
          <a:xfrm>
            <a:off x="6746875" y="3906838"/>
            <a:ext cx="890588" cy="776287"/>
          </a:xfrm>
          <a:prstGeom prst="straightConnector1">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7956" name="Line 20"/>
          <p:cNvSpPr>
            <a:spLocks noChangeShapeType="1"/>
          </p:cNvSpPr>
          <p:nvPr/>
        </p:nvSpPr>
        <p:spPr bwMode="auto">
          <a:xfrm flipH="1">
            <a:off x="1114425" y="3789363"/>
            <a:ext cx="863600" cy="649287"/>
          </a:xfrm>
          <a:prstGeom prst="line">
            <a:avLst/>
          </a:prstGeom>
          <a:noFill/>
          <a:ln w="381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67957" name="Line 21"/>
          <p:cNvSpPr>
            <a:spLocks noChangeShapeType="1"/>
          </p:cNvSpPr>
          <p:nvPr/>
        </p:nvSpPr>
        <p:spPr bwMode="auto">
          <a:xfrm flipV="1">
            <a:off x="1474788" y="4221163"/>
            <a:ext cx="719137" cy="576262"/>
          </a:xfrm>
          <a:prstGeom prst="line">
            <a:avLst/>
          </a:prstGeom>
          <a:noFill/>
          <a:ln w="381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67958" name="Line 22"/>
          <p:cNvSpPr>
            <a:spLocks noChangeShapeType="1"/>
          </p:cNvSpPr>
          <p:nvPr/>
        </p:nvSpPr>
        <p:spPr bwMode="auto">
          <a:xfrm>
            <a:off x="2482850" y="4221163"/>
            <a:ext cx="576263" cy="433387"/>
          </a:xfrm>
          <a:prstGeom prst="line">
            <a:avLst/>
          </a:prstGeom>
          <a:noFill/>
          <a:ln w="381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67961" name="Freeform 25"/>
          <p:cNvSpPr>
            <a:spLocks/>
          </p:cNvSpPr>
          <p:nvPr/>
        </p:nvSpPr>
        <p:spPr bwMode="auto">
          <a:xfrm>
            <a:off x="2674938" y="3141663"/>
            <a:ext cx="1679575" cy="1439862"/>
          </a:xfrm>
          <a:custGeom>
            <a:avLst/>
            <a:gdLst>
              <a:gd name="T0" fmla="*/ 960438 w 1058"/>
              <a:gd name="T1" fmla="*/ 1439862 h 907"/>
              <a:gd name="T2" fmla="*/ 95250 w 1058"/>
              <a:gd name="T3" fmla="*/ 792162 h 907"/>
              <a:gd name="T4" fmla="*/ 384175 w 1058"/>
              <a:gd name="T5" fmla="*/ 503237 h 907"/>
              <a:gd name="T6" fmla="*/ 1679575 w 1058"/>
              <a:gd name="T7" fmla="*/ 0 h 90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58" h="907">
                <a:moveTo>
                  <a:pt x="605" y="907"/>
                </a:moveTo>
                <a:cubicBezTo>
                  <a:pt x="362" y="752"/>
                  <a:pt x="120" y="597"/>
                  <a:pt x="60" y="499"/>
                </a:cubicBezTo>
                <a:cubicBezTo>
                  <a:pt x="0" y="401"/>
                  <a:pt x="76" y="400"/>
                  <a:pt x="242" y="317"/>
                </a:cubicBezTo>
                <a:cubicBezTo>
                  <a:pt x="408" y="234"/>
                  <a:pt x="733" y="117"/>
                  <a:pt x="1058" y="0"/>
                </a:cubicBezTo>
              </a:path>
            </a:pathLst>
          </a:custGeom>
          <a:noFill/>
          <a:ln w="38100" cmpd="sng">
            <a:solidFill>
              <a:srgbClr val="FFFF00"/>
            </a:solidFill>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67963" name="Line 27"/>
          <p:cNvSpPr>
            <a:spLocks noChangeShapeType="1"/>
          </p:cNvSpPr>
          <p:nvPr/>
        </p:nvSpPr>
        <p:spPr bwMode="auto">
          <a:xfrm flipH="1">
            <a:off x="5578475" y="3862388"/>
            <a:ext cx="792163" cy="576262"/>
          </a:xfrm>
          <a:prstGeom prst="line">
            <a:avLst/>
          </a:prstGeom>
          <a:noFill/>
          <a:ln w="381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67964" name="Line 28"/>
          <p:cNvSpPr>
            <a:spLocks noChangeShapeType="1"/>
          </p:cNvSpPr>
          <p:nvPr/>
        </p:nvSpPr>
        <p:spPr bwMode="auto">
          <a:xfrm>
            <a:off x="4714875" y="3213100"/>
            <a:ext cx="1655763" cy="576263"/>
          </a:xfrm>
          <a:prstGeom prst="line">
            <a:avLst/>
          </a:prstGeom>
          <a:noFill/>
          <a:ln w="381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67965" name="Line 29"/>
          <p:cNvSpPr>
            <a:spLocks noChangeShapeType="1"/>
          </p:cNvSpPr>
          <p:nvPr/>
        </p:nvSpPr>
        <p:spPr bwMode="auto">
          <a:xfrm flipV="1">
            <a:off x="5867400" y="4221163"/>
            <a:ext cx="647700" cy="504825"/>
          </a:xfrm>
          <a:prstGeom prst="line">
            <a:avLst/>
          </a:prstGeom>
          <a:noFill/>
          <a:ln w="381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67966" name="Line 30"/>
          <p:cNvSpPr>
            <a:spLocks noChangeShapeType="1"/>
          </p:cNvSpPr>
          <p:nvPr/>
        </p:nvSpPr>
        <p:spPr bwMode="auto">
          <a:xfrm>
            <a:off x="6731000" y="4221163"/>
            <a:ext cx="647700" cy="576262"/>
          </a:xfrm>
          <a:prstGeom prst="line">
            <a:avLst/>
          </a:prstGeom>
          <a:noFill/>
          <a:ln w="381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67967" name="Freeform 31"/>
          <p:cNvSpPr>
            <a:spLocks/>
          </p:cNvSpPr>
          <p:nvPr/>
        </p:nvSpPr>
        <p:spPr bwMode="auto">
          <a:xfrm>
            <a:off x="2554288" y="2493963"/>
            <a:ext cx="1703387" cy="935037"/>
          </a:xfrm>
          <a:custGeom>
            <a:avLst/>
            <a:gdLst>
              <a:gd name="T0" fmla="*/ 1584325 w 1073"/>
              <a:gd name="T1" fmla="*/ 0 h 589"/>
              <a:gd name="T2" fmla="*/ 1584325 w 1073"/>
              <a:gd name="T3" fmla="*/ 287337 h 589"/>
              <a:gd name="T4" fmla="*/ 1439862 w 1073"/>
              <a:gd name="T5" fmla="*/ 360362 h 589"/>
              <a:gd name="T6" fmla="*/ 0 w 1073"/>
              <a:gd name="T7" fmla="*/ 935037 h 58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73" h="589">
                <a:moveTo>
                  <a:pt x="998" y="0"/>
                </a:moveTo>
                <a:cubicBezTo>
                  <a:pt x="1005" y="71"/>
                  <a:pt x="1013" y="143"/>
                  <a:pt x="998" y="181"/>
                </a:cubicBezTo>
                <a:cubicBezTo>
                  <a:pt x="983" y="219"/>
                  <a:pt x="1073" y="159"/>
                  <a:pt x="907" y="227"/>
                </a:cubicBezTo>
                <a:cubicBezTo>
                  <a:pt x="741" y="295"/>
                  <a:pt x="151" y="529"/>
                  <a:pt x="0" y="589"/>
                </a:cubicBezTo>
              </a:path>
            </a:pathLst>
          </a:custGeom>
          <a:noFill/>
          <a:ln w="38100" cmpd="sng">
            <a:solidFill>
              <a:srgbClr val="FFFF00"/>
            </a:solidFill>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67968" name="Freeform 32"/>
          <p:cNvSpPr>
            <a:spLocks/>
          </p:cNvSpPr>
          <p:nvPr/>
        </p:nvSpPr>
        <p:spPr bwMode="auto">
          <a:xfrm>
            <a:off x="4840288" y="2508250"/>
            <a:ext cx="3155950" cy="2016125"/>
          </a:xfrm>
          <a:custGeom>
            <a:avLst/>
            <a:gdLst>
              <a:gd name="T0" fmla="*/ 3155950 w 1988"/>
              <a:gd name="T1" fmla="*/ 2016125 h 1270"/>
              <a:gd name="T2" fmla="*/ 2292350 w 1988"/>
              <a:gd name="T3" fmla="*/ 1295400 h 1270"/>
              <a:gd name="T4" fmla="*/ 2005013 w 1988"/>
              <a:gd name="T5" fmla="*/ 1008063 h 1270"/>
              <a:gd name="T6" fmla="*/ 1716088 w 1988"/>
              <a:gd name="T7" fmla="*/ 935038 h 1270"/>
              <a:gd name="T8" fmla="*/ 276225 w 1988"/>
              <a:gd name="T9" fmla="*/ 360363 h 1270"/>
              <a:gd name="T10" fmla="*/ 60325 w 1988"/>
              <a:gd name="T11" fmla="*/ 0 h 127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988" h="1270">
                <a:moveTo>
                  <a:pt x="1988" y="1270"/>
                </a:moveTo>
                <a:cubicBezTo>
                  <a:pt x="1776" y="1096"/>
                  <a:pt x="1565" y="922"/>
                  <a:pt x="1444" y="816"/>
                </a:cubicBezTo>
                <a:cubicBezTo>
                  <a:pt x="1323" y="710"/>
                  <a:pt x="1323" y="673"/>
                  <a:pt x="1263" y="635"/>
                </a:cubicBezTo>
                <a:cubicBezTo>
                  <a:pt x="1203" y="597"/>
                  <a:pt x="1262" y="657"/>
                  <a:pt x="1081" y="589"/>
                </a:cubicBezTo>
                <a:cubicBezTo>
                  <a:pt x="900" y="521"/>
                  <a:pt x="348" y="325"/>
                  <a:pt x="174" y="227"/>
                </a:cubicBezTo>
                <a:cubicBezTo>
                  <a:pt x="0" y="129"/>
                  <a:pt x="19" y="64"/>
                  <a:pt x="38" y="0"/>
                </a:cubicBezTo>
              </a:path>
            </a:pathLst>
          </a:custGeom>
          <a:noFill/>
          <a:ln w="38100" cmpd="sng">
            <a:solidFill>
              <a:srgbClr val="FFFF00"/>
            </a:solidFill>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87066" name="Rectangle 33"/>
          <p:cNvSpPr>
            <a:spLocks noGrp="1" noChangeArrowheads="1"/>
          </p:cNvSpPr>
          <p:nvPr>
            <p:ph type="title"/>
          </p:nvPr>
        </p:nvSpPr>
        <p:spPr>
          <a:xfrm>
            <a:off x="457200" y="260350"/>
            <a:ext cx="8229600" cy="1139825"/>
          </a:xfrm>
          <a:noFill/>
        </p:spPr>
        <p:txBody>
          <a:bodyPr/>
          <a:lstStyle/>
          <a:p>
            <a:pPr eaLnBrk="1" hangingPunct="1"/>
            <a:r>
              <a:rPr lang="en-US" altLang="zh-CN" smtClean="0"/>
              <a:t>Recursive calling</a:t>
            </a:r>
          </a:p>
        </p:txBody>
      </p:sp>
      <p:sp>
        <p:nvSpPr>
          <p:cNvPr id="167970" name="Text Box 34"/>
          <p:cNvSpPr txBox="1">
            <a:spLocks noChangeArrowheads="1"/>
          </p:cNvSpPr>
          <p:nvPr/>
        </p:nvSpPr>
        <p:spPr bwMode="auto">
          <a:xfrm>
            <a:off x="179388" y="5176838"/>
            <a:ext cx="1390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a:t>move(a,1,c)</a:t>
            </a:r>
          </a:p>
        </p:txBody>
      </p:sp>
      <p:sp>
        <p:nvSpPr>
          <p:cNvPr id="167971" name="Text Box 35"/>
          <p:cNvSpPr txBox="1">
            <a:spLocks noChangeArrowheads="1"/>
          </p:cNvSpPr>
          <p:nvPr/>
        </p:nvSpPr>
        <p:spPr bwMode="auto">
          <a:xfrm>
            <a:off x="2843213" y="5229225"/>
            <a:ext cx="1390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a:t>move(c,1,b)</a:t>
            </a:r>
          </a:p>
        </p:txBody>
      </p:sp>
      <p:sp>
        <p:nvSpPr>
          <p:cNvPr id="167972" name="Text Box 36"/>
          <p:cNvSpPr txBox="1">
            <a:spLocks noChangeArrowheads="1"/>
          </p:cNvSpPr>
          <p:nvPr/>
        </p:nvSpPr>
        <p:spPr bwMode="auto">
          <a:xfrm>
            <a:off x="5076825" y="5300663"/>
            <a:ext cx="1403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a:t>move(b,1,a)</a:t>
            </a:r>
          </a:p>
        </p:txBody>
      </p:sp>
      <p:sp>
        <p:nvSpPr>
          <p:cNvPr id="167973" name="Text Box 37"/>
          <p:cNvSpPr txBox="1">
            <a:spLocks noChangeArrowheads="1"/>
          </p:cNvSpPr>
          <p:nvPr/>
        </p:nvSpPr>
        <p:spPr bwMode="auto">
          <a:xfrm>
            <a:off x="7308850" y="5300663"/>
            <a:ext cx="1390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a:t>move(a,1,c)</a:t>
            </a:r>
          </a:p>
        </p:txBody>
      </p:sp>
      <p:sp>
        <p:nvSpPr>
          <p:cNvPr id="167974" name="Text Box 38"/>
          <p:cNvSpPr txBox="1">
            <a:spLocks noChangeArrowheads="1"/>
          </p:cNvSpPr>
          <p:nvPr/>
        </p:nvSpPr>
        <p:spPr bwMode="auto">
          <a:xfrm>
            <a:off x="5940425" y="4508500"/>
            <a:ext cx="1390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a:t>move(b,2,c)</a:t>
            </a:r>
          </a:p>
        </p:txBody>
      </p:sp>
      <p:sp>
        <p:nvSpPr>
          <p:cNvPr id="167975" name="Text Box 39"/>
          <p:cNvSpPr txBox="1">
            <a:spLocks noChangeArrowheads="1"/>
          </p:cNvSpPr>
          <p:nvPr/>
        </p:nvSpPr>
        <p:spPr bwMode="auto">
          <a:xfrm>
            <a:off x="1619250" y="4508500"/>
            <a:ext cx="1403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a:t>move(a,2,b)</a:t>
            </a:r>
          </a:p>
        </p:txBody>
      </p:sp>
      <p:sp>
        <p:nvSpPr>
          <p:cNvPr id="167976" name="Text Box 40"/>
          <p:cNvSpPr txBox="1">
            <a:spLocks noChangeArrowheads="1"/>
          </p:cNvSpPr>
          <p:nvPr/>
        </p:nvSpPr>
        <p:spPr bwMode="auto">
          <a:xfrm>
            <a:off x="3995738" y="3500438"/>
            <a:ext cx="1390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lang="en-US" altLang="zh-CN"/>
              <a:t>move(a,3,c)</a:t>
            </a:r>
          </a:p>
        </p:txBody>
      </p:sp>
      <p:sp>
        <p:nvSpPr>
          <p:cNvPr id="87074" name="Rectangle 41"/>
          <p:cNvSpPr>
            <a:spLocks noChangeArrowheads="1"/>
          </p:cNvSpPr>
          <p:nvPr/>
        </p:nvSpPr>
        <p:spPr bwMode="auto">
          <a:xfrm>
            <a:off x="900113" y="1843088"/>
            <a:ext cx="24368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400">
                <a:solidFill>
                  <a:srgbClr val="FFFF00"/>
                </a:solidFill>
              </a:rPr>
              <a:t>Hanoi (3, a, b, c)</a:t>
            </a:r>
          </a:p>
        </p:txBody>
      </p:sp>
      <p:grpSp>
        <p:nvGrpSpPr>
          <p:cNvPr id="168000" name="Group 64"/>
          <p:cNvGrpSpPr>
            <a:grpSpLocks/>
          </p:cNvGrpSpPr>
          <p:nvPr/>
        </p:nvGrpSpPr>
        <p:grpSpPr bwMode="auto">
          <a:xfrm>
            <a:off x="6434138" y="1412875"/>
            <a:ext cx="2514600" cy="1371600"/>
            <a:chOff x="3912" y="1002"/>
            <a:chExt cx="1584" cy="864"/>
          </a:xfrm>
        </p:grpSpPr>
        <p:grpSp>
          <p:nvGrpSpPr>
            <p:cNvPr id="87170" name="Group 51"/>
            <p:cNvGrpSpPr>
              <a:grpSpLocks/>
            </p:cNvGrpSpPr>
            <p:nvPr/>
          </p:nvGrpSpPr>
          <p:grpSpPr bwMode="auto">
            <a:xfrm>
              <a:off x="3912" y="1002"/>
              <a:ext cx="1584" cy="864"/>
              <a:chOff x="2208" y="2112"/>
              <a:chExt cx="1776" cy="1152"/>
            </a:xfrm>
          </p:grpSpPr>
          <p:grpSp>
            <p:nvGrpSpPr>
              <p:cNvPr id="87175" name="Group 52"/>
              <p:cNvGrpSpPr>
                <a:grpSpLocks/>
              </p:cNvGrpSpPr>
              <p:nvPr/>
            </p:nvGrpSpPr>
            <p:grpSpPr bwMode="auto">
              <a:xfrm>
                <a:off x="2208" y="2352"/>
                <a:ext cx="1776" cy="912"/>
                <a:chOff x="2208" y="2352"/>
                <a:chExt cx="1776" cy="912"/>
              </a:xfrm>
            </p:grpSpPr>
            <p:sp>
              <p:nvSpPr>
                <p:cNvPr id="87179" name="Line 53"/>
                <p:cNvSpPr>
                  <a:spLocks noChangeShapeType="1"/>
                </p:cNvSpPr>
                <p:nvPr/>
              </p:nvSpPr>
              <p:spPr bwMode="auto">
                <a:xfrm>
                  <a:off x="2208" y="3264"/>
                  <a:ext cx="177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7180" name="Line 54"/>
                <p:cNvSpPr>
                  <a:spLocks noChangeShapeType="1"/>
                </p:cNvSpPr>
                <p:nvPr/>
              </p:nvSpPr>
              <p:spPr bwMode="auto">
                <a:xfrm>
                  <a:off x="2448" y="2352"/>
                  <a:ext cx="0" cy="9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7181" name="Line 55"/>
                <p:cNvSpPr>
                  <a:spLocks noChangeShapeType="1"/>
                </p:cNvSpPr>
                <p:nvPr/>
              </p:nvSpPr>
              <p:spPr bwMode="auto">
                <a:xfrm>
                  <a:off x="3072" y="2352"/>
                  <a:ext cx="0" cy="9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7182" name="Line 56"/>
                <p:cNvSpPr>
                  <a:spLocks noChangeShapeType="1"/>
                </p:cNvSpPr>
                <p:nvPr/>
              </p:nvSpPr>
              <p:spPr bwMode="auto">
                <a:xfrm>
                  <a:off x="3696" y="2352"/>
                  <a:ext cx="0" cy="9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87176" name="Text Box 57"/>
              <p:cNvSpPr txBox="1">
                <a:spLocks noChangeArrowheads="1"/>
              </p:cNvSpPr>
              <p:nvPr/>
            </p:nvSpPr>
            <p:spPr bwMode="auto">
              <a:xfrm>
                <a:off x="2352" y="2112"/>
                <a:ext cx="225"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a</a:t>
                </a:r>
              </a:p>
            </p:txBody>
          </p:sp>
          <p:sp>
            <p:nvSpPr>
              <p:cNvPr id="87177" name="Text Box 58"/>
              <p:cNvSpPr txBox="1">
                <a:spLocks noChangeArrowheads="1"/>
              </p:cNvSpPr>
              <p:nvPr/>
            </p:nvSpPr>
            <p:spPr bwMode="auto">
              <a:xfrm>
                <a:off x="2976" y="2112"/>
                <a:ext cx="238"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b</a:t>
                </a:r>
              </a:p>
            </p:txBody>
          </p:sp>
          <p:sp>
            <p:nvSpPr>
              <p:cNvPr id="87178" name="Text Box 59"/>
              <p:cNvSpPr txBox="1">
                <a:spLocks noChangeArrowheads="1"/>
              </p:cNvSpPr>
              <p:nvPr/>
            </p:nvSpPr>
            <p:spPr bwMode="auto">
              <a:xfrm>
                <a:off x="3601" y="2112"/>
                <a:ext cx="225"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c</a:t>
                </a:r>
              </a:p>
            </p:txBody>
          </p:sp>
        </p:grpSp>
        <p:grpSp>
          <p:nvGrpSpPr>
            <p:cNvPr id="87171" name="Group 60"/>
            <p:cNvGrpSpPr>
              <a:grpSpLocks/>
            </p:cNvGrpSpPr>
            <p:nvPr/>
          </p:nvGrpSpPr>
          <p:grpSpPr bwMode="auto">
            <a:xfrm>
              <a:off x="3918" y="1560"/>
              <a:ext cx="414" cy="299"/>
              <a:chOff x="3918" y="1566"/>
              <a:chExt cx="414" cy="299"/>
            </a:xfrm>
          </p:grpSpPr>
          <p:sp>
            <p:nvSpPr>
              <p:cNvPr id="87172" name="Rectangle 61"/>
              <p:cNvSpPr>
                <a:spLocks noChangeArrowheads="1"/>
              </p:cNvSpPr>
              <p:nvPr/>
            </p:nvSpPr>
            <p:spPr bwMode="auto">
              <a:xfrm>
                <a:off x="3918" y="1758"/>
                <a:ext cx="414" cy="107"/>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latin typeface="Times New Roman" pitchFamily="18" charset="0"/>
                  </a:rPr>
                  <a:t>3</a:t>
                </a:r>
              </a:p>
            </p:txBody>
          </p:sp>
          <p:sp>
            <p:nvSpPr>
              <p:cNvPr id="87173" name="Rectangle 62"/>
              <p:cNvSpPr>
                <a:spLocks noChangeArrowheads="1"/>
              </p:cNvSpPr>
              <p:nvPr/>
            </p:nvSpPr>
            <p:spPr bwMode="auto">
              <a:xfrm>
                <a:off x="3981" y="1662"/>
                <a:ext cx="288" cy="96"/>
              </a:xfrm>
              <a:prstGeom prst="rect">
                <a:avLst/>
              </a:prstGeom>
              <a:solidFill>
                <a:srgbClr val="33CC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latin typeface="Times New Roman" pitchFamily="18" charset="0"/>
                  </a:rPr>
                  <a:t>2</a:t>
                </a:r>
              </a:p>
            </p:txBody>
          </p:sp>
          <p:sp>
            <p:nvSpPr>
              <p:cNvPr id="87174" name="Rectangle 63"/>
              <p:cNvSpPr>
                <a:spLocks noChangeArrowheads="1"/>
              </p:cNvSpPr>
              <p:nvPr/>
            </p:nvSpPr>
            <p:spPr bwMode="auto">
              <a:xfrm>
                <a:off x="4029" y="1566"/>
                <a:ext cx="192" cy="9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latin typeface="Times New Roman" pitchFamily="18" charset="0"/>
                  </a:rPr>
                  <a:t>1</a:t>
                </a:r>
              </a:p>
            </p:txBody>
          </p:sp>
        </p:grpSp>
      </p:grpSp>
      <p:grpSp>
        <p:nvGrpSpPr>
          <p:cNvPr id="168014" name="Group 78"/>
          <p:cNvGrpSpPr>
            <a:grpSpLocks/>
          </p:cNvGrpSpPr>
          <p:nvPr/>
        </p:nvGrpSpPr>
        <p:grpSpPr bwMode="auto">
          <a:xfrm>
            <a:off x="6434138" y="1412875"/>
            <a:ext cx="2514600" cy="1371600"/>
            <a:chOff x="4048" y="2674"/>
            <a:chExt cx="1584" cy="864"/>
          </a:xfrm>
        </p:grpSpPr>
        <p:grpSp>
          <p:nvGrpSpPr>
            <p:cNvPr id="87157" name="Group 65"/>
            <p:cNvGrpSpPr>
              <a:grpSpLocks/>
            </p:cNvGrpSpPr>
            <p:nvPr/>
          </p:nvGrpSpPr>
          <p:grpSpPr bwMode="auto">
            <a:xfrm>
              <a:off x="4048" y="2674"/>
              <a:ext cx="1584" cy="864"/>
              <a:chOff x="2208" y="2112"/>
              <a:chExt cx="1776" cy="1152"/>
            </a:xfrm>
          </p:grpSpPr>
          <p:grpSp>
            <p:nvGrpSpPr>
              <p:cNvPr id="87162" name="Group 66"/>
              <p:cNvGrpSpPr>
                <a:grpSpLocks/>
              </p:cNvGrpSpPr>
              <p:nvPr/>
            </p:nvGrpSpPr>
            <p:grpSpPr bwMode="auto">
              <a:xfrm>
                <a:off x="2208" y="2352"/>
                <a:ext cx="1776" cy="912"/>
                <a:chOff x="2208" y="2352"/>
                <a:chExt cx="1776" cy="912"/>
              </a:xfrm>
            </p:grpSpPr>
            <p:sp>
              <p:nvSpPr>
                <p:cNvPr id="87166" name="Line 67"/>
                <p:cNvSpPr>
                  <a:spLocks noChangeShapeType="1"/>
                </p:cNvSpPr>
                <p:nvPr/>
              </p:nvSpPr>
              <p:spPr bwMode="auto">
                <a:xfrm>
                  <a:off x="2208" y="3264"/>
                  <a:ext cx="177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7167" name="Line 68"/>
                <p:cNvSpPr>
                  <a:spLocks noChangeShapeType="1"/>
                </p:cNvSpPr>
                <p:nvPr/>
              </p:nvSpPr>
              <p:spPr bwMode="auto">
                <a:xfrm>
                  <a:off x="2448" y="2352"/>
                  <a:ext cx="0" cy="9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7168" name="Line 69"/>
                <p:cNvSpPr>
                  <a:spLocks noChangeShapeType="1"/>
                </p:cNvSpPr>
                <p:nvPr/>
              </p:nvSpPr>
              <p:spPr bwMode="auto">
                <a:xfrm>
                  <a:off x="3072" y="2352"/>
                  <a:ext cx="0" cy="9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7169" name="Line 70"/>
                <p:cNvSpPr>
                  <a:spLocks noChangeShapeType="1"/>
                </p:cNvSpPr>
                <p:nvPr/>
              </p:nvSpPr>
              <p:spPr bwMode="auto">
                <a:xfrm>
                  <a:off x="3696" y="2352"/>
                  <a:ext cx="0" cy="9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87163" name="Text Box 71"/>
              <p:cNvSpPr txBox="1">
                <a:spLocks noChangeArrowheads="1"/>
              </p:cNvSpPr>
              <p:nvPr/>
            </p:nvSpPr>
            <p:spPr bwMode="auto">
              <a:xfrm>
                <a:off x="2352" y="2112"/>
                <a:ext cx="225"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a</a:t>
                </a:r>
              </a:p>
            </p:txBody>
          </p:sp>
          <p:sp>
            <p:nvSpPr>
              <p:cNvPr id="87164" name="Text Box 72"/>
              <p:cNvSpPr txBox="1">
                <a:spLocks noChangeArrowheads="1"/>
              </p:cNvSpPr>
              <p:nvPr/>
            </p:nvSpPr>
            <p:spPr bwMode="auto">
              <a:xfrm>
                <a:off x="2976" y="2112"/>
                <a:ext cx="238"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b</a:t>
                </a:r>
              </a:p>
            </p:txBody>
          </p:sp>
          <p:sp>
            <p:nvSpPr>
              <p:cNvPr id="87165" name="Text Box 73"/>
              <p:cNvSpPr txBox="1">
                <a:spLocks noChangeArrowheads="1"/>
              </p:cNvSpPr>
              <p:nvPr/>
            </p:nvSpPr>
            <p:spPr bwMode="auto">
              <a:xfrm>
                <a:off x="3601" y="2112"/>
                <a:ext cx="225"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c</a:t>
                </a:r>
              </a:p>
            </p:txBody>
          </p:sp>
        </p:grpSp>
        <p:grpSp>
          <p:nvGrpSpPr>
            <p:cNvPr id="87158" name="Group 74"/>
            <p:cNvGrpSpPr>
              <a:grpSpLocks/>
            </p:cNvGrpSpPr>
            <p:nvPr/>
          </p:nvGrpSpPr>
          <p:grpSpPr bwMode="auto">
            <a:xfrm>
              <a:off x="4051" y="3328"/>
              <a:ext cx="414" cy="203"/>
              <a:chOff x="3915" y="3198"/>
              <a:chExt cx="414" cy="203"/>
            </a:xfrm>
          </p:grpSpPr>
          <p:sp>
            <p:nvSpPr>
              <p:cNvPr id="87160" name="Rectangle 75"/>
              <p:cNvSpPr>
                <a:spLocks noChangeArrowheads="1"/>
              </p:cNvSpPr>
              <p:nvPr/>
            </p:nvSpPr>
            <p:spPr bwMode="auto">
              <a:xfrm>
                <a:off x="3915" y="3294"/>
                <a:ext cx="414" cy="107"/>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latin typeface="Times New Roman" pitchFamily="18" charset="0"/>
                  </a:rPr>
                  <a:t>3</a:t>
                </a:r>
              </a:p>
            </p:txBody>
          </p:sp>
          <p:sp>
            <p:nvSpPr>
              <p:cNvPr id="87161" name="Rectangle 76"/>
              <p:cNvSpPr>
                <a:spLocks noChangeArrowheads="1"/>
              </p:cNvSpPr>
              <p:nvPr/>
            </p:nvSpPr>
            <p:spPr bwMode="auto">
              <a:xfrm>
                <a:off x="3978" y="3198"/>
                <a:ext cx="288" cy="96"/>
              </a:xfrm>
              <a:prstGeom prst="rect">
                <a:avLst/>
              </a:prstGeom>
              <a:solidFill>
                <a:srgbClr val="33CC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latin typeface="Times New Roman" pitchFamily="18" charset="0"/>
                  </a:rPr>
                  <a:t>2</a:t>
                </a:r>
              </a:p>
            </p:txBody>
          </p:sp>
        </p:grpSp>
        <p:sp>
          <p:nvSpPr>
            <p:cNvPr id="87159" name="Rectangle 77"/>
            <p:cNvSpPr>
              <a:spLocks noChangeArrowheads="1"/>
            </p:cNvSpPr>
            <p:nvPr/>
          </p:nvSpPr>
          <p:spPr bwMode="auto">
            <a:xfrm>
              <a:off x="5277" y="3442"/>
              <a:ext cx="192" cy="9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latin typeface="Times New Roman" pitchFamily="18" charset="0"/>
                </a:rPr>
                <a:t>1</a:t>
              </a:r>
            </a:p>
          </p:txBody>
        </p:sp>
      </p:grpSp>
      <p:grpSp>
        <p:nvGrpSpPr>
          <p:cNvPr id="168030" name="Group 94"/>
          <p:cNvGrpSpPr>
            <a:grpSpLocks/>
          </p:cNvGrpSpPr>
          <p:nvPr/>
        </p:nvGrpSpPr>
        <p:grpSpPr bwMode="auto">
          <a:xfrm>
            <a:off x="6434138" y="1412875"/>
            <a:ext cx="2514600" cy="1371600"/>
            <a:chOff x="4048" y="3575"/>
            <a:chExt cx="1584" cy="864"/>
          </a:xfrm>
        </p:grpSpPr>
        <p:grpSp>
          <p:nvGrpSpPr>
            <p:cNvPr id="87145" name="Group 82"/>
            <p:cNvGrpSpPr>
              <a:grpSpLocks/>
            </p:cNvGrpSpPr>
            <p:nvPr/>
          </p:nvGrpSpPr>
          <p:grpSpPr bwMode="auto">
            <a:xfrm>
              <a:off x="4048" y="3575"/>
              <a:ext cx="1584" cy="864"/>
              <a:chOff x="2208" y="2112"/>
              <a:chExt cx="1776" cy="1152"/>
            </a:xfrm>
          </p:grpSpPr>
          <p:grpSp>
            <p:nvGrpSpPr>
              <p:cNvPr id="87149" name="Group 83"/>
              <p:cNvGrpSpPr>
                <a:grpSpLocks/>
              </p:cNvGrpSpPr>
              <p:nvPr/>
            </p:nvGrpSpPr>
            <p:grpSpPr bwMode="auto">
              <a:xfrm>
                <a:off x="2208" y="2352"/>
                <a:ext cx="1776" cy="912"/>
                <a:chOff x="2208" y="2352"/>
                <a:chExt cx="1776" cy="912"/>
              </a:xfrm>
            </p:grpSpPr>
            <p:sp>
              <p:nvSpPr>
                <p:cNvPr id="87153" name="Line 84"/>
                <p:cNvSpPr>
                  <a:spLocks noChangeShapeType="1"/>
                </p:cNvSpPr>
                <p:nvPr/>
              </p:nvSpPr>
              <p:spPr bwMode="auto">
                <a:xfrm>
                  <a:off x="2208" y="3264"/>
                  <a:ext cx="177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7154" name="Line 85"/>
                <p:cNvSpPr>
                  <a:spLocks noChangeShapeType="1"/>
                </p:cNvSpPr>
                <p:nvPr/>
              </p:nvSpPr>
              <p:spPr bwMode="auto">
                <a:xfrm>
                  <a:off x="2448" y="2352"/>
                  <a:ext cx="0" cy="9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7155" name="Line 86"/>
                <p:cNvSpPr>
                  <a:spLocks noChangeShapeType="1"/>
                </p:cNvSpPr>
                <p:nvPr/>
              </p:nvSpPr>
              <p:spPr bwMode="auto">
                <a:xfrm>
                  <a:off x="3072" y="2352"/>
                  <a:ext cx="0" cy="9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7156" name="Line 87"/>
                <p:cNvSpPr>
                  <a:spLocks noChangeShapeType="1"/>
                </p:cNvSpPr>
                <p:nvPr/>
              </p:nvSpPr>
              <p:spPr bwMode="auto">
                <a:xfrm>
                  <a:off x="3696" y="2352"/>
                  <a:ext cx="0" cy="9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87150" name="Text Box 88"/>
              <p:cNvSpPr txBox="1">
                <a:spLocks noChangeArrowheads="1"/>
              </p:cNvSpPr>
              <p:nvPr/>
            </p:nvSpPr>
            <p:spPr bwMode="auto">
              <a:xfrm>
                <a:off x="2352" y="2112"/>
                <a:ext cx="225"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a</a:t>
                </a:r>
              </a:p>
            </p:txBody>
          </p:sp>
          <p:sp>
            <p:nvSpPr>
              <p:cNvPr id="87151" name="Text Box 89"/>
              <p:cNvSpPr txBox="1">
                <a:spLocks noChangeArrowheads="1"/>
              </p:cNvSpPr>
              <p:nvPr/>
            </p:nvSpPr>
            <p:spPr bwMode="auto">
              <a:xfrm>
                <a:off x="2976" y="2112"/>
                <a:ext cx="238"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b</a:t>
                </a:r>
              </a:p>
            </p:txBody>
          </p:sp>
          <p:sp>
            <p:nvSpPr>
              <p:cNvPr id="87152" name="Text Box 90"/>
              <p:cNvSpPr txBox="1">
                <a:spLocks noChangeArrowheads="1"/>
              </p:cNvSpPr>
              <p:nvPr/>
            </p:nvSpPr>
            <p:spPr bwMode="auto">
              <a:xfrm>
                <a:off x="3601" y="2112"/>
                <a:ext cx="225"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c</a:t>
                </a:r>
              </a:p>
            </p:txBody>
          </p:sp>
        </p:grpSp>
        <p:sp>
          <p:nvSpPr>
            <p:cNvPr id="87146" name="Rectangle 91"/>
            <p:cNvSpPr>
              <a:spLocks noChangeArrowheads="1"/>
            </p:cNvSpPr>
            <p:nvPr/>
          </p:nvSpPr>
          <p:spPr bwMode="auto">
            <a:xfrm>
              <a:off x="4051" y="4315"/>
              <a:ext cx="414" cy="107"/>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latin typeface="Times New Roman" pitchFamily="18" charset="0"/>
                </a:rPr>
                <a:t>3</a:t>
              </a:r>
            </a:p>
          </p:txBody>
        </p:sp>
        <p:sp>
          <p:nvSpPr>
            <p:cNvPr id="87147" name="Rectangle 92"/>
            <p:cNvSpPr>
              <a:spLocks noChangeArrowheads="1"/>
            </p:cNvSpPr>
            <p:nvPr/>
          </p:nvSpPr>
          <p:spPr bwMode="auto">
            <a:xfrm>
              <a:off x="4675" y="4326"/>
              <a:ext cx="288" cy="96"/>
            </a:xfrm>
            <a:prstGeom prst="rect">
              <a:avLst/>
            </a:prstGeom>
            <a:solidFill>
              <a:srgbClr val="33CC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latin typeface="Times New Roman" pitchFamily="18" charset="0"/>
                </a:rPr>
                <a:t>2</a:t>
              </a:r>
            </a:p>
          </p:txBody>
        </p:sp>
        <p:sp>
          <p:nvSpPr>
            <p:cNvPr id="87148" name="Rectangle 93"/>
            <p:cNvSpPr>
              <a:spLocks noChangeArrowheads="1"/>
            </p:cNvSpPr>
            <p:nvPr/>
          </p:nvSpPr>
          <p:spPr bwMode="auto">
            <a:xfrm>
              <a:off x="5276" y="4326"/>
              <a:ext cx="192" cy="9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latin typeface="Times New Roman" pitchFamily="18" charset="0"/>
                </a:rPr>
                <a:t>1</a:t>
              </a:r>
            </a:p>
          </p:txBody>
        </p:sp>
      </p:grpSp>
      <p:grpSp>
        <p:nvGrpSpPr>
          <p:cNvPr id="168044" name="Group 108"/>
          <p:cNvGrpSpPr>
            <a:grpSpLocks/>
          </p:cNvGrpSpPr>
          <p:nvPr/>
        </p:nvGrpSpPr>
        <p:grpSpPr bwMode="auto">
          <a:xfrm>
            <a:off x="6434138" y="1412875"/>
            <a:ext cx="2514600" cy="1371600"/>
            <a:chOff x="3912" y="1012"/>
            <a:chExt cx="1584" cy="864"/>
          </a:xfrm>
        </p:grpSpPr>
        <p:grpSp>
          <p:nvGrpSpPr>
            <p:cNvPr id="87132" name="Group 95"/>
            <p:cNvGrpSpPr>
              <a:grpSpLocks/>
            </p:cNvGrpSpPr>
            <p:nvPr/>
          </p:nvGrpSpPr>
          <p:grpSpPr bwMode="auto">
            <a:xfrm>
              <a:off x="3912" y="1012"/>
              <a:ext cx="1584" cy="864"/>
              <a:chOff x="2208" y="2112"/>
              <a:chExt cx="1776" cy="1152"/>
            </a:xfrm>
          </p:grpSpPr>
          <p:grpSp>
            <p:nvGrpSpPr>
              <p:cNvPr id="87137" name="Group 96"/>
              <p:cNvGrpSpPr>
                <a:grpSpLocks/>
              </p:cNvGrpSpPr>
              <p:nvPr/>
            </p:nvGrpSpPr>
            <p:grpSpPr bwMode="auto">
              <a:xfrm>
                <a:off x="2208" y="2352"/>
                <a:ext cx="1776" cy="912"/>
                <a:chOff x="2208" y="2352"/>
                <a:chExt cx="1776" cy="912"/>
              </a:xfrm>
            </p:grpSpPr>
            <p:sp>
              <p:nvSpPr>
                <p:cNvPr id="87141" name="Line 97"/>
                <p:cNvSpPr>
                  <a:spLocks noChangeShapeType="1"/>
                </p:cNvSpPr>
                <p:nvPr/>
              </p:nvSpPr>
              <p:spPr bwMode="auto">
                <a:xfrm>
                  <a:off x="2208" y="3264"/>
                  <a:ext cx="177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7142" name="Line 98"/>
                <p:cNvSpPr>
                  <a:spLocks noChangeShapeType="1"/>
                </p:cNvSpPr>
                <p:nvPr/>
              </p:nvSpPr>
              <p:spPr bwMode="auto">
                <a:xfrm>
                  <a:off x="2448" y="2352"/>
                  <a:ext cx="0" cy="9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7143" name="Line 99"/>
                <p:cNvSpPr>
                  <a:spLocks noChangeShapeType="1"/>
                </p:cNvSpPr>
                <p:nvPr/>
              </p:nvSpPr>
              <p:spPr bwMode="auto">
                <a:xfrm>
                  <a:off x="3072" y="2352"/>
                  <a:ext cx="0" cy="9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7144" name="Line 100"/>
                <p:cNvSpPr>
                  <a:spLocks noChangeShapeType="1"/>
                </p:cNvSpPr>
                <p:nvPr/>
              </p:nvSpPr>
              <p:spPr bwMode="auto">
                <a:xfrm>
                  <a:off x="3696" y="2352"/>
                  <a:ext cx="0" cy="9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87138" name="Text Box 101"/>
              <p:cNvSpPr txBox="1">
                <a:spLocks noChangeArrowheads="1"/>
              </p:cNvSpPr>
              <p:nvPr/>
            </p:nvSpPr>
            <p:spPr bwMode="auto">
              <a:xfrm>
                <a:off x="2352" y="2112"/>
                <a:ext cx="225"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a</a:t>
                </a:r>
              </a:p>
            </p:txBody>
          </p:sp>
          <p:sp>
            <p:nvSpPr>
              <p:cNvPr id="87139" name="Text Box 102"/>
              <p:cNvSpPr txBox="1">
                <a:spLocks noChangeArrowheads="1"/>
              </p:cNvSpPr>
              <p:nvPr/>
            </p:nvSpPr>
            <p:spPr bwMode="auto">
              <a:xfrm>
                <a:off x="2976" y="2112"/>
                <a:ext cx="238"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b</a:t>
                </a:r>
              </a:p>
            </p:txBody>
          </p:sp>
          <p:sp>
            <p:nvSpPr>
              <p:cNvPr id="87140" name="Text Box 103"/>
              <p:cNvSpPr txBox="1">
                <a:spLocks noChangeArrowheads="1"/>
              </p:cNvSpPr>
              <p:nvPr/>
            </p:nvSpPr>
            <p:spPr bwMode="auto">
              <a:xfrm>
                <a:off x="3601" y="2112"/>
                <a:ext cx="225"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c</a:t>
                </a:r>
              </a:p>
            </p:txBody>
          </p:sp>
        </p:grpSp>
        <p:sp>
          <p:nvSpPr>
            <p:cNvPr id="87133" name="Rectangle 104"/>
            <p:cNvSpPr>
              <a:spLocks noChangeArrowheads="1"/>
            </p:cNvSpPr>
            <p:nvPr/>
          </p:nvSpPr>
          <p:spPr bwMode="auto">
            <a:xfrm>
              <a:off x="3918" y="1762"/>
              <a:ext cx="414" cy="107"/>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latin typeface="Times New Roman" pitchFamily="18" charset="0"/>
                </a:rPr>
                <a:t>3</a:t>
              </a:r>
            </a:p>
          </p:txBody>
        </p:sp>
        <p:grpSp>
          <p:nvGrpSpPr>
            <p:cNvPr id="87134" name="Group 105"/>
            <p:cNvGrpSpPr>
              <a:grpSpLocks/>
            </p:cNvGrpSpPr>
            <p:nvPr/>
          </p:nvGrpSpPr>
          <p:grpSpPr bwMode="auto">
            <a:xfrm>
              <a:off x="4536" y="1684"/>
              <a:ext cx="288" cy="192"/>
              <a:chOff x="3648" y="3072"/>
              <a:chExt cx="288" cy="192"/>
            </a:xfrm>
          </p:grpSpPr>
          <p:sp>
            <p:nvSpPr>
              <p:cNvPr id="87135" name="Rectangle 106"/>
              <p:cNvSpPr>
                <a:spLocks noChangeArrowheads="1"/>
              </p:cNvSpPr>
              <p:nvPr/>
            </p:nvSpPr>
            <p:spPr bwMode="auto">
              <a:xfrm>
                <a:off x="3648" y="3168"/>
                <a:ext cx="288" cy="96"/>
              </a:xfrm>
              <a:prstGeom prst="rect">
                <a:avLst/>
              </a:prstGeom>
              <a:solidFill>
                <a:srgbClr val="33CC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latin typeface="Times New Roman" pitchFamily="18" charset="0"/>
                  </a:rPr>
                  <a:t>2</a:t>
                </a:r>
              </a:p>
            </p:txBody>
          </p:sp>
          <p:sp>
            <p:nvSpPr>
              <p:cNvPr id="87136" name="Rectangle 107"/>
              <p:cNvSpPr>
                <a:spLocks noChangeArrowheads="1"/>
              </p:cNvSpPr>
              <p:nvPr/>
            </p:nvSpPr>
            <p:spPr bwMode="auto">
              <a:xfrm>
                <a:off x="3696" y="3072"/>
                <a:ext cx="192" cy="9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latin typeface="Times New Roman" pitchFamily="18" charset="0"/>
                  </a:rPr>
                  <a:t>1</a:t>
                </a:r>
              </a:p>
            </p:txBody>
          </p:sp>
        </p:grpSp>
      </p:grpSp>
      <p:grpSp>
        <p:nvGrpSpPr>
          <p:cNvPr id="168045" name="Group 109"/>
          <p:cNvGrpSpPr>
            <a:grpSpLocks/>
          </p:cNvGrpSpPr>
          <p:nvPr/>
        </p:nvGrpSpPr>
        <p:grpSpPr bwMode="auto">
          <a:xfrm>
            <a:off x="6434138" y="1412875"/>
            <a:ext cx="2514600" cy="1371600"/>
            <a:chOff x="3923" y="1207"/>
            <a:chExt cx="1584" cy="864"/>
          </a:xfrm>
        </p:grpSpPr>
        <p:grpSp>
          <p:nvGrpSpPr>
            <p:cNvPr id="87119" name="Group 110"/>
            <p:cNvGrpSpPr>
              <a:grpSpLocks/>
            </p:cNvGrpSpPr>
            <p:nvPr/>
          </p:nvGrpSpPr>
          <p:grpSpPr bwMode="auto">
            <a:xfrm>
              <a:off x="3923" y="1207"/>
              <a:ext cx="1584" cy="864"/>
              <a:chOff x="2208" y="2112"/>
              <a:chExt cx="1776" cy="1152"/>
            </a:xfrm>
          </p:grpSpPr>
          <p:grpSp>
            <p:nvGrpSpPr>
              <p:cNvPr id="87124" name="Group 111"/>
              <p:cNvGrpSpPr>
                <a:grpSpLocks/>
              </p:cNvGrpSpPr>
              <p:nvPr/>
            </p:nvGrpSpPr>
            <p:grpSpPr bwMode="auto">
              <a:xfrm>
                <a:off x="2208" y="2352"/>
                <a:ext cx="1776" cy="912"/>
                <a:chOff x="2208" y="2352"/>
                <a:chExt cx="1776" cy="912"/>
              </a:xfrm>
            </p:grpSpPr>
            <p:sp>
              <p:nvSpPr>
                <p:cNvPr id="87128" name="Line 112"/>
                <p:cNvSpPr>
                  <a:spLocks noChangeShapeType="1"/>
                </p:cNvSpPr>
                <p:nvPr/>
              </p:nvSpPr>
              <p:spPr bwMode="auto">
                <a:xfrm>
                  <a:off x="2208" y="3264"/>
                  <a:ext cx="177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7129" name="Line 113"/>
                <p:cNvSpPr>
                  <a:spLocks noChangeShapeType="1"/>
                </p:cNvSpPr>
                <p:nvPr/>
              </p:nvSpPr>
              <p:spPr bwMode="auto">
                <a:xfrm>
                  <a:off x="2448" y="2352"/>
                  <a:ext cx="0" cy="9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7130" name="Line 114"/>
                <p:cNvSpPr>
                  <a:spLocks noChangeShapeType="1"/>
                </p:cNvSpPr>
                <p:nvPr/>
              </p:nvSpPr>
              <p:spPr bwMode="auto">
                <a:xfrm>
                  <a:off x="3072" y="2352"/>
                  <a:ext cx="0" cy="9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7131" name="Line 115"/>
                <p:cNvSpPr>
                  <a:spLocks noChangeShapeType="1"/>
                </p:cNvSpPr>
                <p:nvPr/>
              </p:nvSpPr>
              <p:spPr bwMode="auto">
                <a:xfrm>
                  <a:off x="3696" y="2352"/>
                  <a:ext cx="0" cy="9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87125" name="Text Box 116"/>
              <p:cNvSpPr txBox="1">
                <a:spLocks noChangeArrowheads="1"/>
              </p:cNvSpPr>
              <p:nvPr/>
            </p:nvSpPr>
            <p:spPr bwMode="auto">
              <a:xfrm>
                <a:off x="2352" y="2112"/>
                <a:ext cx="225"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a</a:t>
                </a:r>
              </a:p>
            </p:txBody>
          </p:sp>
          <p:sp>
            <p:nvSpPr>
              <p:cNvPr id="87126" name="Text Box 117"/>
              <p:cNvSpPr txBox="1">
                <a:spLocks noChangeArrowheads="1"/>
              </p:cNvSpPr>
              <p:nvPr/>
            </p:nvSpPr>
            <p:spPr bwMode="auto">
              <a:xfrm>
                <a:off x="2976" y="2112"/>
                <a:ext cx="238"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b</a:t>
                </a:r>
              </a:p>
            </p:txBody>
          </p:sp>
          <p:sp>
            <p:nvSpPr>
              <p:cNvPr id="87127" name="Text Box 118"/>
              <p:cNvSpPr txBox="1">
                <a:spLocks noChangeArrowheads="1"/>
              </p:cNvSpPr>
              <p:nvPr/>
            </p:nvSpPr>
            <p:spPr bwMode="auto">
              <a:xfrm>
                <a:off x="3601" y="2112"/>
                <a:ext cx="225"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c</a:t>
                </a:r>
              </a:p>
            </p:txBody>
          </p:sp>
        </p:grpSp>
        <p:sp>
          <p:nvSpPr>
            <p:cNvPr id="87120" name="Rectangle 119"/>
            <p:cNvSpPr>
              <a:spLocks noChangeArrowheads="1"/>
            </p:cNvSpPr>
            <p:nvPr/>
          </p:nvSpPr>
          <p:spPr bwMode="auto">
            <a:xfrm>
              <a:off x="5033" y="1957"/>
              <a:ext cx="414" cy="107"/>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latin typeface="Times New Roman" pitchFamily="18" charset="0"/>
                </a:rPr>
                <a:t>3</a:t>
              </a:r>
            </a:p>
          </p:txBody>
        </p:sp>
        <p:grpSp>
          <p:nvGrpSpPr>
            <p:cNvPr id="87121" name="Group 120"/>
            <p:cNvGrpSpPr>
              <a:grpSpLocks/>
            </p:cNvGrpSpPr>
            <p:nvPr/>
          </p:nvGrpSpPr>
          <p:grpSpPr bwMode="auto">
            <a:xfrm>
              <a:off x="4547" y="1879"/>
              <a:ext cx="288" cy="192"/>
              <a:chOff x="3648" y="3072"/>
              <a:chExt cx="288" cy="192"/>
            </a:xfrm>
          </p:grpSpPr>
          <p:sp>
            <p:nvSpPr>
              <p:cNvPr id="87122" name="Rectangle 121"/>
              <p:cNvSpPr>
                <a:spLocks noChangeArrowheads="1"/>
              </p:cNvSpPr>
              <p:nvPr/>
            </p:nvSpPr>
            <p:spPr bwMode="auto">
              <a:xfrm>
                <a:off x="3648" y="3168"/>
                <a:ext cx="288" cy="96"/>
              </a:xfrm>
              <a:prstGeom prst="rect">
                <a:avLst/>
              </a:prstGeom>
              <a:solidFill>
                <a:srgbClr val="33CC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latin typeface="Times New Roman" pitchFamily="18" charset="0"/>
                  </a:rPr>
                  <a:t>2</a:t>
                </a:r>
              </a:p>
            </p:txBody>
          </p:sp>
          <p:sp>
            <p:nvSpPr>
              <p:cNvPr id="87123" name="Rectangle 122"/>
              <p:cNvSpPr>
                <a:spLocks noChangeArrowheads="1"/>
              </p:cNvSpPr>
              <p:nvPr/>
            </p:nvSpPr>
            <p:spPr bwMode="auto">
              <a:xfrm>
                <a:off x="3696" y="3072"/>
                <a:ext cx="192" cy="9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latin typeface="Times New Roman" pitchFamily="18" charset="0"/>
                  </a:rPr>
                  <a:t>1</a:t>
                </a:r>
              </a:p>
            </p:txBody>
          </p:sp>
        </p:grpSp>
      </p:grpSp>
      <p:grpSp>
        <p:nvGrpSpPr>
          <p:cNvPr id="168059" name="Group 123"/>
          <p:cNvGrpSpPr>
            <a:grpSpLocks/>
          </p:cNvGrpSpPr>
          <p:nvPr/>
        </p:nvGrpSpPr>
        <p:grpSpPr bwMode="auto">
          <a:xfrm>
            <a:off x="6434138" y="1412875"/>
            <a:ext cx="2514600" cy="1371600"/>
            <a:chOff x="3923" y="1207"/>
            <a:chExt cx="1584" cy="864"/>
          </a:xfrm>
        </p:grpSpPr>
        <p:grpSp>
          <p:nvGrpSpPr>
            <p:cNvPr id="87107" name="Group 124"/>
            <p:cNvGrpSpPr>
              <a:grpSpLocks/>
            </p:cNvGrpSpPr>
            <p:nvPr/>
          </p:nvGrpSpPr>
          <p:grpSpPr bwMode="auto">
            <a:xfrm>
              <a:off x="3923" y="1207"/>
              <a:ext cx="1584" cy="864"/>
              <a:chOff x="2208" y="2112"/>
              <a:chExt cx="1776" cy="1152"/>
            </a:xfrm>
          </p:grpSpPr>
          <p:grpSp>
            <p:nvGrpSpPr>
              <p:cNvPr id="87111" name="Group 125"/>
              <p:cNvGrpSpPr>
                <a:grpSpLocks/>
              </p:cNvGrpSpPr>
              <p:nvPr/>
            </p:nvGrpSpPr>
            <p:grpSpPr bwMode="auto">
              <a:xfrm>
                <a:off x="2208" y="2352"/>
                <a:ext cx="1776" cy="912"/>
                <a:chOff x="2208" y="2352"/>
                <a:chExt cx="1776" cy="912"/>
              </a:xfrm>
            </p:grpSpPr>
            <p:sp>
              <p:nvSpPr>
                <p:cNvPr id="87115" name="Line 126"/>
                <p:cNvSpPr>
                  <a:spLocks noChangeShapeType="1"/>
                </p:cNvSpPr>
                <p:nvPr/>
              </p:nvSpPr>
              <p:spPr bwMode="auto">
                <a:xfrm>
                  <a:off x="2208" y="3264"/>
                  <a:ext cx="177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7116" name="Line 127"/>
                <p:cNvSpPr>
                  <a:spLocks noChangeShapeType="1"/>
                </p:cNvSpPr>
                <p:nvPr/>
              </p:nvSpPr>
              <p:spPr bwMode="auto">
                <a:xfrm>
                  <a:off x="2448" y="2352"/>
                  <a:ext cx="0" cy="9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7117" name="Line 128"/>
                <p:cNvSpPr>
                  <a:spLocks noChangeShapeType="1"/>
                </p:cNvSpPr>
                <p:nvPr/>
              </p:nvSpPr>
              <p:spPr bwMode="auto">
                <a:xfrm>
                  <a:off x="3072" y="2352"/>
                  <a:ext cx="0" cy="9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7118" name="Line 129"/>
                <p:cNvSpPr>
                  <a:spLocks noChangeShapeType="1"/>
                </p:cNvSpPr>
                <p:nvPr/>
              </p:nvSpPr>
              <p:spPr bwMode="auto">
                <a:xfrm>
                  <a:off x="3696" y="2352"/>
                  <a:ext cx="0" cy="9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87112" name="Text Box 130"/>
              <p:cNvSpPr txBox="1">
                <a:spLocks noChangeArrowheads="1"/>
              </p:cNvSpPr>
              <p:nvPr/>
            </p:nvSpPr>
            <p:spPr bwMode="auto">
              <a:xfrm>
                <a:off x="2352" y="2112"/>
                <a:ext cx="225"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a</a:t>
                </a:r>
              </a:p>
            </p:txBody>
          </p:sp>
          <p:sp>
            <p:nvSpPr>
              <p:cNvPr id="87113" name="Text Box 131"/>
              <p:cNvSpPr txBox="1">
                <a:spLocks noChangeArrowheads="1"/>
              </p:cNvSpPr>
              <p:nvPr/>
            </p:nvSpPr>
            <p:spPr bwMode="auto">
              <a:xfrm>
                <a:off x="2976" y="2112"/>
                <a:ext cx="238"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b</a:t>
                </a:r>
              </a:p>
            </p:txBody>
          </p:sp>
          <p:sp>
            <p:nvSpPr>
              <p:cNvPr id="87114" name="Text Box 132"/>
              <p:cNvSpPr txBox="1">
                <a:spLocks noChangeArrowheads="1"/>
              </p:cNvSpPr>
              <p:nvPr/>
            </p:nvSpPr>
            <p:spPr bwMode="auto">
              <a:xfrm>
                <a:off x="3601" y="2112"/>
                <a:ext cx="225"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c</a:t>
                </a:r>
              </a:p>
            </p:txBody>
          </p:sp>
        </p:grpSp>
        <p:sp>
          <p:nvSpPr>
            <p:cNvPr id="87108" name="Rectangle 133"/>
            <p:cNvSpPr>
              <a:spLocks noChangeArrowheads="1"/>
            </p:cNvSpPr>
            <p:nvPr/>
          </p:nvSpPr>
          <p:spPr bwMode="auto">
            <a:xfrm>
              <a:off x="5033" y="1957"/>
              <a:ext cx="414" cy="107"/>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latin typeface="Times New Roman" pitchFamily="18" charset="0"/>
                </a:rPr>
                <a:t>3</a:t>
              </a:r>
            </a:p>
          </p:txBody>
        </p:sp>
        <p:sp>
          <p:nvSpPr>
            <p:cNvPr id="87109" name="Rectangle 134"/>
            <p:cNvSpPr>
              <a:spLocks noChangeArrowheads="1"/>
            </p:cNvSpPr>
            <p:nvPr/>
          </p:nvSpPr>
          <p:spPr bwMode="auto">
            <a:xfrm>
              <a:off x="4547" y="1975"/>
              <a:ext cx="288" cy="96"/>
            </a:xfrm>
            <a:prstGeom prst="rect">
              <a:avLst/>
            </a:prstGeom>
            <a:solidFill>
              <a:srgbClr val="33CC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latin typeface="Times New Roman" pitchFamily="18" charset="0"/>
                </a:rPr>
                <a:t>2</a:t>
              </a:r>
            </a:p>
          </p:txBody>
        </p:sp>
        <p:sp>
          <p:nvSpPr>
            <p:cNvPr id="87110" name="Rectangle 135"/>
            <p:cNvSpPr>
              <a:spLocks noChangeArrowheads="1"/>
            </p:cNvSpPr>
            <p:nvPr/>
          </p:nvSpPr>
          <p:spPr bwMode="auto">
            <a:xfrm>
              <a:off x="4041" y="1973"/>
              <a:ext cx="192" cy="9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latin typeface="Times New Roman" pitchFamily="18" charset="0"/>
                </a:rPr>
                <a:t>1</a:t>
              </a:r>
            </a:p>
          </p:txBody>
        </p:sp>
      </p:grpSp>
      <p:grpSp>
        <p:nvGrpSpPr>
          <p:cNvPr id="168072" name="Group 136"/>
          <p:cNvGrpSpPr>
            <a:grpSpLocks/>
          </p:cNvGrpSpPr>
          <p:nvPr/>
        </p:nvGrpSpPr>
        <p:grpSpPr bwMode="auto">
          <a:xfrm>
            <a:off x="6435725" y="1412875"/>
            <a:ext cx="2514600" cy="1371600"/>
            <a:chOff x="3923" y="1207"/>
            <a:chExt cx="1584" cy="864"/>
          </a:xfrm>
        </p:grpSpPr>
        <p:grpSp>
          <p:nvGrpSpPr>
            <p:cNvPr id="87095" name="Group 137"/>
            <p:cNvGrpSpPr>
              <a:grpSpLocks/>
            </p:cNvGrpSpPr>
            <p:nvPr/>
          </p:nvGrpSpPr>
          <p:grpSpPr bwMode="auto">
            <a:xfrm>
              <a:off x="3923" y="1207"/>
              <a:ext cx="1584" cy="864"/>
              <a:chOff x="2208" y="2112"/>
              <a:chExt cx="1776" cy="1152"/>
            </a:xfrm>
          </p:grpSpPr>
          <p:grpSp>
            <p:nvGrpSpPr>
              <p:cNvPr id="87099" name="Group 138"/>
              <p:cNvGrpSpPr>
                <a:grpSpLocks/>
              </p:cNvGrpSpPr>
              <p:nvPr/>
            </p:nvGrpSpPr>
            <p:grpSpPr bwMode="auto">
              <a:xfrm>
                <a:off x="2208" y="2352"/>
                <a:ext cx="1776" cy="912"/>
                <a:chOff x="2208" y="2352"/>
                <a:chExt cx="1776" cy="912"/>
              </a:xfrm>
            </p:grpSpPr>
            <p:sp>
              <p:nvSpPr>
                <p:cNvPr id="87103" name="Line 139"/>
                <p:cNvSpPr>
                  <a:spLocks noChangeShapeType="1"/>
                </p:cNvSpPr>
                <p:nvPr/>
              </p:nvSpPr>
              <p:spPr bwMode="auto">
                <a:xfrm>
                  <a:off x="2208" y="3264"/>
                  <a:ext cx="177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7104" name="Line 140"/>
                <p:cNvSpPr>
                  <a:spLocks noChangeShapeType="1"/>
                </p:cNvSpPr>
                <p:nvPr/>
              </p:nvSpPr>
              <p:spPr bwMode="auto">
                <a:xfrm>
                  <a:off x="2448" y="2352"/>
                  <a:ext cx="0" cy="9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7105" name="Line 141"/>
                <p:cNvSpPr>
                  <a:spLocks noChangeShapeType="1"/>
                </p:cNvSpPr>
                <p:nvPr/>
              </p:nvSpPr>
              <p:spPr bwMode="auto">
                <a:xfrm>
                  <a:off x="3072" y="2352"/>
                  <a:ext cx="0" cy="9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7106" name="Line 142"/>
                <p:cNvSpPr>
                  <a:spLocks noChangeShapeType="1"/>
                </p:cNvSpPr>
                <p:nvPr/>
              </p:nvSpPr>
              <p:spPr bwMode="auto">
                <a:xfrm>
                  <a:off x="3696" y="2352"/>
                  <a:ext cx="0" cy="9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87100" name="Text Box 143"/>
              <p:cNvSpPr txBox="1">
                <a:spLocks noChangeArrowheads="1"/>
              </p:cNvSpPr>
              <p:nvPr/>
            </p:nvSpPr>
            <p:spPr bwMode="auto">
              <a:xfrm>
                <a:off x="2352" y="2112"/>
                <a:ext cx="225"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a</a:t>
                </a:r>
              </a:p>
            </p:txBody>
          </p:sp>
          <p:sp>
            <p:nvSpPr>
              <p:cNvPr id="87101" name="Text Box 144"/>
              <p:cNvSpPr txBox="1">
                <a:spLocks noChangeArrowheads="1"/>
              </p:cNvSpPr>
              <p:nvPr/>
            </p:nvSpPr>
            <p:spPr bwMode="auto">
              <a:xfrm>
                <a:off x="2976" y="2112"/>
                <a:ext cx="238"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b</a:t>
                </a:r>
              </a:p>
            </p:txBody>
          </p:sp>
          <p:sp>
            <p:nvSpPr>
              <p:cNvPr id="87102" name="Text Box 145"/>
              <p:cNvSpPr txBox="1">
                <a:spLocks noChangeArrowheads="1"/>
              </p:cNvSpPr>
              <p:nvPr/>
            </p:nvSpPr>
            <p:spPr bwMode="auto">
              <a:xfrm>
                <a:off x="3601" y="2112"/>
                <a:ext cx="225"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c</a:t>
                </a:r>
              </a:p>
            </p:txBody>
          </p:sp>
        </p:grpSp>
        <p:sp>
          <p:nvSpPr>
            <p:cNvPr id="87096" name="Rectangle 146"/>
            <p:cNvSpPr>
              <a:spLocks noChangeArrowheads="1"/>
            </p:cNvSpPr>
            <p:nvPr/>
          </p:nvSpPr>
          <p:spPr bwMode="auto">
            <a:xfrm>
              <a:off x="5033" y="1957"/>
              <a:ext cx="414" cy="107"/>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latin typeface="Times New Roman" pitchFamily="18" charset="0"/>
                </a:rPr>
                <a:t>3</a:t>
              </a:r>
            </a:p>
          </p:txBody>
        </p:sp>
        <p:sp>
          <p:nvSpPr>
            <p:cNvPr id="87097" name="Rectangle 147"/>
            <p:cNvSpPr>
              <a:spLocks noChangeArrowheads="1"/>
            </p:cNvSpPr>
            <p:nvPr/>
          </p:nvSpPr>
          <p:spPr bwMode="auto">
            <a:xfrm>
              <a:off x="5096" y="1851"/>
              <a:ext cx="288" cy="96"/>
            </a:xfrm>
            <a:prstGeom prst="rect">
              <a:avLst/>
            </a:prstGeom>
            <a:solidFill>
              <a:srgbClr val="33CC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latin typeface="Times New Roman" pitchFamily="18" charset="0"/>
                </a:rPr>
                <a:t>2</a:t>
              </a:r>
            </a:p>
          </p:txBody>
        </p:sp>
        <p:sp>
          <p:nvSpPr>
            <p:cNvPr id="87098" name="Rectangle 148"/>
            <p:cNvSpPr>
              <a:spLocks noChangeArrowheads="1"/>
            </p:cNvSpPr>
            <p:nvPr/>
          </p:nvSpPr>
          <p:spPr bwMode="auto">
            <a:xfrm>
              <a:off x="4041" y="1973"/>
              <a:ext cx="192" cy="9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latin typeface="Times New Roman" pitchFamily="18" charset="0"/>
                </a:rPr>
                <a:t>1</a:t>
              </a:r>
            </a:p>
          </p:txBody>
        </p:sp>
      </p:grpSp>
      <p:grpSp>
        <p:nvGrpSpPr>
          <p:cNvPr id="168085" name="Group 149"/>
          <p:cNvGrpSpPr>
            <a:grpSpLocks/>
          </p:cNvGrpSpPr>
          <p:nvPr/>
        </p:nvGrpSpPr>
        <p:grpSpPr bwMode="auto">
          <a:xfrm>
            <a:off x="6435725" y="1412875"/>
            <a:ext cx="2514600" cy="1371600"/>
            <a:chOff x="3923" y="1207"/>
            <a:chExt cx="1584" cy="864"/>
          </a:xfrm>
        </p:grpSpPr>
        <p:grpSp>
          <p:nvGrpSpPr>
            <p:cNvPr id="87083" name="Group 150"/>
            <p:cNvGrpSpPr>
              <a:grpSpLocks/>
            </p:cNvGrpSpPr>
            <p:nvPr/>
          </p:nvGrpSpPr>
          <p:grpSpPr bwMode="auto">
            <a:xfrm>
              <a:off x="3923" y="1207"/>
              <a:ext cx="1584" cy="864"/>
              <a:chOff x="2208" y="2112"/>
              <a:chExt cx="1776" cy="1152"/>
            </a:xfrm>
          </p:grpSpPr>
          <p:grpSp>
            <p:nvGrpSpPr>
              <p:cNvPr id="87087" name="Group 151"/>
              <p:cNvGrpSpPr>
                <a:grpSpLocks/>
              </p:cNvGrpSpPr>
              <p:nvPr/>
            </p:nvGrpSpPr>
            <p:grpSpPr bwMode="auto">
              <a:xfrm>
                <a:off x="2208" y="2352"/>
                <a:ext cx="1776" cy="912"/>
                <a:chOff x="2208" y="2352"/>
                <a:chExt cx="1776" cy="912"/>
              </a:xfrm>
            </p:grpSpPr>
            <p:sp>
              <p:nvSpPr>
                <p:cNvPr id="87091" name="Line 152"/>
                <p:cNvSpPr>
                  <a:spLocks noChangeShapeType="1"/>
                </p:cNvSpPr>
                <p:nvPr/>
              </p:nvSpPr>
              <p:spPr bwMode="auto">
                <a:xfrm>
                  <a:off x="2208" y="3264"/>
                  <a:ext cx="177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7092" name="Line 153"/>
                <p:cNvSpPr>
                  <a:spLocks noChangeShapeType="1"/>
                </p:cNvSpPr>
                <p:nvPr/>
              </p:nvSpPr>
              <p:spPr bwMode="auto">
                <a:xfrm>
                  <a:off x="2448" y="2352"/>
                  <a:ext cx="0" cy="9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7093" name="Line 154"/>
                <p:cNvSpPr>
                  <a:spLocks noChangeShapeType="1"/>
                </p:cNvSpPr>
                <p:nvPr/>
              </p:nvSpPr>
              <p:spPr bwMode="auto">
                <a:xfrm>
                  <a:off x="3072" y="2352"/>
                  <a:ext cx="0" cy="9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7094" name="Line 155"/>
                <p:cNvSpPr>
                  <a:spLocks noChangeShapeType="1"/>
                </p:cNvSpPr>
                <p:nvPr/>
              </p:nvSpPr>
              <p:spPr bwMode="auto">
                <a:xfrm>
                  <a:off x="3696" y="2352"/>
                  <a:ext cx="0" cy="9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87088" name="Text Box 156"/>
              <p:cNvSpPr txBox="1">
                <a:spLocks noChangeArrowheads="1"/>
              </p:cNvSpPr>
              <p:nvPr/>
            </p:nvSpPr>
            <p:spPr bwMode="auto">
              <a:xfrm>
                <a:off x="2352" y="2112"/>
                <a:ext cx="225"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a</a:t>
                </a:r>
              </a:p>
            </p:txBody>
          </p:sp>
          <p:sp>
            <p:nvSpPr>
              <p:cNvPr id="87089" name="Text Box 157"/>
              <p:cNvSpPr txBox="1">
                <a:spLocks noChangeArrowheads="1"/>
              </p:cNvSpPr>
              <p:nvPr/>
            </p:nvSpPr>
            <p:spPr bwMode="auto">
              <a:xfrm>
                <a:off x="2976" y="2112"/>
                <a:ext cx="238"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b</a:t>
                </a:r>
              </a:p>
            </p:txBody>
          </p:sp>
          <p:sp>
            <p:nvSpPr>
              <p:cNvPr id="87090" name="Text Box 158"/>
              <p:cNvSpPr txBox="1">
                <a:spLocks noChangeArrowheads="1"/>
              </p:cNvSpPr>
              <p:nvPr/>
            </p:nvSpPr>
            <p:spPr bwMode="auto">
              <a:xfrm>
                <a:off x="3601" y="2112"/>
                <a:ext cx="225"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c</a:t>
                </a:r>
              </a:p>
            </p:txBody>
          </p:sp>
        </p:grpSp>
        <p:sp>
          <p:nvSpPr>
            <p:cNvPr id="87084" name="Rectangle 159"/>
            <p:cNvSpPr>
              <a:spLocks noChangeArrowheads="1"/>
            </p:cNvSpPr>
            <p:nvPr/>
          </p:nvSpPr>
          <p:spPr bwMode="auto">
            <a:xfrm>
              <a:off x="5033" y="1957"/>
              <a:ext cx="414" cy="107"/>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latin typeface="Times New Roman" pitchFamily="18" charset="0"/>
                </a:rPr>
                <a:t>3</a:t>
              </a:r>
            </a:p>
          </p:txBody>
        </p:sp>
        <p:sp>
          <p:nvSpPr>
            <p:cNvPr id="87085" name="Rectangle 160"/>
            <p:cNvSpPr>
              <a:spLocks noChangeArrowheads="1"/>
            </p:cNvSpPr>
            <p:nvPr/>
          </p:nvSpPr>
          <p:spPr bwMode="auto">
            <a:xfrm>
              <a:off x="5096" y="1851"/>
              <a:ext cx="288" cy="96"/>
            </a:xfrm>
            <a:prstGeom prst="rect">
              <a:avLst/>
            </a:prstGeom>
            <a:solidFill>
              <a:srgbClr val="33CC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latin typeface="Times New Roman" pitchFamily="18" charset="0"/>
                </a:rPr>
                <a:t>2</a:t>
              </a:r>
            </a:p>
          </p:txBody>
        </p:sp>
        <p:sp>
          <p:nvSpPr>
            <p:cNvPr id="87086" name="Rectangle 161"/>
            <p:cNvSpPr>
              <a:spLocks noChangeArrowheads="1"/>
            </p:cNvSpPr>
            <p:nvPr/>
          </p:nvSpPr>
          <p:spPr bwMode="auto">
            <a:xfrm>
              <a:off x="5148" y="1752"/>
              <a:ext cx="192" cy="9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400" b="1">
                  <a:solidFill>
                    <a:schemeClr val="bg1"/>
                  </a:solidFill>
                  <a:latin typeface="Times New Roman" pitchFamily="18" charset="0"/>
                </a:rPr>
                <a:t>1</a:t>
              </a: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796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7956"/>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7970"/>
                                        </p:tgtEl>
                                        <p:attrNameLst>
                                          <p:attrName>style.visibility</p:attrName>
                                        </p:attrNameLst>
                                      </p:cBhvr>
                                      <p:to>
                                        <p:strVal val="visible"/>
                                      </p:to>
                                    </p:set>
                                  </p:childTnLst>
                                </p:cTn>
                              </p:par>
                            </p:childTnLst>
                          </p:cTn>
                        </p:par>
                        <p:par>
                          <p:cTn id="13" fill="hold" nodeType="afterGroup">
                            <p:stCondLst>
                              <p:cond delay="0"/>
                            </p:stCondLst>
                            <p:childTnLst>
                              <p:par>
                                <p:cTn id="14" presetID="1" presetClass="exit" presetSubtype="0" fill="hold" nodeType="afterEffect">
                                  <p:stCondLst>
                                    <p:cond delay="0"/>
                                  </p:stCondLst>
                                  <p:childTnLst>
                                    <p:set>
                                      <p:cBhvr>
                                        <p:cTn id="15" dur="1" fill="hold">
                                          <p:stCondLst>
                                            <p:cond delay="0"/>
                                          </p:stCondLst>
                                        </p:cTn>
                                        <p:tgtEl>
                                          <p:spTgt spid="168000"/>
                                        </p:tgtEl>
                                        <p:attrNameLst>
                                          <p:attrName>style.visibility</p:attrName>
                                        </p:attrNameLst>
                                      </p:cBhvr>
                                      <p:to>
                                        <p:strVal val="hidden"/>
                                      </p:to>
                                    </p:set>
                                  </p:childTnLst>
                                </p:cTn>
                              </p:par>
                            </p:childTnLst>
                          </p:cTn>
                        </p:par>
                        <p:par>
                          <p:cTn id="16" fill="hold" nodeType="afterGroup">
                            <p:stCondLst>
                              <p:cond delay="0"/>
                            </p:stCondLst>
                            <p:childTnLst>
                              <p:par>
                                <p:cTn id="17" presetID="1" presetClass="entr" presetSubtype="0" fill="hold" nodeType="afterEffect">
                                  <p:stCondLst>
                                    <p:cond delay="0"/>
                                  </p:stCondLst>
                                  <p:childTnLst>
                                    <p:set>
                                      <p:cBhvr>
                                        <p:cTn id="18" dur="1" fill="hold">
                                          <p:stCondLst>
                                            <p:cond delay="0"/>
                                          </p:stCondLst>
                                        </p:cTn>
                                        <p:tgtEl>
                                          <p:spTgt spid="168014"/>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7957"/>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7975"/>
                                        </p:tgtEl>
                                        <p:attrNameLst>
                                          <p:attrName>style.visibility</p:attrName>
                                        </p:attrNameLst>
                                      </p:cBhvr>
                                      <p:to>
                                        <p:strVal val="visible"/>
                                      </p:to>
                                    </p:set>
                                  </p:childTnLst>
                                </p:cTn>
                              </p:par>
                            </p:childTnLst>
                          </p:cTn>
                        </p:par>
                        <p:par>
                          <p:cTn id="27" fill="hold" nodeType="afterGroup">
                            <p:stCondLst>
                              <p:cond delay="0"/>
                            </p:stCondLst>
                            <p:childTnLst>
                              <p:par>
                                <p:cTn id="28" presetID="1" presetClass="exit" presetSubtype="0" fill="hold" nodeType="afterEffect">
                                  <p:stCondLst>
                                    <p:cond delay="0"/>
                                  </p:stCondLst>
                                  <p:childTnLst>
                                    <p:set>
                                      <p:cBhvr>
                                        <p:cTn id="29" dur="1" fill="hold">
                                          <p:stCondLst>
                                            <p:cond delay="0"/>
                                          </p:stCondLst>
                                        </p:cTn>
                                        <p:tgtEl>
                                          <p:spTgt spid="168014"/>
                                        </p:tgtEl>
                                        <p:attrNameLst>
                                          <p:attrName>style.visibility</p:attrName>
                                        </p:attrNameLst>
                                      </p:cBhvr>
                                      <p:to>
                                        <p:strVal val="hidden"/>
                                      </p:to>
                                    </p:set>
                                  </p:childTnLst>
                                </p:cTn>
                              </p:par>
                            </p:childTnLst>
                          </p:cTn>
                        </p:par>
                        <p:par>
                          <p:cTn id="30" fill="hold" nodeType="afterGroup">
                            <p:stCondLst>
                              <p:cond delay="0"/>
                            </p:stCondLst>
                            <p:childTnLst>
                              <p:par>
                                <p:cTn id="31" presetID="1" presetClass="entr" presetSubtype="0" fill="hold" nodeType="afterEffect">
                                  <p:stCondLst>
                                    <p:cond delay="0"/>
                                  </p:stCondLst>
                                  <p:childTnLst>
                                    <p:set>
                                      <p:cBhvr>
                                        <p:cTn id="32" dur="1" fill="hold">
                                          <p:stCondLst>
                                            <p:cond delay="0"/>
                                          </p:stCondLst>
                                        </p:cTn>
                                        <p:tgtEl>
                                          <p:spTgt spid="168030"/>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67958"/>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67971"/>
                                        </p:tgtEl>
                                        <p:attrNameLst>
                                          <p:attrName>style.visibility</p:attrName>
                                        </p:attrNameLst>
                                      </p:cBhvr>
                                      <p:to>
                                        <p:strVal val="visible"/>
                                      </p:to>
                                    </p:set>
                                  </p:childTnLst>
                                </p:cTn>
                              </p:par>
                            </p:childTnLst>
                          </p:cTn>
                        </p:par>
                        <p:par>
                          <p:cTn id="41" fill="hold" nodeType="afterGroup">
                            <p:stCondLst>
                              <p:cond delay="0"/>
                            </p:stCondLst>
                            <p:childTnLst>
                              <p:par>
                                <p:cTn id="42" presetID="1" presetClass="entr" presetSubtype="0" fill="hold" nodeType="afterEffect">
                                  <p:stCondLst>
                                    <p:cond delay="0"/>
                                  </p:stCondLst>
                                  <p:childTnLst>
                                    <p:set>
                                      <p:cBhvr>
                                        <p:cTn id="43" dur="1" fill="hold">
                                          <p:stCondLst>
                                            <p:cond delay="0"/>
                                          </p:stCondLst>
                                        </p:cTn>
                                        <p:tgtEl>
                                          <p:spTgt spid="168044"/>
                                        </p:tgtEl>
                                        <p:attrNameLst>
                                          <p:attrName>style.visibility</p:attrName>
                                        </p:attrNameLst>
                                      </p:cBhvr>
                                      <p:to>
                                        <p:strVal val="visible"/>
                                      </p:to>
                                    </p:set>
                                  </p:childTnLst>
                                </p:cTn>
                              </p:par>
                            </p:childTnLst>
                          </p:cTn>
                        </p:par>
                        <p:par>
                          <p:cTn id="44" fill="hold" nodeType="afterGroup">
                            <p:stCondLst>
                              <p:cond delay="0"/>
                            </p:stCondLst>
                            <p:childTnLst>
                              <p:par>
                                <p:cTn id="45" presetID="1" presetClass="exit" presetSubtype="0" fill="hold" nodeType="afterEffect">
                                  <p:stCondLst>
                                    <p:cond delay="0"/>
                                  </p:stCondLst>
                                  <p:childTnLst>
                                    <p:set>
                                      <p:cBhvr>
                                        <p:cTn id="46" dur="1" fill="hold">
                                          <p:stCondLst>
                                            <p:cond delay="0"/>
                                          </p:stCondLst>
                                        </p:cTn>
                                        <p:tgtEl>
                                          <p:spTgt spid="168030"/>
                                        </p:tgtEl>
                                        <p:attrNameLst>
                                          <p:attrName>style.visibility</p:attrName>
                                        </p:attrNameLst>
                                      </p:cBhvr>
                                      <p:to>
                                        <p:strVal val="hidden"/>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67961"/>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67976"/>
                                        </p:tgtEl>
                                        <p:attrNameLst>
                                          <p:attrName>style.visibility</p:attrName>
                                        </p:attrNameLst>
                                      </p:cBhvr>
                                      <p:to>
                                        <p:strVal val="visible"/>
                                      </p:to>
                                    </p:set>
                                  </p:childTnLst>
                                </p:cTn>
                              </p:par>
                            </p:childTnLst>
                          </p:cTn>
                        </p:par>
                        <p:par>
                          <p:cTn id="55" fill="hold" nodeType="afterGroup">
                            <p:stCondLst>
                              <p:cond delay="0"/>
                            </p:stCondLst>
                            <p:childTnLst>
                              <p:par>
                                <p:cTn id="56" presetID="1" presetClass="exit" presetSubtype="0" fill="hold" nodeType="afterEffect">
                                  <p:stCondLst>
                                    <p:cond delay="0"/>
                                  </p:stCondLst>
                                  <p:childTnLst>
                                    <p:set>
                                      <p:cBhvr>
                                        <p:cTn id="57" dur="1" fill="hold">
                                          <p:stCondLst>
                                            <p:cond delay="0"/>
                                          </p:stCondLst>
                                        </p:cTn>
                                        <p:tgtEl>
                                          <p:spTgt spid="168044"/>
                                        </p:tgtEl>
                                        <p:attrNameLst>
                                          <p:attrName>style.visibility</p:attrName>
                                        </p:attrNameLst>
                                      </p:cBhvr>
                                      <p:to>
                                        <p:strVal val="hidden"/>
                                      </p:to>
                                    </p:set>
                                  </p:childTnLst>
                                </p:cTn>
                              </p:par>
                            </p:childTnLst>
                          </p:cTn>
                        </p:par>
                        <p:par>
                          <p:cTn id="58" fill="hold" nodeType="afterGroup">
                            <p:stCondLst>
                              <p:cond delay="0"/>
                            </p:stCondLst>
                            <p:childTnLst>
                              <p:par>
                                <p:cTn id="59" presetID="1" presetClass="entr" presetSubtype="0" fill="hold" nodeType="afterEffect">
                                  <p:stCondLst>
                                    <p:cond delay="0"/>
                                  </p:stCondLst>
                                  <p:childTnLst>
                                    <p:set>
                                      <p:cBhvr>
                                        <p:cTn id="60" dur="1" fill="hold">
                                          <p:stCondLst>
                                            <p:cond delay="0"/>
                                          </p:stCondLst>
                                        </p:cTn>
                                        <p:tgtEl>
                                          <p:spTgt spid="168045"/>
                                        </p:tgtEl>
                                        <p:attrNameLst>
                                          <p:attrName>style.visibility</p:attrName>
                                        </p:attrNameLst>
                                      </p:cBhvr>
                                      <p:to>
                                        <p:strVal val="visible"/>
                                      </p:to>
                                    </p:set>
                                  </p:childTnLst>
                                </p:cTn>
                              </p:par>
                            </p:childTnLst>
                          </p:cTn>
                        </p:par>
                      </p:childTnLst>
                    </p:cTn>
                  </p:par>
                  <p:par>
                    <p:cTn id="61" fill="hold" nodeType="clickPar">
                      <p:stCondLst>
                        <p:cond delay="indefinite"/>
                      </p:stCondLst>
                      <p:childTnLst>
                        <p:par>
                          <p:cTn id="62" fill="hold" nodeType="withGroup">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167964"/>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67963"/>
                                        </p:tgtEl>
                                        <p:attrNameLst>
                                          <p:attrName>style.visibility</p:attrName>
                                        </p:attrNameLst>
                                      </p:cBhvr>
                                      <p:to>
                                        <p:strVal val="visible"/>
                                      </p:to>
                                    </p:set>
                                  </p:childTnLst>
                                </p:cTn>
                              </p:par>
                            </p:childTnLst>
                          </p:cTn>
                        </p:par>
                      </p:childTnLst>
                    </p:cTn>
                  </p:par>
                  <p:par>
                    <p:cTn id="67" fill="hold" nodeType="clickPar">
                      <p:stCondLst>
                        <p:cond delay="indefinite"/>
                      </p:stCondLst>
                      <p:childTnLst>
                        <p:par>
                          <p:cTn id="68" fill="hold" nodeType="withGroup">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67972"/>
                                        </p:tgtEl>
                                        <p:attrNameLst>
                                          <p:attrName>style.visibility</p:attrName>
                                        </p:attrNameLst>
                                      </p:cBhvr>
                                      <p:to>
                                        <p:strVal val="visible"/>
                                      </p:to>
                                    </p:set>
                                  </p:childTnLst>
                                </p:cTn>
                              </p:par>
                            </p:childTnLst>
                          </p:cTn>
                        </p:par>
                        <p:par>
                          <p:cTn id="71" fill="hold" nodeType="afterGroup">
                            <p:stCondLst>
                              <p:cond delay="0"/>
                            </p:stCondLst>
                            <p:childTnLst>
                              <p:par>
                                <p:cTn id="72" presetID="1" presetClass="exit" presetSubtype="0" fill="hold" nodeType="afterEffect">
                                  <p:stCondLst>
                                    <p:cond delay="0"/>
                                  </p:stCondLst>
                                  <p:childTnLst>
                                    <p:set>
                                      <p:cBhvr>
                                        <p:cTn id="73" dur="1" fill="hold">
                                          <p:stCondLst>
                                            <p:cond delay="0"/>
                                          </p:stCondLst>
                                        </p:cTn>
                                        <p:tgtEl>
                                          <p:spTgt spid="168045"/>
                                        </p:tgtEl>
                                        <p:attrNameLst>
                                          <p:attrName>style.visibility</p:attrName>
                                        </p:attrNameLst>
                                      </p:cBhvr>
                                      <p:to>
                                        <p:strVal val="hidden"/>
                                      </p:to>
                                    </p:set>
                                  </p:childTnLst>
                                </p:cTn>
                              </p:par>
                            </p:childTnLst>
                          </p:cTn>
                        </p:par>
                        <p:par>
                          <p:cTn id="74" fill="hold" nodeType="afterGroup">
                            <p:stCondLst>
                              <p:cond delay="0"/>
                            </p:stCondLst>
                            <p:childTnLst>
                              <p:par>
                                <p:cTn id="75" presetID="1" presetClass="entr" presetSubtype="0" fill="hold" nodeType="afterEffect">
                                  <p:stCondLst>
                                    <p:cond delay="0"/>
                                  </p:stCondLst>
                                  <p:childTnLst>
                                    <p:set>
                                      <p:cBhvr>
                                        <p:cTn id="76" dur="1" fill="hold">
                                          <p:stCondLst>
                                            <p:cond delay="0"/>
                                          </p:stCondLst>
                                        </p:cTn>
                                        <p:tgtEl>
                                          <p:spTgt spid="168059"/>
                                        </p:tgtEl>
                                        <p:attrNameLst>
                                          <p:attrName>style.visibility</p:attrName>
                                        </p:attrNameLst>
                                      </p:cBhvr>
                                      <p:to>
                                        <p:strVal val="visible"/>
                                      </p:to>
                                    </p:set>
                                  </p:childTnLst>
                                </p:cTn>
                              </p:par>
                            </p:childTnLst>
                          </p:cTn>
                        </p:par>
                      </p:childTnLst>
                    </p:cTn>
                  </p:par>
                  <p:par>
                    <p:cTn id="77" fill="hold" nodeType="clickPar">
                      <p:stCondLst>
                        <p:cond delay="indefinite"/>
                      </p:stCondLst>
                      <p:childTnLst>
                        <p:par>
                          <p:cTn id="78" fill="hold" nodeType="withGroup">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167965"/>
                                        </p:tgtEl>
                                        <p:attrNameLst>
                                          <p:attrName>style.visibility</p:attrName>
                                        </p:attrNameLst>
                                      </p:cBhvr>
                                      <p:to>
                                        <p:strVal val="visible"/>
                                      </p:to>
                                    </p:set>
                                  </p:childTnLst>
                                </p:cTn>
                              </p:par>
                            </p:childTnLst>
                          </p:cTn>
                        </p:par>
                      </p:childTnLst>
                    </p:cTn>
                  </p:par>
                  <p:par>
                    <p:cTn id="81" fill="hold" nodeType="clickPar">
                      <p:stCondLst>
                        <p:cond delay="indefinite"/>
                      </p:stCondLst>
                      <p:childTnLst>
                        <p:par>
                          <p:cTn id="82" fill="hold" nodeType="withGroup">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167974"/>
                                        </p:tgtEl>
                                        <p:attrNameLst>
                                          <p:attrName>style.visibility</p:attrName>
                                        </p:attrNameLst>
                                      </p:cBhvr>
                                      <p:to>
                                        <p:strVal val="visible"/>
                                      </p:to>
                                    </p:set>
                                  </p:childTnLst>
                                </p:cTn>
                              </p:par>
                            </p:childTnLst>
                          </p:cTn>
                        </p:par>
                        <p:par>
                          <p:cTn id="85" fill="hold" nodeType="afterGroup">
                            <p:stCondLst>
                              <p:cond delay="0"/>
                            </p:stCondLst>
                            <p:childTnLst>
                              <p:par>
                                <p:cTn id="86" presetID="1" presetClass="exit" presetSubtype="0" fill="hold" nodeType="afterEffect">
                                  <p:stCondLst>
                                    <p:cond delay="0"/>
                                  </p:stCondLst>
                                  <p:childTnLst>
                                    <p:set>
                                      <p:cBhvr>
                                        <p:cTn id="87" dur="1" fill="hold">
                                          <p:stCondLst>
                                            <p:cond delay="0"/>
                                          </p:stCondLst>
                                        </p:cTn>
                                        <p:tgtEl>
                                          <p:spTgt spid="168059"/>
                                        </p:tgtEl>
                                        <p:attrNameLst>
                                          <p:attrName>style.visibility</p:attrName>
                                        </p:attrNameLst>
                                      </p:cBhvr>
                                      <p:to>
                                        <p:strVal val="hidden"/>
                                      </p:to>
                                    </p:set>
                                  </p:childTnLst>
                                </p:cTn>
                              </p:par>
                            </p:childTnLst>
                          </p:cTn>
                        </p:par>
                        <p:par>
                          <p:cTn id="88" fill="hold" nodeType="afterGroup">
                            <p:stCondLst>
                              <p:cond delay="0"/>
                            </p:stCondLst>
                            <p:childTnLst>
                              <p:par>
                                <p:cTn id="89" presetID="1" presetClass="entr" presetSubtype="0" fill="hold" nodeType="afterEffect">
                                  <p:stCondLst>
                                    <p:cond delay="0"/>
                                  </p:stCondLst>
                                  <p:childTnLst>
                                    <p:set>
                                      <p:cBhvr>
                                        <p:cTn id="90" dur="1" fill="hold">
                                          <p:stCondLst>
                                            <p:cond delay="0"/>
                                          </p:stCondLst>
                                        </p:cTn>
                                        <p:tgtEl>
                                          <p:spTgt spid="168072"/>
                                        </p:tgtEl>
                                        <p:attrNameLst>
                                          <p:attrName>style.visibility</p:attrName>
                                        </p:attrNameLst>
                                      </p:cBhvr>
                                      <p:to>
                                        <p:strVal val="visible"/>
                                      </p:to>
                                    </p:set>
                                  </p:childTnLst>
                                </p:cTn>
                              </p:par>
                            </p:childTnLst>
                          </p:cTn>
                        </p:par>
                      </p:childTnLst>
                    </p:cTn>
                  </p:par>
                  <p:par>
                    <p:cTn id="91" fill="hold" nodeType="clickPar">
                      <p:stCondLst>
                        <p:cond delay="indefinite"/>
                      </p:stCondLst>
                      <p:childTnLst>
                        <p:par>
                          <p:cTn id="92" fill="hold" nodeType="withGroup">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167966"/>
                                        </p:tgtEl>
                                        <p:attrNameLst>
                                          <p:attrName>style.visibility</p:attrName>
                                        </p:attrNameLst>
                                      </p:cBhvr>
                                      <p:to>
                                        <p:strVal val="visible"/>
                                      </p:to>
                                    </p:set>
                                  </p:childTnLst>
                                </p:cTn>
                              </p:par>
                            </p:childTnLst>
                          </p:cTn>
                        </p:par>
                      </p:childTnLst>
                    </p:cTn>
                  </p:par>
                  <p:par>
                    <p:cTn id="95" fill="hold" nodeType="clickPar">
                      <p:stCondLst>
                        <p:cond delay="indefinite"/>
                      </p:stCondLst>
                      <p:childTnLst>
                        <p:par>
                          <p:cTn id="96" fill="hold" nodeType="withGroup">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167973"/>
                                        </p:tgtEl>
                                        <p:attrNameLst>
                                          <p:attrName>style.visibility</p:attrName>
                                        </p:attrNameLst>
                                      </p:cBhvr>
                                      <p:to>
                                        <p:strVal val="visible"/>
                                      </p:to>
                                    </p:set>
                                  </p:childTnLst>
                                </p:cTn>
                              </p:par>
                            </p:childTnLst>
                          </p:cTn>
                        </p:par>
                        <p:par>
                          <p:cTn id="99" fill="hold" nodeType="afterGroup">
                            <p:stCondLst>
                              <p:cond delay="0"/>
                            </p:stCondLst>
                            <p:childTnLst>
                              <p:par>
                                <p:cTn id="100" presetID="1" presetClass="exit" presetSubtype="0" fill="hold" nodeType="afterEffect">
                                  <p:stCondLst>
                                    <p:cond delay="0"/>
                                  </p:stCondLst>
                                  <p:childTnLst>
                                    <p:set>
                                      <p:cBhvr>
                                        <p:cTn id="101" dur="1" fill="hold">
                                          <p:stCondLst>
                                            <p:cond delay="0"/>
                                          </p:stCondLst>
                                        </p:cTn>
                                        <p:tgtEl>
                                          <p:spTgt spid="168072"/>
                                        </p:tgtEl>
                                        <p:attrNameLst>
                                          <p:attrName>style.visibility</p:attrName>
                                        </p:attrNameLst>
                                      </p:cBhvr>
                                      <p:to>
                                        <p:strVal val="hidden"/>
                                      </p:to>
                                    </p:set>
                                  </p:childTnLst>
                                </p:cTn>
                              </p:par>
                            </p:childTnLst>
                          </p:cTn>
                        </p:par>
                        <p:par>
                          <p:cTn id="102" fill="hold" nodeType="afterGroup">
                            <p:stCondLst>
                              <p:cond delay="0"/>
                            </p:stCondLst>
                            <p:childTnLst>
                              <p:par>
                                <p:cTn id="103" presetID="1" presetClass="entr" presetSubtype="0" fill="hold" nodeType="afterEffect">
                                  <p:stCondLst>
                                    <p:cond delay="0"/>
                                  </p:stCondLst>
                                  <p:childTnLst>
                                    <p:set>
                                      <p:cBhvr>
                                        <p:cTn id="104" dur="1" fill="hold">
                                          <p:stCondLst>
                                            <p:cond delay="0"/>
                                          </p:stCondLst>
                                        </p:cTn>
                                        <p:tgtEl>
                                          <p:spTgt spid="168085"/>
                                        </p:tgtEl>
                                        <p:attrNameLst>
                                          <p:attrName>style.visibility</p:attrName>
                                        </p:attrNameLst>
                                      </p:cBhvr>
                                      <p:to>
                                        <p:strVal val="visible"/>
                                      </p:to>
                                    </p:set>
                                  </p:childTnLst>
                                </p:cTn>
                              </p:par>
                            </p:childTnLst>
                          </p:cTn>
                        </p:par>
                        <p:par>
                          <p:cTn id="105" fill="hold" nodeType="afterGroup">
                            <p:stCondLst>
                              <p:cond delay="0"/>
                            </p:stCondLst>
                            <p:childTnLst>
                              <p:par>
                                <p:cTn id="106" presetID="1" presetClass="entr" presetSubtype="0" fill="hold" grpId="0" nodeType="afterEffect">
                                  <p:stCondLst>
                                    <p:cond delay="0"/>
                                  </p:stCondLst>
                                  <p:childTnLst>
                                    <p:set>
                                      <p:cBhvr>
                                        <p:cTn id="107" dur="1" fill="hold">
                                          <p:stCondLst>
                                            <p:cond delay="0"/>
                                          </p:stCondLst>
                                        </p:cTn>
                                        <p:tgtEl>
                                          <p:spTgt spid="1679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956" grpId="0" animBg="1"/>
      <p:bldP spid="167957" grpId="0" animBg="1"/>
      <p:bldP spid="167958" grpId="0" animBg="1"/>
      <p:bldP spid="167961" grpId="0" animBg="1"/>
      <p:bldP spid="167963" grpId="0" animBg="1"/>
      <p:bldP spid="167964" grpId="0" animBg="1"/>
      <p:bldP spid="167965" grpId="0" animBg="1"/>
      <p:bldP spid="167966" grpId="0" animBg="1"/>
      <p:bldP spid="167967" grpId="0" animBg="1"/>
      <p:bldP spid="167968" grpId="0" animBg="1"/>
      <p:bldP spid="167970" grpId="0"/>
      <p:bldP spid="167971" grpId="0"/>
      <p:bldP spid="167972" grpId="0"/>
      <p:bldP spid="167973" grpId="0"/>
      <p:bldP spid="167974" grpId="0"/>
      <p:bldP spid="167975" grpId="0"/>
      <p:bldP spid="167976" grpId="0"/>
    </p:bldLst>
  </p:timing>
</p:sld>
</file>

<file path=ppt/slides/slide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p:txBody>
          <a:bodyPr/>
          <a:lstStyle/>
          <a:p>
            <a:pPr>
              <a:defRPr/>
            </a:pPr>
            <a:endParaRPr lang="en-US" altLang="zh-CN"/>
          </a:p>
          <a:p>
            <a:pPr>
              <a:defRPr/>
            </a:pPr>
            <a:r>
              <a:rPr lang="en-US" altLang="zh-CN"/>
              <a:t>Prof. Q. Wang</a:t>
            </a:r>
          </a:p>
        </p:txBody>
      </p:sp>
      <p:pic>
        <p:nvPicPr>
          <p:cNvPr id="8806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0400" y="63500"/>
            <a:ext cx="7821613" cy="2933700"/>
          </a:xfrm>
          <a:prstGeom prst="rect">
            <a:avLst/>
          </a:prstGeom>
          <a:noFill/>
          <a:ln>
            <a:noFill/>
          </a:ln>
          <a:effectLst>
            <a:outerShdw dist="107763" dir="2700000" algn="ctr" rotWithShape="0">
              <a:schemeClr val="bg2">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806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4488" y="3068638"/>
            <a:ext cx="8453437" cy="3681412"/>
          </a:xfrm>
          <a:prstGeom prst="rect">
            <a:avLst/>
          </a:prstGeom>
          <a:noFill/>
          <a:ln>
            <a:noFill/>
          </a:ln>
          <a:effectLst>
            <a:outerShdw dist="107763" dir="2700000" algn="ctr" rotWithShape="0">
              <a:schemeClr val="bg2">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89091" name="Rectangle 2"/>
          <p:cNvSpPr>
            <a:spLocks noGrp="1" noChangeArrowheads="1"/>
          </p:cNvSpPr>
          <p:nvPr>
            <p:ph type="title"/>
          </p:nvPr>
        </p:nvSpPr>
        <p:spPr/>
        <p:txBody>
          <a:bodyPr/>
          <a:lstStyle/>
          <a:p>
            <a:pPr eaLnBrk="1" hangingPunct="1"/>
            <a:r>
              <a:rPr lang="en-US" altLang="zh-CN" b="0" dirty="0" smtClean="0"/>
              <a:t>Supplementary Materials</a:t>
            </a:r>
          </a:p>
        </p:txBody>
      </p:sp>
      <p:sp>
        <p:nvSpPr>
          <p:cNvPr id="89092" name="Rectangle 3"/>
          <p:cNvSpPr>
            <a:spLocks noGrp="1" noChangeArrowheads="1"/>
          </p:cNvSpPr>
          <p:nvPr>
            <p:ph type="body" idx="1"/>
          </p:nvPr>
        </p:nvSpPr>
        <p:spPr/>
        <p:txBody>
          <a:bodyPr/>
          <a:lstStyle/>
          <a:p>
            <a:pPr eaLnBrk="1" hangingPunct="1"/>
            <a:r>
              <a:rPr lang="en-US" altLang="zh-CN" dirty="0" smtClean="0">
                <a:effectLst/>
                <a:hlinkClick r:id="rId2" action="ppaction://hlinkpres?slideindex=1&amp;slidetitle="/>
              </a:rPr>
              <a:t>Maze</a:t>
            </a:r>
            <a:endParaRPr lang="en-US" altLang="zh-CN" dirty="0" smtClean="0">
              <a:effectLst/>
            </a:endParaRPr>
          </a:p>
          <a:p>
            <a:pPr eaLnBrk="1" hangingPunct="1"/>
            <a:r>
              <a:rPr lang="en-US" altLang="zh-CN" dirty="0" smtClean="0">
                <a:effectLst/>
                <a:hlinkClick r:id="rId3" action="ppaction://hlinkpres?slideindex=1&amp;slidetitle="/>
              </a:rPr>
              <a:t>Eight Queen Puzzle</a:t>
            </a:r>
            <a:endParaRPr lang="en-US" altLang="zh-CN" dirty="0" smtClean="0">
              <a:effectLst/>
            </a:endParaRP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90115" name="Rectangle 4"/>
          <p:cNvSpPr>
            <a:spLocks noGrp="1" noChangeArrowheads="1"/>
          </p:cNvSpPr>
          <p:nvPr>
            <p:ph type="title"/>
          </p:nvPr>
        </p:nvSpPr>
        <p:spPr/>
        <p:txBody>
          <a:bodyPr/>
          <a:lstStyle/>
          <a:p>
            <a:pPr eaLnBrk="1" hangingPunct="1"/>
            <a:r>
              <a:rPr lang="en-US" altLang="zh-CN" dirty="0" smtClean="0"/>
              <a:t>2. </a:t>
            </a:r>
            <a:r>
              <a:rPr lang="zh-CN" altLang="en-US" dirty="0" smtClean="0"/>
              <a:t>递归函数到非递归函数的转换</a:t>
            </a:r>
          </a:p>
        </p:txBody>
      </p:sp>
      <p:sp>
        <p:nvSpPr>
          <p:cNvPr id="90116" name="Text Box 3"/>
          <p:cNvSpPr txBox="1">
            <a:spLocks noChangeArrowheads="1"/>
          </p:cNvSpPr>
          <p:nvPr/>
        </p:nvSpPr>
        <p:spPr bwMode="auto">
          <a:xfrm>
            <a:off x="684213" y="2287588"/>
            <a:ext cx="4600575" cy="264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int  fact( int n )</a:t>
            </a:r>
          </a:p>
          <a:p>
            <a:pPr eaLnBrk="1" hangingPunct="1"/>
            <a:r>
              <a:rPr kumimoji="1" lang="en-US" altLang="zh-CN" sz="2400">
                <a:latin typeface="Times New Roman" pitchFamily="18" charset="0"/>
              </a:rPr>
              <a:t>{</a:t>
            </a:r>
          </a:p>
          <a:p>
            <a:pPr eaLnBrk="1" hangingPunct="1"/>
            <a:r>
              <a:rPr kumimoji="1" lang="en-US" altLang="zh-CN" sz="2400">
                <a:latin typeface="Times New Roman" pitchFamily="18" charset="0"/>
              </a:rPr>
              <a:t>  	if ( n == 0 )</a:t>
            </a:r>
          </a:p>
          <a:p>
            <a:pPr eaLnBrk="1" hangingPunct="1"/>
            <a:r>
              <a:rPr kumimoji="1" lang="en-US" altLang="zh-CN" sz="2400">
                <a:latin typeface="Times New Roman" pitchFamily="18" charset="0"/>
              </a:rPr>
              <a:t>	     return 1;</a:t>
            </a:r>
          </a:p>
          <a:p>
            <a:pPr eaLnBrk="1" hangingPunct="1"/>
            <a:r>
              <a:rPr kumimoji="1" lang="en-US" altLang="zh-CN" sz="2400">
                <a:latin typeface="Times New Roman" pitchFamily="18" charset="0"/>
              </a:rPr>
              <a:t>  	else</a:t>
            </a:r>
          </a:p>
          <a:p>
            <a:pPr eaLnBrk="1" hangingPunct="1"/>
            <a:r>
              <a:rPr kumimoji="1" lang="en-US" altLang="zh-CN" sz="2400">
                <a:latin typeface="Times New Roman" pitchFamily="18" charset="0"/>
              </a:rPr>
              <a:t>	     return ( n * fact( n – 1 ) );</a:t>
            </a:r>
          </a:p>
          <a:p>
            <a:pPr eaLnBrk="1" hangingPunct="1"/>
            <a:r>
              <a:rPr kumimoji="1" lang="en-US" altLang="zh-CN" sz="2400">
                <a:latin typeface="Times New Roman" pitchFamily="18" charset="0"/>
              </a:rPr>
              <a:t>}</a:t>
            </a:r>
          </a:p>
        </p:txBody>
      </p:sp>
      <p:sp>
        <p:nvSpPr>
          <p:cNvPr id="90117" name="Rectangle 6"/>
          <p:cNvSpPr>
            <a:spLocks noChangeArrowheads="1"/>
          </p:cNvSpPr>
          <p:nvPr/>
        </p:nvSpPr>
        <p:spPr bwMode="auto">
          <a:xfrm>
            <a:off x="684213" y="1628775"/>
            <a:ext cx="6111875" cy="457200"/>
          </a:xfrm>
          <a:prstGeom prst="rect">
            <a:avLst/>
          </a:prstGeom>
          <a:solidFill>
            <a:srgbClr val="0033CC"/>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a:solidFill>
                  <a:srgbClr val="FFFF00"/>
                </a:solidFill>
                <a:latin typeface="Times New Roman" pitchFamily="18" charset="0"/>
              </a:rPr>
              <a:t>Algorithm 3.11  Recursive program of factorial  </a:t>
            </a: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2"/>
          <p:cNvSpPr>
            <a:spLocks noGrp="1"/>
          </p:cNvSpPr>
          <p:nvPr>
            <p:ph type="ftr" sz="quarter" idx="11"/>
          </p:nvPr>
        </p:nvSpPr>
        <p:spPr/>
        <p:txBody>
          <a:bodyPr/>
          <a:lstStyle/>
          <a:p>
            <a:pPr>
              <a:defRPr/>
            </a:pPr>
            <a:endParaRPr lang="en-US" altLang="zh-CN"/>
          </a:p>
          <a:p>
            <a:pPr>
              <a:defRPr/>
            </a:pPr>
            <a:r>
              <a:rPr lang="en-US" altLang="zh-CN"/>
              <a:t>Prof. Q. Wang</a:t>
            </a:r>
          </a:p>
        </p:txBody>
      </p:sp>
      <p:sp>
        <p:nvSpPr>
          <p:cNvPr id="91139" name="Text Box 3"/>
          <p:cNvSpPr txBox="1">
            <a:spLocks noChangeArrowheads="1"/>
          </p:cNvSpPr>
          <p:nvPr/>
        </p:nvSpPr>
        <p:spPr bwMode="auto">
          <a:xfrm>
            <a:off x="539750" y="955675"/>
            <a:ext cx="8124825" cy="556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ea typeface="宋体" pitchFamily="2" charset="-122"/>
              </a:rPr>
              <a:t>int  </a:t>
            </a:r>
            <a:r>
              <a:rPr kumimoji="1" lang="en-US" altLang="zh-CN" sz="2400">
                <a:solidFill>
                  <a:srgbClr val="FFFF00"/>
                </a:solidFill>
                <a:latin typeface="Times New Roman" pitchFamily="18" charset="0"/>
                <a:ea typeface="宋体" pitchFamily="2" charset="-122"/>
              </a:rPr>
              <a:t>nfact</a:t>
            </a:r>
            <a:r>
              <a:rPr kumimoji="1" lang="en-US" altLang="zh-CN" sz="2400">
                <a:latin typeface="Times New Roman" pitchFamily="18" charset="0"/>
                <a:ea typeface="宋体" pitchFamily="2" charset="-122"/>
              </a:rPr>
              <a:t>( int n )</a:t>
            </a:r>
          </a:p>
          <a:p>
            <a:pPr eaLnBrk="1" hangingPunct="1"/>
            <a:r>
              <a:rPr kumimoji="1" lang="en-US" altLang="zh-CN" sz="2400">
                <a:latin typeface="Times New Roman" pitchFamily="18" charset="0"/>
                <a:ea typeface="宋体" pitchFamily="2" charset="-122"/>
              </a:rPr>
              <a:t>{ 	int  res;</a:t>
            </a:r>
          </a:p>
          <a:p>
            <a:pPr eaLnBrk="1" hangingPunct="1"/>
            <a:r>
              <a:rPr kumimoji="1" lang="en-US" altLang="zh-CN" sz="2400">
                <a:latin typeface="Times New Roman" pitchFamily="18" charset="0"/>
                <a:ea typeface="宋体" pitchFamily="2" charset="-122"/>
              </a:rPr>
              <a:t> 	PSeqStack  st;  	</a:t>
            </a:r>
            <a:r>
              <a:rPr kumimoji="1" lang="en-US" altLang="zh-CN" sz="2400">
                <a:solidFill>
                  <a:srgbClr val="33CC33"/>
                </a:solidFill>
                <a:latin typeface="Times New Roman" pitchFamily="18" charset="0"/>
                <a:ea typeface="宋体" pitchFamily="2" charset="-122"/>
              </a:rPr>
              <a:t>/* </a:t>
            </a:r>
            <a:r>
              <a:rPr kumimoji="1" lang="zh-CN" altLang="en-US" sz="2400">
                <a:solidFill>
                  <a:srgbClr val="33CC33"/>
                </a:solidFill>
                <a:latin typeface="Times New Roman" pitchFamily="18" charset="0"/>
                <a:ea typeface="宋体" pitchFamily="2" charset="-122"/>
              </a:rPr>
              <a:t>使用顺序存储结构实现的栈 *</a:t>
            </a:r>
            <a:r>
              <a:rPr kumimoji="1" lang="en-US" altLang="zh-CN" sz="2400">
                <a:solidFill>
                  <a:srgbClr val="33CC33"/>
                </a:solidFill>
                <a:latin typeface="Times New Roman" pitchFamily="18" charset="0"/>
                <a:ea typeface="宋体" pitchFamily="2" charset="-122"/>
              </a:rPr>
              <a:t>/</a:t>
            </a:r>
          </a:p>
          <a:p>
            <a:pPr eaLnBrk="1" hangingPunct="1"/>
            <a:r>
              <a:rPr kumimoji="1" lang="en-US" altLang="zh-CN" sz="2400">
                <a:latin typeface="Times New Roman" pitchFamily="18" charset="0"/>
                <a:ea typeface="宋体" pitchFamily="2" charset="-122"/>
              </a:rPr>
              <a:t>      	st = createEmptyStack_seq( ); </a:t>
            </a:r>
          </a:p>
          <a:p>
            <a:pPr eaLnBrk="1" hangingPunct="1"/>
            <a:r>
              <a:rPr kumimoji="1" lang="en-US" altLang="zh-CN" sz="2400">
                <a:latin typeface="Times New Roman" pitchFamily="18" charset="0"/>
                <a:ea typeface="宋体" pitchFamily="2" charset="-122"/>
              </a:rPr>
              <a:t>      	while (n&gt;0)</a:t>
            </a:r>
          </a:p>
          <a:p>
            <a:pPr eaLnBrk="1" hangingPunct="1"/>
            <a:r>
              <a:rPr kumimoji="1" lang="en-US" altLang="zh-CN" sz="2400">
                <a:latin typeface="Times New Roman" pitchFamily="18" charset="0"/>
                <a:ea typeface="宋体" pitchFamily="2" charset="-122"/>
              </a:rPr>
              <a:t>	{	push_seq(st, n);</a:t>
            </a:r>
          </a:p>
          <a:p>
            <a:pPr eaLnBrk="1" hangingPunct="1"/>
            <a:r>
              <a:rPr kumimoji="1" lang="en-US" altLang="zh-CN" sz="2400">
                <a:latin typeface="Times New Roman" pitchFamily="18" charset="0"/>
                <a:ea typeface="宋体" pitchFamily="2" charset="-122"/>
              </a:rPr>
              <a:t>		n = n – 1;</a:t>
            </a:r>
          </a:p>
          <a:p>
            <a:pPr eaLnBrk="1" hangingPunct="1"/>
            <a:r>
              <a:rPr kumimoji="1" lang="en-US" altLang="zh-CN" sz="2400">
                <a:latin typeface="Times New Roman" pitchFamily="18" charset="0"/>
                <a:ea typeface="宋体" pitchFamily="2" charset="-122"/>
              </a:rPr>
              <a:t>	}</a:t>
            </a:r>
          </a:p>
          <a:p>
            <a:pPr eaLnBrk="1" hangingPunct="1"/>
            <a:r>
              <a:rPr kumimoji="1" lang="en-US" altLang="zh-CN" sz="2400">
                <a:latin typeface="Times New Roman" pitchFamily="18" charset="0"/>
                <a:ea typeface="宋体" pitchFamily="2" charset="-122"/>
              </a:rPr>
              <a:t>	res = 1;</a:t>
            </a:r>
          </a:p>
          <a:p>
            <a:pPr eaLnBrk="1" hangingPunct="1"/>
            <a:r>
              <a:rPr kumimoji="1" lang="en-US" altLang="zh-CN" sz="2400">
                <a:latin typeface="Times New Roman" pitchFamily="18" charset="0"/>
                <a:ea typeface="宋体" pitchFamily="2" charset="-122"/>
              </a:rPr>
              <a:t>	while (! isEmptyStack_seq(st))</a:t>
            </a:r>
          </a:p>
          <a:p>
            <a:pPr eaLnBrk="1" hangingPunct="1"/>
            <a:r>
              <a:rPr kumimoji="1" lang="en-US" altLang="zh-CN" sz="2400">
                <a:latin typeface="Times New Roman" pitchFamily="18" charset="0"/>
                <a:ea typeface="宋体" pitchFamily="2" charset="-122"/>
              </a:rPr>
              <a:t>	{ 	res = res * top_seq(st);</a:t>
            </a:r>
          </a:p>
          <a:p>
            <a:pPr eaLnBrk="1" hangingPunct="1"/>
            <a:r>
              <a:rPr kumimoji="1" lang="en-US" altLang="zh-CN" sz="2400">
                <a:latin typeface="Times New Roman" pitchFamily="18" charset="0"/>
                <a:ea typeface="宋体" pitchFamily="2" charset="-122"/>
              </a:rPr>
              <a:t>		pop_seq(st);</a:t>
            </a:r>
          </a:p>
          <a:p>
            <a:pPr eaLnBrk="1" hangingPunct="1"/>
            <a:r>
              <a:rPr kumimoji="1" lang="en-US" altLang="zh-CN" sz="2400">
                <a:latin typeface="Times New Roman" pitchFamily="18" charset="0"/>
                <a:ea typeface="宋体" pitchFamily="2" charset="-122"/>
              </a:rPr>
              <a:t>	}</a:t>
            </a:r>
          </a:p>
          <a:p>
            <a:pPr eaLnBrk="1" hangingPunct="1"/>
            <a:r>
              <a:rPr kumimoji="1" lang="en-US" altLang="zh-CN" sz="2400">
                <a:latin typeface="Times New Roman" pitchFamily="18" charset="0"/>
                <a:ea typeface="宋体" pitchFamily="2" charset="-122"/>
              </a:rPr>
              <a:t>	return ( res );</a:t>
            </a:r>
          </a:p>
          <a:p>
            <a:pPr eaLnBrk="1" hangingPunct="1"/>
            <a:r>
              <a:rPr kumimoji="1" lang="en-US" altLang="zh-CN" sz="2400">
                <a:latin typeface="Times New Roman" pitchFamily="18" charset="0"/>
                <a:ea typeface="宋体" pitchFamily="2" charset="-122"/>
              </a:rPr>
              <a:t>}</a:t>
            </a:r>
          </a:p>
        </p:txBody>
      </p:sp>
      <p:sp>
        <p:nvSpPr>
          <p:cNvPr id="91140" name="Rectangle 4"/>
          <p:cNvSpPr>
            <a:spLocks noChangeArrowheads="1"/>
          </p:cNvSpPr>
          <p:nvPr/>
        </p:nvSpPr>
        <p:spPr bwMode="auto">
          <a:xfrm>
            <a:off x="539750" y="333375"/>
            <a:ext cx="6459538" cy="457200"/>
          </a:xfrm>
          <a:prstGeom prst="rect">
            <a:avLst/>
          </a:prstGeom>
          <a:solidFill>
            <a:srgbClr val="0033CC"/>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a:solidFill>
                  <a:srgbClr val="FFFF00"/>
                </a:solidFill>
                <a:latin typeface="Times New Roman" pitchFamily="18" charset="0"/>
              </a:rPr>
              <a:t>Algorithm 3.12  Non recursive program of factorial</a:t>
            </a: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92163" name="Rectangle 4"/>
          <p:cNvSpPr>
            <a:spLocks noGrp="1" noChangeArrowheads="1"/>
          </p:cNvSpPr>
          <p:nvPr>
            <p:ph type="title"/>
          </p:nvPr>
        </p:nvSpPr>
        <p:spPr/>
        <p:txBody>
          <a:bodyPr/>
          <a:lstStyle/>
          <a:p>
            <a:pPr eaLnBrk="1" hangingPunct="1"/>
            <a:r>
              <a:rPr lang="en-US" altLang="zh-CN" dirty="0" smtClean="0"/>
              <a:t>3. </a:t>
            </a:r>
            <a:r>
              <a:rPr lang="zh-CN" altLang="en-US" dirty="0" smtClean="0"/>
              <a:t>简化的背包问题*</a:t>
            </a:r>
          </a:p>
        </p:txBody>
      </p:sp>
      <p:grpSp>
        <p:nvGrpSpPr>
          <p:cNvPr id="92164" name="Group 11"/>
          <p:cNvGrpSpPr>
            <a:grpSpLocks/>
          </p:cNvGrpSpPr>
          <p:nvPr/>
        </p:nvGrpSpPr>
        <p:grpSpPr bwMode="auto">
          <a:xfrm>
            <a:off x="596900" y="3644900"/>
            <a:ext cx="8439150" cy="2100263"/>
            <a:chOff x="204" y="528"/>
            <a:chExt cx="5316" cy="1323"/>
          </a:xfrm>
        </p:grpSpPr>
        <p:sp>
          <p:nvSpPr>
            <p:cNvPr id="92167" name="Text Box 12"/>
            <p:cNvSpPr txBox="1">
              <a:spLocks noChangeArrowheads="1"/>
            </p:cNvSpPr>
            <p:nvPr/>
          </p:nvSpPr>
          <p:spPr bwMode="auto">
            <a:xfrm>
              <a:off x="432" y="528"/>
              <a:ext cx="5088" cy="1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spcBef>
                  <a:spcPct val="50000"/>
                </a:spcBef>
              </a:pPr>
              <a:r>
                <a:rPr kumimoji="1" lang="en-US" altLang="zh-CN" sz="2400">
                  <a:solidFill>
                    <a:srgbClr val="FFFF00"/>
                  </a:solidFill>
                  <a:latin typeface="Times New Roman" pitchFamily="18" charset="0"/>
                  <a:ea typeface="宋体" pitchFamily="2" charset="-122"/>
                </a:rPr>
                <a:t>		1		t = 0</a:t>
              </a:r>
            </a:p>
            <a:p>
              <a:pPr eaLnBrk="1" hangingPunct="1">
                <a:spcBef>
                  <a:spcPct val="50000"/>
                </a:spcBef>
              </a:pPr>
              <a:r>
                <a:rPr kumimoji="1" lang="en-US" altLang="zh-CN" sz="2400">
                  <a:solidFill>
                    <a:srgbClr val="FFFF00"/>
                  </a:solidFill>
                  <a:latin typeface="Times New Roman" pitchFamily="18" charset="0"/>
                  <a:ea typeface="宋体" pitchFamily="2" charset="-122"/>
                </a:rPr>
                <a:t>		0		t &lt; 0</a:t>
              </a:r>
            </a:p>
            <a:p>
              <a:pPr eaLnBrk="1" hangingPunct="1">
                <a:spcBef>
                  <a:spcPct val="50000"/>
                </a:spcBef>
              </a:pPr>
              <a:r>
                <a:rPr kumimoji="1" lang="en-US" altLang="zh-CN" sz="2400">
                  <a:solidFill>
                    <a:srgbClr val="FFFF00"/>
                  </a:solidFill>
                  <a:latin typeface="Times New Roman" pitchFamily="18" charset="0"/>
                  <a:ea typeface="宋体" pitchFamily="2" charset="-122"/>
                </a:rPr>
                <a:t>		0		t &gt; 0 , n &lt; 1</a:t>
              </a:r>
            </a:p>
            <a:p>
              <a:pPr eaLnBrk="1" hangingPunct="1">
                <a:spcBef>
                  <a:spcPct val="50000"/>
                </a:spcBef>
              </a:pPr>
              <a:r>
                <a:rPr kumimoji="1" lang="en-US" altLang="zh-CN" sz="2400">
                  <a:solidFill>
                    <a:srgbClr val="FFFF00"/>
                  </a:solidFill>
                  <a:latin typeface="Times New Roman" pitchFamily="18" charset="0"/>
                  <a:ea typeface="宋体" pitchFamily="2" charset="-122"/>
                </a:rPr>
                <a:t>		knap(t, n-1) </a:t>
              </a:r>
              <a:r>
                <a:rPr kumimoji="1" lang="zh-CN" altLang="en-US" sz="2400">
                  <a:solidFill>
                    <a:srgbClr val="FFFF00"/>
                  </a:solidFill>
                  <a:latin typeface="Times New Roman" pitchFamily="18" charset="0"/>
                  <a:ea typeface="宋体" pitchFamily="2" charset="-122"/>
                </a:rPr>
                <a:t>或 </a:t>
              </a:r>
              <a:r>
                <a:rPr kumimoji="1" lang="en-US" altLang="zh-CN" sz="2400">
                  <a:solidFill>
                    <a:srgbClr val="FFFF00"/>
                  </a:solidFill>
                  <a:latin typeface="Times New Roman" pitchFamily="18" charset="0"/>
                  <a:ea typeface="宋体" pitchFamily="2" charset="-122"/>
                </a:rPr>
                <a:t>knap(t-w</a:t>
              </a:r>
              <a:r>
                <a:rPr kumimoji="1" lang="en-US" altLang="zh-CN" sz="2400" baseline="-25000">
                  <a:solidFill>
                    <a:srgbClr val="FFFF00"/>
                  </a:solidFill>
                  <a:latin typeface="Times New Roman" pitchFamily="18" charset="0"/>
                  <a:ea typeface="宋体" pitchFamily="2" charset="-122"/>
                </a:rPr>
                <a:t>n</a:t>
              </a:r>
              <a:r>
                <a:rPr kumimoji="1" lang="en-US" altLang="zh-CN" sz="2400">
                  <a:solidFill>
                    <a:srgbClr val="FFFF00"/>
                  </a:solidFill>
                  <a:latin typeface="Times New Roman" pitchFamily="18" charset="0"/>
                  <a:ea typeface="宋体" pitchFamily="2" charset="-122"/>
                </a:rPr>
                <a:t>, n-1)  </a:t>
              </a:r>
              <a:r>
                <a:rPr kumimoji="1" lang="zh-CN" altLang="en-US" sz="2400">
                  <a:solidFill>
                    <a:srgbClr val="FFFF00"/>
                  </a:solidFill>
                  <a:latin typeface="Times New Roman" pitchFamily="18" charset="0"/>
                  <a:ea typeface="宋体" pitchFamily="2" charset="-122"/>
                </a:rPr>
                <a:t>当</a:t>
              </a:r>
              <a:r>
                <a:rPr kumimoji="1" lang="en-US" altLang="zh-CN" sz="2400">
                  <a:solidFill>
                    <a:srgbClr val="FFFF00"/>
                  </a:solidFill>
                  <a:latin typeface="Times New Roman" pitchFamily="18" charset="0"/>
                  <a:ea typeface="宋体" pitchFamily="2" charset="-122"/>
                </a:rPr>
                <a:t>t&gt;0,n&gt;=1</a:t>
              </a:r>
            </a:p>
          </p:txBody>
        </p:sp>
        <p:sp>
          <p:nvSpPr>
            <p:cNvPr id="92168" name="Rectangle 13"/>
            <p:cNvSpPr>
              <a:spLocks noChangeArrowheads="1"/>
            </p:cNvSpPr>
            <p:nvPr/>
          </p:nvSpPr>
          <p:spPr bwMode="auto">
            <a:xfrm>
              <a:off x="204" y="1045"/>
              <a:ext cx="96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400">
                  <a:solidFill>
                    <a:srgbClr val="FFFF00"/>
                  </a:solidFill>
                  <a:latin typeface="Times New Roman" pitchFamily="18" charset="0"/>
                  <a:ea typeface="宋体" pitchFamily="2" charset="-122"/>
                </a:rPr>
                <a:t>Knap(t,n)=</a:t>
              </a:r>
            </a:p>
          </p:txBody>
        </p:sp>
        <p:sp>
          <p:nvSpPr>
            <p:cNvPr id="92169" name="AutoShape 14"/>
            <p:cNvSpPr>
              <a:spLocks/>
            </p:cNvSpPr>
            <p:nvPr/>
          </p:nvSpPr>
          <p:spPr bwMode="auto">
            <a:xfrm>
              <a:off x="1338" y="645"/>
              <a:ext cx="136" cy="1089"/>
            </a:xfrm>
            <a:prstGeom prst="leftBrace">
              <a:avLst>
                <a:gd name="adj1" fmla="val 66728"/>
                <a:gd name="adj2" fmla="val 50000"/>
              </a:avLst>
            </a:pr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92165" name="Rectangle 15"/>
          <p:cNvSpPr>
            <a:spLocks noChangeArrowheads="1"/>
          </p:cNvSpPr>
          <p:nvPr/>
        </p:nvSpPr>
        <p:spPr bwMode="auto">
          <a:xfrm>
            <a:off x="611188" y="1228725"/>
            <a:ext cx="8208962"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kumimoji="1" lang="zh-CN" altLang="en-US" sz="2400">
                <a:latin typeface="Times New Roman" pitchFamily="18" charset="0"/>
              </a:rPr>
              <a:t>简化的背包问题：</a:t>
            </a:r>
          </a:p>
          <a:p>
            <a:r>
              <a:rPr kumimoji="1" lang="zh-CN" altLang="en-US" sz="2400">
                <a:latin typeface="Times New Roman" pitchFamily="18" charset="0"/>
              </a:rPr>
              <a:t>一个背包可以放入的物品重量</a:t>
            </a:r>
            <a:r>
              <a:rPr kumimoji="1" lang="en-US" altLang="zh-CN" sz="2400">
                <a:latin typeface="Times New Roman" pitchFamily="18" charset="0"/>
              </a:rPr>
              <a:t>T</a:t>
            </a:r>
            <a:r>
              <a:rPr kumimoji="1" lang="zh-CN" altLang="en-US" sz="2400">
                <a:latin typeface="Times New Roman" pitchFamily="18" charset="0"/>
              </a:rPr>
              <a:t>，现有</a:t>
            </a:r>
            <a:r>
              <a:rPr kumimoji="1" lang="en-US" altLang="zh-CN" sz="2400">
                <a:latin typeface="Times New Roman" pitchFamily="18" charset="0"/>
              </a:rPr>
              <a:t>n</a:t>
            </a:r>
            <a:r>
              <a:rPr kumimoji="1" lang="zh-CN" altLang="en-US" sz="2400">
                <a:latin typeface="Times New Roman" pitchFamily="18" charset="0"/>
              </a:rPr>
              <a:t>件物品，重量分别为</a:t>
            </a:r>
            <a:r>
              <a:rPr kumimoji="1" lang="en-US" altLang="zh-CN" sz="2400">
                <a:latin typeface="Times New Roman" pitchFamily="18" charset="0"/>
              </a:rPr>
              <a:t>w</a:t>
            </a:r>
            <a:r>
              <a:rPr kumimoji="1" lang="en-US" altLang="zh-CN" sz="2400" baseline="-25000">
                <a:latin typeface="Times New Roman" pitchFamily="18" charset="0"/>
              </a:rPr>
              <a:t>1</a:t>
            </a:r>
            <a:r>
              <a:rPr kumimoji="1" lang="en-US" altLang="zh-CN" sz="2400">
                <a:latin typeface="Times New Roman" pitchFamily="18" charset="0"/>
              </a:rPr>
              <a:t>,w</a:t>
            </a:r>
            <a:r>
              <a:rPr kumimoji="1" lang="en-US" altLang="zh-CN" sz="2400" baseline="-25000">
                <a:latin typeface="Times New Roman" pitchFamily="18" charset="0"/>
              </a:rPr>
              <a:t>2</a:t>
            </a:r>
            <a:r>
              <a:rPr kumimoji="1" lang="en-US" altLang="zh-CN" sz="2400">
                <a:latin typeface="Times New Roman" pitchFamily="18" charset="0"/>
              </a:rPr>
              <a:t>,…,w</a:t>
            </a:r>
            <a:r>
              <a:rPr kumimoji="1" lang="en-US" altLang="zh-CN" sz="2400" baseline="-25000">
                <a:latin typeface="Times New Roman" pitchFamily="18" charset="0"/>
              </a:rPr>
              <a:t>n</a:t>
            </a:r>
            <a:r>
              <a:rPr kumimoji="1" lang="zh-CN" altLang="en-US" sz="2400">
                <a:latin typeface="Times New Roman" pitchFamily="18" charset="0"/>
              </a:rPr>
              <a:t>，问能否从这些物品中选若干件放入背包中，使得放入的重量之和正好是</a:t>
            </a:r>
            <a:r>
              <a:rPr kumimoji="1" lang="en-US" altLang="zh-CN" sz="2400">
                <a:latin typeface="Times New Roman" pitchFamily="18" charset="0"/>
              </a:rPr>
              <a:t>T?</a:t>
            </a:r>
          </a:p>
        </p:txBody>
      </p:sp>
      <p:sp>
        <p:nvSpPr>
          <p:cNvPr id="92166" name="Rectangle 17"/>
          <p:cNvSpPr>
            <a:spLocks noChangeArrowheads="1"/>
          </p:cNvSpPr>
          <p:nvPr/>
        </p:nvSpPr>
        <p:spPr bwMode="auto">
          <a:xfrm>
            <a:off x="611188" y="3043238"/>
            <a:ext cx="3968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400">
                <a:latin typeface="Times New Roman" pitchFamily="18" charset="0"/>
              </a:rPr>
              <a:t>(1) </a:t>
            </a:r>
            <a:r>
              <a:rPr kumimoji="1" lang="zh-CN" altLang="en-US" sz="2400">
                <a:latin typeface="Times New Roman" pitchFamily="18" charset="0"/>
              </a:rPr>
              <a:t>分析问题，得到数学模型</a:t>
            </a: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2"/>
          <p:cNvSpPr>
            <a:spLocks noGrp="1"/>
          </p:cNvSpPr>
          <p:nvPr>
            <p:ph type="ftr" sz="quarter" idx="11"/>
          </p:nvPr>
        </p:nvSpPr>
        <p:spPr/>
        <p:txBody>
          <a:bodyPr/>
          <a:lstStyle/>
          <a:p>
            <a:pPr>
              <a:defRPr/>
            </a:pPr>
            <a:endParaRPr lang="en-US" altLang="zh-CN"/>
          </a:p>
          <a:p>
            <a:pPr>
              <a:defRPr/>
            </a:pPr>
            <a:r>
              <a:rPr lang="en-US" altLang="zh-CN"/>
              <a:t>Prof. Q. Wang</a:t>
            </a:r>
          </a:p>
        </p:txBody>
      </p:sp>
      <p:sp>
        <p:nvSpPr>
          <p:cNvPr id="93187" name="Text Box 2"/>
          <p:cNvSpPr txBox="1">
            <a:spLocks noChangeArrowheads="1"/>
          </p:cNvSpPr>
          <p:nvPr/>
        </p:nvSpPr>
        <p:spPr bwMode="auto">
          <a:xfrm>
            <a:off x="822325" y="404813"/>
            <a:ext cx="7443788" cy="593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(2) </a:t>
            </a:r>
            <a:r>
              <a:rPr kumimoji="1" lang="zh-CN" altLang="en-US" sz="2400">
                <a:latin typeface="Times New Roman" pitchFamily="18" charset="0"/>
              </a:rPr>
              <a:t>设计算法：递归算法</a:t>
            </a:r>
          </a:p>
          <a:p>
            <a:pPr eaLnBrk="1" hangingPunct="1"/>
            <a:r>
              <a:rPr kumimoji="1" lang="en-US" altLang="zh-CN" sz="2400">
                <a:latin typeface="Times New Roman" pitchFamily="18" charset="0"/>
              </a:rPr>
              <a:t>(3) </a:t>
            </a:r>
            <a:r>
              <a:rPr kumimoji="1" lang="zh-CN" altLang="en-US" sz="2400">
                <a:latin typeface="Times New Roman" pitchFamily="18" charset="0"/>
              </a:rPr>
              <a:t>程序设计：</a:t>
            </a:r>
          </a:p>
          <a:p>
            <a:pPr eaLnBrk="1" hangingPunct="1"/>
            <a:r>
              <a:rPr kumimoji="1" lang="en-US" altLang="zh-CN" sz="2400">
                <a:latin typeface="Times New Roman" pitchFamily="18" charset="0"/>
              </a:rPr>
              <a:t>int  </a:t>
            </a:r>
            <a:r>
              <a:rPr kumimoji="1" lang="en-US" altLang="zh-CN" sz="2400">
                <a:solidFill>
                  <a:srgbClr val="FFFF00"/>
                </a:solidFill>
                <a:latin typeface="Times New Roman" pitchFamily="18" charset="0"/>
              </a:rPr>
              <a:t>knap</a:t>
            </a:r>
            <a:r>
              <a:rPr kumimoji="1" lang="en-US" altLang="zh-CN" sz="2400">
                <a:latin typeface="Times New Roman" pitchFamily="18" charset="0"/>
              </a:rPr>
              <a:t> (int t, int n)</a:t>
            </a:r>
          </a:p>
          <a:p>
            <a:pPr eaLnBrk="1" hangingPunct="1"/>
            <a:r>
              <a:rPr kumimoji="1" lang="en-US" altLang="zh-CN" sz="2400">
                <a:latin typeface="Times New Roman" pitchFamily="18" charset="0"/>
              </a:rPr>
              <a:t>{</a:t>
            </a:r>
          </a:p>
          <a:p>
            <a:pPr lvl="1" eaLnBrk="1" hangingPunct="1"/>
            <a:r>
              <a:rPr kumimoji="1" lang="en-US" altLang="zh-CN" sz="2400">
                <a:latin typeface="Times New Roman" pitchFamily="18" charset="0"/>
              </a:rPr>
              <a:t> if ( t == 0 )</a:t>
            </a:r>
          </a:p>
          <a:p>
            <a:pPr lvl="1" eaLnBrk="1" hangingPunct="1"/>
            <a:r>
              <a:rPr kumimoji="1" lang="en-US" altLang="zh-CN" sz="2400">
                <a:latin typeface="Times New Roman" pitchFamily="18" charset="0"/>
              </a:rPr>
              <a:t>	return 1;</a:t>
            </a:r>
          </a:p>
          <a:p>
            <a:pPr lvl="1" eaLnBrk="1" hangingPunct="1"/>
            <a:r>
              <a:rPr kumimoji="1" lang="en-US" altLang="zh-CN" sz="2400">
                <a:latin typeface="Times New Roman" pitchFamily="18" charset="0"/>
              </a:rPr>
              <a:t> else if ((t&lt;0) || ((t&gt;0)&amp;&amp;(n&lt;1)))</a:t>
            </a:r>
          </a:p>
          <a:p>
            <a:pPr lvl="1" eaLnBrk="1" hangingPunct="1"/>
            <a:r>
              <a:rPr kumimoji="1" lang="en-US" altLang="zh-CN" sz="2400">
                <a:latin typeface="Times New Roman" pitchFamily="18" charset="0"/>
              </a:rPr>
              <a:t>	return  0;</a:t>
            </a:r>
          </a:p>
          <a:p>
            <a:pPr lvl="1" eaLnBrk="1" hangingPunct="1"/>
            <a:r>
              <a:rPr kumimoji="1" lang="en-US" altLang="zh-CN" sz="2400">
                <a:latin typeface="Times New Roman" pitchFamily="18" charset="0"/>
              </a:rPr>
              <a:t> else if ( </a:t>
            </a:r>
            <a:r>
              <a:rPr kumimoji="1" lang="en-US" altLang="zh-CN" sz="2400">
                <a:solidFill>
                  <a:srgbClr val="FFFF00"/>
                </a:solidFill>
                <a:latin typeface="Times New Roman" pitchFamily="18" charset="0"/>
              </a:rPr>
              <a:t>knap(t - w[n-1], n - 1)</a:t>
            </a:r>
            <a:r>
              <a:rPr kumimoji="1" lang="en-US" altLang="zh-CN" sz="2400">
                <a:latin typeface="Times New Roman" pitchFamily="18" charset="0"/>
              </a:rPr>
              <a:t> == 1 )</a:t>
            </a:r>
          </a:p>
          <a:p>
            <a:pPr lvl="1" eaLnBrk="1" hangingPunct="1"/>
            <a:r>
              <a:rPr kumimoji="1" lang="en-US" altLang="zh-CN" sz="2400">
                <a:latin typeface="Times New Roman" pitchFamily="18" charset="0"/>
              </a:rPr>
              <a:t> { 	</a:t>
            </a:r>
          </a:p>
          <a:p>
            <a:pPr lvl="1" eaLnBrk="1" hangingPunct="1"/>
            <a:r>
              <a:rPr kumimoji="1" lang="en-US" altLang="zh-CN" sz="2400">
                <a:latin typeface="Times New Roman" pitchFamily="18" charset="0"/>
              </a:rPr>
              <a:t>	printf("result: n=%d ,w[%d]=%d  \n",n,n-1,w[n-1]);</a:t>
            </a:r>
          </a:p>
          <a:p>
            <a:pPr lvl="1" eaLnBrk="1" hangingPunct="1"/>
            <a:r>
              <a:rPr kumimoji="1" lang="en-US" altLang="zh-CN" sz="2400">
                <a:latin typeface="Times New Roman" pitchFamily="18" charset="0"/>
              </a:rPr>
              <a:t>	return 1;</a:t>
            </a:r>
          </a:p>
          <a:p>
            <a:pPr lvl="1" eaLnBrk="1" hangingPunct="1"/>
            <a:r>
              <a:rPr kumimoji="1" lang="en-US" altLang="zh-CN" sz="2400">
                <a:latin typeface="Times New Roman" pitchFamily="18" charset="0"/>
              </a:rPr>
              <a:t> }</a:t>
            </a:r>
          </a:p>
          <a:p>
            <a:pPr lvl="1" eaLnBrk="1" hangingPunct="1"/>
            <a:r>
              <a:rPr kumimoji="1" lang="en-US" altLang="zh-CN" sz="2400">
                <a:latin typeface="Times New Roman" pitchFamily="18" charset="0"/>
              </a:rPr>
              <a:t> else</a:t>
            </a:r>
          </a:p>
          <a:p>
            <a:pPr lvl="1" eaLnBrk="1" hangingPunct="1"/>
            <a:r>
              <a:rPr kumimoji="1" lang="en-US" altLang="zh-CN" sz="2400">
                <a:latin typeface="Times New Roman" pitchFamily="18" charset="0"/>
              </a:rPr>
              <a:t>      return ( </a:t>
            </a:r>
            <a:r>
              <a:rPr kumimoji="1" lang="en-US" altLang="zh-CN" sz="2400">
                <a:solidFill>
                  <a:srgbClr val="FFFF00"/>
                </a:solidFill>
                <a:latin typeface="Times New Roman" pitchFamily="18" charset="0"/>
              </a:rPr>
              <a:t>knap (t, n - 1)</a:t>
            </a:r>
            <a:r>
              <a:rPr kumimoji="1" lang="en-US" altLang="zh-CN" sz="2400">
                <a:latin typeface="Times New Roman" pitchFamily="18" charset="0"/>
              </a:rPr>
              <a:t> );</a:t>
            </a:r>
          </a:p>
          <a:p>
            <a:pPr eaLnBrk="1" hangingPunct="1"/>
            <a:r>
              <a:rPr kumimoji="1" lang="en-US" altLang="zh-CN" sz="2400">
                <a:latin typeface="Times New Roman" pitchFamily="18" charset="0"/>
              </a:rPr>
              <a: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11267" name="Rectangle 6"/>
          <p:cNvSpPr>
            <a:spLocks noGrp="1" noChangeArrowheads="1"/>
          </p:cNvSpPr>
          <p:nvPr>
            <p:ph type="title"/>
          </p:nvPr>
        </p:nvSpPr>
        <p:spPr/>
        <p:txBody>
          <a:bodyPr/>
          <a:lstStyle/>
          <a:p>
            <a:pPr eaLnBrk="1" hangingPunct="1"/>
            <a:r>
              <a:rPr lang="en-US" altLang="zh-CN" sz="4000" smtClean="0"/>
              <a:t>3.1.2 Basic operations of Stack</a:t>
            </a:r>
          </a:p>
        </p:txBody>
      </p:sp>
      <p:sp>
        <p:nvSpPr>
          <p:cNvPr id="11268" name="Text Box 5"/>
          <p:cNvSpPr txBox="1">
            <a:spLocks noChangeArrowheads="1"/>
          </p:cNvSpPr>
          <p:nvPr/>
        </p:nvSpPr>
        <p:spPr bwMode="auto">
          <a:xfrm>
            <a:off x="960438" y="2228850"/>
            <a:ext cx="7640637" cy="264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spcAft>
                <a:spcPct val="50000"/>
              </a:spcAft>
            </a:pPr>
            <a:r>
              <a:rPr kumimoji="1" lang="en-US" altLang="zh-CN" sz="2400" dirty="0">
                <a:solidFill>
                  <a:srgbClr val="FFFF00"/>
                </a:solidFill>
              </a:rPr>
              <a:t>1. Initialization</a:t>
            </a:r>
            <a:r>
              <a:rPr kumimoji="1" lang="zh-CN" altLang="en-US" sz="2400" dirty="0">
                <a:solidFill>
                  <a:srgbClr val="FFFF00"/>
                </a:solidFill>
              </a:rPr>
              <a:t>；</a:t>
            </a:r>
          </a:p>
          <a:p>
            <a:pPr eaLnBrk="1" hangingPunct="1">
              <a:spcAft>
                <a:spcPct val="50000"/>
              </a:spcAft>
            </a:pPr>
            <a:r>
              <a:rPr kumimoji="1" lang="en-US" altLang="zh-CN" sz="2400" dirty="0">
                <a:solidFill>
                  <a:srgbClr val="FFFF00"/>
                </a:solidFill>
              </a:rPr>
              <a:t>2. Is a empty stack</a:t>
            </a:r>
            <a:r>
              <a:rPr kumimoji="1" lang="zh-CN" altLang="en-US" sz="2400" dirty="0">
                <a:solidFill>
                  <a:srgbClr val="FFFF00"/>
                </a:solidFill>
              </a:rPr>
              <a:t>；</a:t>
            </a:r>
          </a:p>
          <a:p>
            <a:pPr eaLnBrk="1" hangingPunct="1">
              <a:spcAft>
                <a:spcPct val="50000"/>
              </a:spcAft>
            </a:pPr>
            <a:r>
              <a:rPr kumimoji="1" lang="en-US" altLang="zh-CN" sz="2400" dirty="0">
                <a:solidFill>
                  <a:srgbClr val="FFFF00"/>
                </a:solidFill>
              </a:rPr>
              <a:t>3. Push an element into the stack (Element insertion)</a:t>
            </a:r>
            <a:r>
              <a:rPr kumimoji="1" lang="zh-CN" altLang="en-US" sz="2400" dirty="0">
                <a:solidFill>
                  <a:srgbClr val="FFFF00"/>
                </a:solidFill>
              </a:rPr>
              <a:t>；</a:t>
            </a:r>
          </a:p>
          <a:p>
            <a:pPr eaLnBrk="1" hangingPunct="1">
              <a:spcAft>
                <a:spcPct val="50000"/>
              </a:spcAft>
            </a:pPr>
            <a:r>
              <a:rPr kumimoji="1" lang="en-US" altLang="zh-CN" sz="2400" dirty="0">
                <a:solidFill>
                  <a:srgbClr val="FFFF00"/>
                </a:solidFill>
              </a:rPr>
              <a:t>4. Pop an element from the stack (Element removal)</a:t>
            </a:r>
            <a:r>
              <a:rPr kumimoji="1" lang="zh-CN" altLang="en-US" sz="2400" dirty="0">
                <a:solidFill>
                  <a:srgbClr val="FFFF00"/>
                </a:solidFill>
              </a:rPr>
              <a:t>；</a:t>
            </a:r>
          </a:p>
          <a:p>
            <a:pPr eaLnBrk="1" hangingPunct="1">
              <a:spcAft>
                <a:spcPct val="50000"/>
              </a:spcAft>
            </a:pPr>
            <a:r>
              <a:rPr kumimoji="1" lang="en-US" altLang="zh-CN" sz="2400" dirty="0">
                <a:solidFill>
                  <a:srgbClr val="FFFF00"/>
                </a:solidFill>
              </a:rPr>
              <a:t>5. Get the value of the top element</a:t>
            </a:r>
            <a:r>
              <a:rPr kumimoji="1" lang="zh-CN" altLang="en-US" sz="2400" dirty="0">
                <a:solidFill>
                  <a:srgbClr val="FFFF00"/>
                </a:solidFill>
              </a:rPr>
              <a:t>。 </a:t>
            </a: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94211" name="Rectangle 4"/>
          <p:cNvSpPr>
            <a:spLocks noGrp="1" noChangeArrowheads="1"/>
          </p:cNvSpPr>
          <p:nvPr>
            <p:ph type="title"/>
          </p:nvPr>
        </p:nvSpPr>
        <p:spPr/>
        <p:txBody>
          <a:bodyPr/>
          <a:lstStyle/>
          <a:p>
            <a:pPr eaLnBrk="1" hangingPunct="1"/>
            <a:r>
              <a:rPr lang="zh-CN" altLang="en-US" smtClean="0"/>
              <a:t>背包问题的非递归求解</a:t>
            </a:r>
          </a:p>
        </p:txBody>
      </p:sp>
      <p:sp>
        <p:nvSpPr>
          <p:cNvPr id="94212" name="Rectangle 7"/>
          <p:cNvSpPr>
            <a:spLocks noChangeArrowheads="1"/>
          </p:cNvSpPr>
          <p:nvPr/>
        </p:nvSpPr>
        <p:spPr bwMode="auto">
          <a:xfrm>
            <a:off x="466725" y="1619250"/>
            <a:ext cx="8208963"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indent="622300"/>
            <a:r>
              <a:rPr kumimoji="1" lang="zh-CN" altLang="en-US" sz="2400" dirty="0">
                <a:latin typeface="Times New Roman" pitchFamily="18" charset="0"/>
              </a:rPr>
              <a:t>首先我们设计一个栈</a:t>
            </a:r>
            <a:r>
              <a:rPr kumimoji="1" lang="en-US" altLang="zh-CN" sz="2400" u="sng" dirty="0" err="1">
                <a:solidFill>
                  <a:srgbClr val="FFFF00"/>
                </a:solidFill>
                <a:latin typeface="Times New Roman" pitchFamily="18" charset="0"/>
              </a:rPr>
              <a:t>st</a:t>
            </a:r>
            <a:r>
              <a:rPr kumimoji="1" lang="zh-CN" altLang="en-US" sz="2400" dirty="0">
                <a:latin typeface="Times New Roman" pitchFamily="18" charset="0"/>
              </a:rPr>
              <a:t>，栈中的每个结点包含以下四个字段：</a:t>
            </a:r>
            <a:r>
              <a:rPr kumimoji="1" lang="zh-CN" altLang="en-US" sz="2400" dirty="0">
                <a:solidFill>
                  <a:srgbClr val="FFFF00"/>
                </a:solidFill>
                <a:latin typeface="Times New Roman" pitchFamily="18" charset="0"/>
              </a:rPr>
              <a:t>参数</a:t>
            </a:r>
            <a:r>
              <a:rPr kumimoji="1" lang="en-US" altLang="zh-CN" sz="2400" dirty="0">
                <a:solidFill>
                  <a:srgbClr val="FFFF00"/>
                </a:solidFill>
                <a:latin typeface="Times New Roman" pitchFamily="18" charset="0"/>
              </a:rPr>
              <a:t>s, n</a:t>
            </a:r>
            <a:r>
              <a:rPr kumimoji="1" lang="en-US" altLang="zh-CN" sz="2400" dirty="0" smtClean="0">
                <a:solidFill>
                  <a:srgbClr val="FFFF00"/>
                </a:solidFill>
                <a:latin typeface="Times New Roman" pitchFamily="18" charset="0"/>
              </a:rPr>
              <a:t>, </a:t>
            </a:r>
            <a:r>
              <a:rPr kumimoji="1" lang="zh-CN" altLang="en-US" sz="2400" dirty="0" smtClean="0">
                <a:solidFill>
                  <a:srgbClr val="FFFF00"/>
                </a:solidFill>
                <a:latin typeface="Times New Roman" pitchFamily="18" charset="0"/>
              </a:rPr>
              <a:t>返回</a:t>
            </a:r>
            <a:r>
              <a:rPr kumimoji="1" lang="zh-CN" altLang="en-US" sz="2400" dirty="0">
                <a:solidFill>
                  <a:srgbClr val="FFFF00"/>
                </a:solidFill>
                <a:latin typeface="Times New Roman" pitchFamily="18" charset="0"/>
              </a:rPr>
              <a:t>地址</a:t>
            </a:r>
            <a:r>
              <a:rPr kumimoji="1" lang="en-US" altLang="zh-CN" sz="2400" dirty="0">
                <a:solidFill>
                  <a:srgbClr val="FFFF00"/>
                </a:solidFill>
                <a:latin typeface="Times New Roman" pitchFamily="18" charset="0"/>
              </a:rPr>
              <a:t>r </a:t>
            </a:r>
            <a:r>
              <a:rPr kumimoji="1" lang="zh-CN" altLang="en-US" sz="2400" dirty="0">
                <a:solidFill>
                  <a:srgbClr val="FFFF00"/>
                </a:solidFill>
                <a:latin typeface="Times New Roman" pitchFamily="18" charset="0"/>
              </a:rPr>
              <a:t>和结果单元</a:t>
            </a:r>
            <a:r>
              <a:rPr kumimoji="1" lang="en-US" altLang="zh-CN" sz="2400" dirty="0">
                <a:solidFill>
                  <a:srgbClr val="FFFF00"/>
                </a:solidFill>
                <a:latin typeface="Times New Roman" pitchFamily="18" charset="0"/>
              </a:rPr>
              <a:t>k</a:t>
            </a:r>
            <a:r>
              <a:rPr kumimoji="1" lang="zh-CN" altLang="en-US" sz="2400" dirty="0">
                <a:latin typeface="Times New Roman" pitchFamily="18" charset="0"/>
              </a:rPr>
              <a:t>。由于</a:t>
            </a:r>
            <a:r>
              <a:rPr kumimoji="1" lang="en-US" altLang="zh-CN" sz="2400" dirty="0">
                <a:latin typeface="Times New Roman" pitchFamily="18" charset="0"/>
              </a:rPr>
              <a:t>knap</a:t>
            </a:r>
            <a:r>
              <a:rPr kumimoji="1" lang="zh-CN" altLang="en-US" sz="2400" dirty="0">
                <a:latin typeface="Times New Roman" pitchFamily="18" charset="0"/>
              </a:rPr>
              <a:t>算法中有两处要递归调用</a:t>
            </a:r>
            <a:r>
              <a:rPr kumimoji="1" lang="en-US" altLang="zh-CN" sz="2400" dirty="0">
                <a:latin typeface="Times New Roman" pitchFamily="18" charset="0"/>
              </a:rPr>
              <a:t>knap</a:t>
            </a:r>
            <a:r>
              <a:rPr kumimoji="1" lang="zh-CN" altLang="en-US" sz="2400" dirty="0">
                <a:latin typeface="Times New Roman" pitchFamily="18" charset="0"/>
              </a:rPr>
              <a:t>算法，所以返回地址一共有三种情况：</a:t>
            </a:r>
          </a:p>
          <a:p>
            <a:pPr indent="622300" eaLnBrk="0" hangingPunct="0"/>
            <a:r>
              <a:rPr kumimoji="1" lang="zh-CN" altLang="en-US" sz="2400" dirty="0">
                <a:latin typeface="Times New Roman" pitchFamily="18" charset="0"/>
              </a:rPr>
              <a:t>第一，计算</a:t>
            </a:r>
            <a:r>
              <a:rPr kumimoji="1" lang="en-US" altLang="zh-CN" sz="2400" dirty="0">
                <a:latin typeface="Times New Roman" pitchFamily="18" charset="0"/>
              </a:rPr>
              <a:t>knap( s0 ,  n0 )</a:t>
            </a:r>
            <a:r>
              <a:rPr kumimoji="1" lang="zh-CN" altLang="en-US" sz="2400" dirty="0">
                <a:latin typeface="Times New Roman" pitchFamily="18" charset="0"/>
              </a:rPr>
              <a:t>完毕，返回到调用本函数的其它函数；</a:t>
            </a:r>
          </a:p>
          <a:p>
            <a:pPr indent="622300" eaLnBrk="0" hangingPunct="0"/>
            <a:r>
              <a:rPr kumimoji="1" lang="zh-CN" altLang="en-US" sz="2400" dirty="0">
                <a:latin typeface="Times New Roman" pitchFamily="18" charset="0"/>
              </a:rPr>
              <a:t>第二，计算</a:t>
            </a:r>
            <a:r>
              <a:rPr kumimoji="1" lang="en-US" altLang="zh-CN" sz="2400" dirty="0">
                <a:latin typeface="Times New Roman" pitchFamily="18" charset="0"/>
              </a:rPr>
              <a:t>knap( s </a:t>
            </a:r>
            <a:r>
              <a:rPr kumimoji="1" lang="en-US" altLang="zh-CN" sz="2400" dirty="0" smtClean="0">
                <a:latin typeface="Times New Roman" pitchFamily="18" charset="0"/>
              </a:rPr>
              <a:t>- </a:t>
            </a:r>
            <a:r>
              <a:rPr kumimoji="1" lang="en-US" altLang="zh-CN" sz="2400" dirty="0">
                <a:latin typeface="Times New Roman" pitchFamily="18" charset="0"/>
              </a:rPr>
              <a:t>w[n-1] ,  n - 1 )</a:t>
            </a:r>
            <a:r>
              <a:rPr kumimoji="1" lang="zh-CN" altLang="en-US" sz="2400" dirty="0">
                <a:latin typeface="Times New Roman" pitchFamily="18" charset="0"/>
              </a:rPr>
              <a:t>完毕，返回到本调用函数中继续计算；</a:t>
            </a:r>
          </a:p>
          <a:p>
            <a:pPr indent="622300" eaLnBrk="0" hangingPunct="0"/>
            <a:r>
              <a:rPr kumimoji="1" lang="zh-CN" altLang="en-US" sz="2400" dirty="0">
                <a:latin typeface="Times New Roman" pitchFamily="18" charset="0"/>
              </a:rPr>
              <a:t>第三，计算</a:t>
            </a:r>
            <a:r>
              <a:rPr kumimoji="1" lang="en-US" altLang="zh-CN" sz="2400" dirty="0">
                <a:latin typeface="Times New Roman" pitchFamily="18" charset="0"/>
              </a:rPr>
              <a:t>knap( s ,  n - 1 )</a:t>
            </a:r>
            <a:r>
              <a:rPr kumimoji="1" lang="zh-CN" altLang="en-US" sz="2400" dirty="0">
                <a:latin typeface="Times New Roman" pitchFamily="18" charset="0"/>
              </a:rPr>
              <a:t>完毕，返回到本调用函数继续计算。</a:t>
            </a:r>
          </a:p>
          <a:p>
            <a:pPr indent="622300" eaLnBrk="0" hangingPunct="0"/>
            <a:r>
              <a:rPr kumimoji="1" lang="zh-CN" altLang="en-US" sz="2400" dirty="0">
                <a:latin typeface="Times New Roman" pitchFamily="18" charset="0"/>
              </a:rPr>
              <a:t>为了区分三种不同的返回，</a:t>
            </a:r>
            <a:r>
              <a:rPr kumimoji="1" lang="en-US" altLang="zh-CN" sz="2400" dirty="0">
                <a:latin typeface="Times New Roman" pitchFamily="18" charset="0"/>
              </a:rPr>
              <a:t>r </a:t>
            </a:r>
            <a:r>
              <a:rPr kumimoji="1" lang="zh-CN" altLang="en-US" sz="2400" dirty="0">
                <a:latin typeface="Times New Roman" pitchFamily="18" charset="0"/>
              </a:rPr>
              <a:t>分别用</a:t>
            </a:r>
            <a:r>
              <a:rPr kumimoji="1" lang="en-US" altLang="zh-CN" sz="2400" dirty="0">
                <a:latin typeface="Times New Roman" pitchFamily="18" charset="0"/>
              </a:rPr>
              <a:t>1</a:t>
            </a:r>
            <a:r>
              <a:rPr kumimoji="1" lang="zh-CN" altLang="en-US" sz="2400" dirty="0">
                <a:latin typeface="Times New Roman" pitchFamily="18" charset="0"/>
              </a:rPr>
              <a:t>，</a:t>
            </a:r>
            <a:r>
              <a:rPr kumimoji="1" lang="en-US" altLang="zh-CN" sz="2400" dirty="0">
                <a:latin typeface="Times New Roman" pitchFamily="18" charset="0"/>
              </a:rPr>
              <a:t>2</a:t>
            </a:r>
            <a:r>
              <a:rPr kumimoji="1" lang="zh-CN" altLang="en-US" sz="2400" dirty="0">
                <a:latin typeface="Times New Roman" pitchFamily="18" charset="0"/>
              </a:rPr>
              <a:t>，</a:t>
            </a:r>
            <a:r>
              <a:rPr kumimoji="1" lang="en-US" altLang="zh-CN" sz="2400" dirty="0">
                <a:latin typeface="Times New Roman" pitchFamily="18" charset="0"/>
              </a:rPr>
              <a:t>3</a:t>
            </a:r>
            <a:r>
              <a:rPr kumimoji="1" lang="zh-CN" altLang="en-US" sz="2400" dirty="0">
                <a:latin typeface="Times New Roman" pitchFamily="18" charset="0"/>
              </a:rPr>
              <a:t>表示，另外引入一个变量</a:t>
            </a:r>
            <a:r>
              <a:rPr kumimoji="1" lang="en-US" altLang="zh-CN" sz="2400" dirty="0">
                <a:latin typeface="Times New Roman" pitchFamily="18" charset="0"/>
              </a:rPr>
              <a:t>x</a:t>
            </a:r>
            <a:r>
              <a:rPr kumimoji="1" lang="zh-CN" altLang="en-US" sz="2400" dirty="0">
                <a:latin typeface="Times New Roman" pitchFamily="18" charset="0"/>
              </a:rPr>
              <a:t>作为进出栈的缓冲。</a:t>
            </a:r>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2"/>
          <p:cNvSpPr>
            <a:spLocks noGrp="1"/>
          </p:cNvSpPr>
          <p:nvPr>
            <p:ph type="ftr" sz="quarter" idx="11"/>
          </p:nvPr>
        </p:nvSpPr>
        <p:spPr/>
        <p:txBody>
          <a:bodyPr/>
          <a:lstStyle/>
          <a:p>
            <a:pPr>
              <a:defRPr/>
            </a:pPr>
            <a:endParaRPr lang="en-US" altLang="zh-CN"/>
          </a:p>
          <a:p>
            <a:pPr>
              <a:defRPr/>
            </a:pPr>
            <a:r>
              <a:rPr lang="en-US" altLang="zh-CN"/>
              <a:t>Prof. Q. Wang</a:t>
            </a:r>
          </a:p>
        </p:txBody>
      </p:sp>
      <p:sp>
        <p:nvSpPr>
          <p:cNvPr id="95235" name="Rectangle 2"/>
          <p:cNvSpPr>
            <a:spLocks noChangeArrowheads="1"/>
          </p:cNvSpPr>
          <p:nvPr/>
        </p:nvSpPr>
        <p:spPr bwMode="auto">
          <a:xfrm>
            <a:off x="685800" y="609600"/>
            <a:ext cx="7696200"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20000"/>
              </a:spcBef>
            </a:pPr>
            <a:r>
              <a:rPr kumimoji="1" lang="zh-CN" altLang="en-US" sz="2400">
                <a:solidFill>
                  <a:srgbClr val="FFFF00"/>
                </a:solidFill>
                <a:latin typeface="Times New Roman" pitchFamily="18" charset="0"/>
              </a:rPr>
              <a:t>栈用顺序存储结构实现，栈中元素和变量的说明如下：</a:t>
            </a:r>
          </a:p>
          <a:p>
            <a:pPr eaLnBrk="0" hangingPunct="0">
              <a:spcBef>
                <a:spcPct val="20000"/>
              </a:spcBef>
            </a:pPr>
            <a:r>
              <a:rPr kumimoji="1" lang="en-US" altLang="zh-CN" sz="2400">
                <a:solidFill>
                  <a:srgbClr val="FFFF00"/>
                </a:solidFill>
                <a:latin typeface="Times New Roman" pitchFamily="18" charset="0"/>
              </a:rPr>
              <a:t>struct  NodeBag 	</a:t>
            </a:r>
            <a:r>
              <a:rPr kumimoji="1" lang="en-US" altLang="zh-CN" sz="2400">
                <a:solidFill>
                  <a:srgbClr val="33CC33"/>
                </a:solidFill>
                <a:latin typeface="Times New Roman" pitchFamily="18" charset="0"/>
              </a:rPr>
              <a:t>/* </a:t>
            </a:r>
            <a:r>
              <a:rPr kumimoji="1" lang="zh-CN" altLang="en-US" sz="2400">
                <a:solidFill>
                  <a:srgbClr val="33CC33"/>
                </a:solidFill>
                <a:latin typeface="Times New Roman" pitchFamily="18" charset="0"/>
              </a:rPr>
              <a:t>栈中元素的定义 *</a:t>
            </a:r>
            <a:r>
              <a:rPr kumimoji="1" lang="en-US" altLang="zh-CN" sz="2400">
                <a:solidFill>
                  <a:srgbClr val="33CC33"/>
                </a:solidFill>
                <a:latin typeface="Times New Roman" pitchFamily="18" charset="0"/>
              </a:rPr>
              <a:t>/</a:t>
            </a:r>
          </a:p>
          <a:p>
            <a:pPr eaLnBrk="0" hangingPunct="0">
              <a:spcBef>
                <a:spcPct val="20000"/>
              </a:spcBef>
            </a:pPr>
            <a:r>
              <a:rPr kumimoji="1" lang="en-US" altLang="zh-CN" sz="2400">
                <a:solidFill>
                  <a:srgbClr val="FFFF00"/>
                </a:solidFill>
                <a:latin typeface="Times New Roman" pitchFamily="18" charset="0"/>
              </a:rPr>
              <a:t>{ </a:t>
            </a:r>
          </a:p>
          <a:p>
            <a:pPr eaLnBrk="0" hangingPunct="0">
              <a:spcBef>
                <a:spcPct val="20000"/>
              </a:spcBef>
            </a:pPr>
            <a:r>
              <a:rPr kumimoji="1" lang="en-US" altLang="zh-CN" sz="2400">
                <a:solidFill>
                  <a:srgbClr val="FFFF00"/>
                </a:solidFill>
                <a:latin typeface="Times New Roman" pitchFamily="18" charset="0"/>
              </a:rPr>
              <a:t>     int  s , n ;</a:t>
            </a:r>
          </a:p>
          <a:p>
            <a:pPr eaLnBrk="0" hangingPunct="0">
              <a:spcBef>
                <a:spcPct val="20000"/>
              </a:spcBef>
            </a:pPr>
            <a:r>
              <a:rPr kumimoji="1" lang="en-US" altLang="zh-CN" sz="2400">
                <a:solidFill>
                  <a:srgbClr val="FFFF00"/>
                </a:solidFill>
                <a:latin typeface="Times New Roman" pitchFamily="18" charset="0"/>
              </a:rPr>
              <a:t>     int  r ;  		</a:t>
            </a:r>
            <a:r>
              <a:rPr kumimoji="1" lang="en-US" altLang="zh-CN" sz="2400">
                <a:solidFill>
                  <a:srgbClr val="33CC33"/>
                </a:solidFill>
                <a:latin typeface="Times New Roman" pitchFamily="18" charset="0"/>
              </a:rPr>
              <a:t>/* r</a:t>
            </a:r>
            <a:r>
              <a:rPr kumimoji="1" lang="zh-CN" altLang="en-US" sz="2400">
                <a:solidFill>
                  <a:srgbClr val="33CC33"/>
                </a:solidFill>
                <a:latin typeface="Times New Roman" pitchFamily="18" charset="0"/>
              </a:rPr>
              <a:t>的值为</a:t>
            </a:r>
            <a:r>
              <a:rPr kumimoji="1" lang="en-US" altLang="zh-CN" sz="2400">
                <a:solidFill>
                  <a:srgbClr val="33CC33"/>
                </a:solidFill>
                <a:latin typeface="Times New Roman" pitchFamily="18" charset="0"/>
              </a:rPr>
              <a:t>1,2,3 */</a:t>
            </a:r>
          </a:p>
          <a:p>
            <a:pPr eaLnBrk="0" hangingPunct="0">
              <a:spcBef>
                <a:spcPct val="20000"/>
              </a:spcBef>
            </a:pPr>
            <a:r>
              <a:rPr kumimoji="1" lang="en-US" altLang="zh-CN" sz="2400">
                <a:solidFill>
                  <a:srgbClr val="FFFF00"/>
                </a:solidFill>
                <a:latin typeface="Times New Roman" pitchFamily="18" charset="0"/>
              </a:rPr>
              <a:t>     int  k;</a:t>
            </a:r>
          </a:p>
          <a:p>
            <a:pPr eaLnBrk="0" hangingPunct="0">
              <a:spcBef>
                <a:spcPct val="20000"/>
              </a:spcBef>
            </a:pPr>
            <a:r>
              <a:rPr kumimoji="1" lang="en-US" altLang="zh-CN" sz="2400">
                <a:solidFill>
                  <a:srgbClr val="FFFF00"/>
                </a:solidFill>
                <a:latin typeface="Times New Roman" pitchFamily="18" charset="0"/>
              </a:rPr>
              <a:t>};</a:t>
            </a:r>
          </a:p>
          <a:p>
            <a:pPr eaLnBrk="0" hangingPunct="0">
              <a:spcBef>
                <a:spcPct val="20000"/>
              </a:spcBef>
            </a:pPr>
            <a:r>
              <a:rPr kumimoji="1" lang="en-US" altLang="zh-CN" sz="2400">
                <a:solidFill>
                  <a:srgbClr val="FFFF00"/>
                </a:solidFill>
                <a:latin typeface="Times New Roman" pitchFamily="18" charset="0"/>
              </a:rPr>
              <a:t>typedef  struct NodeBag  DataType;</a:t>
            </a:r>
          </a:p>
          <a:p>
            <a:pPr eaLnBrk="0" hangingPunct="0">
              <a:spcBef>
                <a:spcPct val="20000"/>
              </a:spcBef>
            </a:pPr>
            <a:r>
              <a:rPr kumimoji="1" lang="en-US" altLang="zh-CN" sz="2400">
                <a:solidFill>
                  <a:srgbClr val="FFFF00"/>
                </a:solidFill>
                <a:latin typeface="Times New Roman" pitchFamily="18" charset="0"/>
              </a:rPr>
              <a:t>PSeqStack  st;</a:t>
            </a:r>
          </a:p>
          <a:p>
            <a:pPr eaLnBrk="0" hangingPunct="0">
              <a:spcBef>
                <a:spcPct val="20000"/>
              </a:spcBef>
            </a:pPr>
            <a:r>
              <a:rPr kumimoji="1" lang="en-US" altLang="zh-CN" sz="2400">
                <a:solidFill>
                  <a:srgbClr val="FFFF00"/>
                </a:solidFill>
                <a:latin typeface="Times New Roman" pitchFamily="18" charset="0"/>
              </a:rPr>
              <a:t>struct NodeBag  x;</a:t>
            </a:r>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2"/>
          <p:cNvSpPr>
            <a:spLocks noGrp="1"/>
          </p:cNvSpPr>
          <p:nvPr>
            <p:ph type="ftr" sz="quarter" idx="11"/>
          </p:nvPr>
        </p:nvSpPr>
        <p:spPr/>
        <p:txBody>
          <a:bodyPr/>
          <a:lstStyle/>
          <a:p>
            <a:pPr>
              <a:defRPr/>
            </a:pPr>
            <a:endParaRPr lang="en-US" altLang="zh-CN"/>
          </a:p>
          <a:p>
            <a:pPr>
              <a:defRPr/>
            </a:pPr>
            <a:r>
              <a:rPr lang="en-US" altLang="zh-CN"/>
              <a:t>Prof. Q. Wang</a:t>
            </a:r>
          </a:p>
        </p:txBody>
      </p:sp>
      <p:sp>
        <p:nvSpPr>
          <p:cNvPr id="96259" name="Rectangle 2"/>
          <p:cNvSpPr>
            <a:spLocks noChangeArrowheads="1"/>
          </p:cNvSpPr>
          <p:nvPr/>
        </p:nvSpPr>
        <p:spPr bwMode="auto">
          <a:xfrm>
            <a:off x="457200" y="636588"/>
            <a:ext cx="8077200"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indent="269875"/>
            <a:r>
              <a:rPr kumimoji="1" lang="zh-CN" altLang="en-US" sz="2400" dirty="0">
                <a:latin typeface="Times New Roman" pitchFamily="18" charset="0"/>
              </a:rPr>
              <a:t>转换的做法按以下规律进行，凡调用语句</a:t>
            </a:r>
          </a:p>
          <a:p>
            <a:pPr indent="269875"/>
            <a:r>
              <a:rPr kumimoji="1" lang="en-US" altLang="zh-CN" sz="2400" dirty="0" smtClean="0">
                <a:solidFill>
                  <a:srgbClr val="FFFF00"/>
                </a:solidFill>
                <a:latin typeface="Times New Roman" pitchFamily="18" charset="0"/>
              </a:rPr>
              <a:t>knap(s1, n1)</a:t>
            </a:r>
            <a:r>
              <a:rPr kumimoji="1" lang="zh-CN" altLang="en-US" sz="2400" dirty="0">
                <a:solidFill>
                  <a:srgbClr val="FFFF00"/>
                </a:solidFill>
                <a:latin typeface="Times New Roman" pitchFamily="18" charset="0"/>
              </a:rPr>
              <a:t>均代换成：</a:t>
            </a:r>
          </a:p>
          <a:p>
            <a:pPr indent="269875" eaLnBrk="0" hangingPunct="0"/>
            <a:r>
              <a:rPr kumimoji="1" lang="en-US" altLang="zh-CN" sz="2400" dirty="0">
                <a:latin typeface="Times New Roman" pitchFamily="18" charset="0"/>
              </a:rPr>
              <a:t>(1) </a:t>
            </a:r>
            <a:r>
              <a:rPr kumimoji="1" lang="en-US" altLang="zh-CN" sz="2400" dirty="0" err="1">
                <a:latin typeface="Times New Roman" pitchFamily="18" charset="0"/>
              </a:rPr>
              <a:t>x.s</a:t>
            </a:r>
            <a:r>
              <a:rPr kumimoji="1" lang="en-US" altLang="zh-CN" sz="2400" dirty="0">
                <a:latin typeface="Times New Roman" pitchFamily="18" charset="0"/>
              </a:rPr>
              <a:t> = s1</a:t>
            </a:r>
            <a:r>
              <a:rPr kumimoji="1" lang="zh-CN" altLang="en-US" sz="2400" dirty="0">
                <a:latin typeface="Times New Roman" pitchFamily="18" charset="0"/>
              </a:rPr>
              <a:t>；</a:t>
            </a:r>
          </a:p>
          <a:p>
            <a:pPr indent="269875" eaLnBrk="0" hangingPunct="0"/>
            <a:r>
              <a:rPr kumimoji="1" lang="zh-CN" altLang="en-US" sz="2400" dirty="0">
                <a:latin typeface="Times New Roman" pitchFamily="18" charset="0"/>
              </a:rPr>
              <a:t>      </a:t>
            </a:r>
            <a:r>
              <a:rPr kumimoji="1" lang="en-US" altLang="zh-CN" sz="2400" dirty="0" err="1">
                <a:latin typeface="Times New Roman" pitchFamily="18" charset="0"/>
              </a:rPr>
              <a:t>x.n</a:t>
            </a:r>
            <a:r>
              <a:rPr kumimoji="1" lang="en-US" altLang="zh-CN" sz="2400" dirty="0">
                <a:latin typeface="Times New Roman" pitchFamily="18" charset="0"/>
              </a:rPr>
              <a:t> = n1 </a:t>
            </a:r>
            <a:r>
              <a:rPr kumimoji="1" lang="zh-CN" altLang="en-US" sz="2400" dirty="0">
                <a:latin typeface="Times New Roman" pitchFamily="18" charset="0"/>
              </a:rPr>
              <a:t>；</a:t>
            </a:r>
          </a:p>
          <a:p>
            <a:pPr indent="269875" eaLnBrk="0" hangingPunct="0"/>
            <a:r>
              <a:rPr kumimoji="1" lang="zh-CN" altLang="en-US" sz="2400" dirty="0">
                <a:latin typeface="Times New Roman" pitchFamily="18" charset="0"/>
              </a:rPr>
              <a:t>      </a:t>
            </a:r>
            <a:r>
              <a:rPr kumimoji="1" lang="en-US" altLang="zh-CN" sz="2400" dirty="0" err="1">
                <a:latin typeface="Times New Roman" pitchFamily="18" charset="0"/>
              </a:rPr>
              <a:t>x.r</a:t>
            </a:r>
            <a:r>
              <a:rPr kumimoji="1" lang="en-US" altLang="zh-CN" sz="2400" dirty="0">
                <a:latin typeface="Times New Roman" pitchFamily="18" charset="0"/>
              </a:rPr>
              <a:t> = </a:t>
            </a:r>
            <a:r>
              <a:rPr kumimoji="1" lang="zh-CN" altLang="en-US" sz="2400" dirty="0">
                <a:latin typeface="Times New Roman" pitchFamily="18" charset="0"/>
              </a:rPr>
              <a:t>返回地址编号；</a:t>
            </a:r>
          </a:p>
          <a:p>
            <a:pPr indent="269875" eaLnBrk="0" hangingPunct="0"/>
            <a:r>
              <a:rPr kumimoji="1" lang="en-US" altLang="zh-CN" sz="2400" dirty="0">
                <a:latin typeface="Times New Roman" pitchFamily="18" charset="0"/>
              </a:rPr>
              <a:t>(2) </a:t>
            </a:r>
            <a:r>
              <a:rPr kumimoji="1" lang="en-US" altLang="zh-CN" sz="2400" dirty="0" err="1">
                <a:latin typeface="Times New Roman" pitchFamily="18" charset="0"/>
              </a:rPr>
              <a:t>push_seq</a:t>
            </a:r>
            <a:r>
              <a:rPr kumimoji="1" lang="en-US" altLang="zh-CN" sz="2400" dirty="0">
                <a:latin typeface="Times New Roman" pitchFamily="18" charset="0"/>
              </a:rPr>
              <a:t>( </a:t>
            </a:r>
            <a:r>
              <a:rPr kumimoji="1" lang="en-US" altLang="zh-CN" sz="2400" dirty="0" err="1">
                <a:latin typeface="Times New Roman" pitchFamily="18" charset="0"/>
              </a:rPr>
              <a:t>st</a:t>
            </a:r>
            <a:r>
              <a:rPr kumimoji="1" lang="en-US" altLang="zh-CN" sz="2400" dirty="0">
                <a:latin typeface="Times New Roman" pitchFamily="18" charset="0"/>
              </a:rPr>
              <a:t>, x );</a:t>
            </a:r>
          </a:p>
          <a:p>
            <a:pPr indent="269875" eaLnBrk="0" hangingPunct="0"/>
            <a:r>
              <a:rPr kumimoji="1" lang="en-US" altLang="zh-CN" sz="2400" dirty="0">
                <a:latin typeface="Times New Roman" pitchFamily="18" charset="0"/>
              </a:rPr>
              <a:t>(3) </a:t>
            </a:r>
            <a:r>
              <a:rPr kumimoji="1" lang="en-US" altLang="zh-CN" sz="2400" dirty="0" err="1">
                <a:latin typeface="Times New Roman" pitchFamily="18" charset="0"/>
              </a:rPr>
              <a:t>goto</a:t>
            </a:r>
            <a:r>
              <a:rPr kumimoji="1" lang="en-US" altLang="zh-CN" sz="2400" dirty="0">
                <a:latin typeface="Times New Roman" pitchFamily="18" charset="0"/>
              </a:rPr>
              <a:t>  </a:t>
            </a:r>
            <a:r>
              <a:rPr kumimoji="1" lang="zh-CN" altLang="en-US" sz="2400" dirty="0">
                <a:latin typeface="Times New Roman" pitchFamily="18" charset="0"/>
              </a:rPr>
              <a:t>递归入口。</a:t>
            </a:r>
          </a:p>
        </p:txBody>
      </p:sp>
      <p:sp>
        <p:nvSpPr>
          <p:cNvPr id="96260" name="Rectangle 3"/>
          <p:cNvSpPr>
            <a:spLocks noChangeArrowheads="1"/>
          </p:cNvSpPr>
          <p:nvPr/>
        </p:nvSpPr>
        <p:spPr bwMode="auto">
          <a:xfrm>
            <a:off x="457200" y="3581400"/>
            <a:ext cx="7315200" cy="264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indent="269875"/>
            <a:r>
              <a:rPr kumimoji="1" lang="zh-CN" altLang="en-US" sz="2400">
                <a:solidFill>
                  <a:srgbClr val="FFFF00"/>
                </a:solidFill>
                <a:latin typeface="Times New Roman" pitchFamily="18" charset="0"/>
              </a:rPr>
              <a:t>将调用返回统一处理成：</a:t>
            </a:r>
          </a:p>
          <a:p>
            <a:pPr indent="269875" eaLnBrk="0" hangingPunct="0"/>
            <a:r>
              <a:rPr kumimoji="1" lang="en-US" altLang="zh-CN" sz="2400">
                <a:latin typeface="Times New Roman" pitchFamily="18" charset="0"/>
              </a:rPr>
              <a:t>(1) x = top_seq( st );</a:t>
            </a:r>
          </a:p>
          <a:p>
            <a:pPr indent="269875" eaLnBrk="0" hangingPunct="0"/>
            <a:r>
              <a:rPr kumimoji="1" lang="en-US" altLang="zh-CN" sz="2400">
                <a:latin typeface="Times New Roman" pitchFamily="18" charset="0"/>
              </a:rPr>
              <a:t>(2) pop_seq( st );</a:t>
            </a:r>
          </a:p>
          <a:p>
            <a:pPr indent="269875" eaLnBrk="0" hangingPunct="0"/>
            <a:r>
              <a:rPr kumimoji="1" lang="en-US" altLang="zh-CN" sz="2400">
                <a:latin typeface="Times New Roman" pitchFamily="18" charset="0"/>
              </a:rPr>
              <a:t>(3) </a:t>
            </a:r>
            <a:r>
              <a:rPr kumimoji="1" lang="zh-CN" altLang="en-US" sz="2400">
                <a:latin typeface="Times New Roman" pitchFamily="18" charset="0"/>
              </a:rPr>
              <a:t>根据</a:t>
            </a:r>
            <a:r>
              <a:rPr kumimoji="1" lang="en-US" altLang="zh-CN" sz="2400">
                <a:latin typeface="Times New Roman" pitchFamily="18" charset="0"/>
              </a:rPr>
              <a:t>x.r</a:t>
            </a:r>
            <a:r>
              <a:rPr kumimoji="1" lang="zh-CN" altLang="en-US" sz="2400">
                <a:latin typeface="Times New Roman" pitchFamily="18" charset="0"/>
              </a:rPr>
              <a:t>的值，进行相应处理</a:t>
            </a:r>
          </a:p>
          <a:p>
            <a:pPr indent="269875" eaLnBrk="0" hangingPunct="0"/>
            <a:r>
              <a:rPr kumimoji="1" lang="zh-CN" altLang="en-US" sz="2400">
                <a:latin typeface="Times New Roman" pitchFamily="18" charset="0"/>
              </a:rPr>
              <a:t>      </a:t>
            </a:r>
            <a:r>
              <a:rPr kumimoji="1" lang="en-US" altLang="zh-CN" sz="2400">
                <a:latin typeface="Times New Roman" pitchFamily="18" charset="0"/>
              </a:rPr>
              <a:t>x.r = 1 , </a:t>
            </a:r>
            <a:r>
              <a:rPr kumimoji="1" lang="zh-CN" altLang="en-US" sz="2400">
                <a:latin typeface="Times New Roman" pitchFamily="18" charset="0"/>
              </a:rPr>
              <a:t>返回</a:t>
            </a:r>
            <a:r>
              <a:rPr kumimoji="1" lang="en-US" altLang="zh-CN" sz="2400">
                <a:latin typeface="Times New Roman" pitchFamily="18" charset="0"/>
              </a:rPr>
              <a:t>;</a:t>
            </a:r>
          </a:p>
          <a:p>
            <a:pPr indent="269875" eaLnBrk="0" hangingPunct="0"/>
            <a:r>
              <a:rPr kumimoji="1" lang="en-US" altLang="zh-CN" sz="2400">
                <a:latin typeface="Times New Roman" pitchFamily="18" charset="0"/>
              </a:rPr>
              <a:t>      x.r = 2 , </a:t>
            </a:r>
            <a:r>
              <a:rPr kumimoji="1" lang="zh-CN" altLang="en-US" sz="2400">
                <a:latin typeface="Times New Roman" pitchFamily="18" charset="0"/>
              </a:rPr>
              <a:t>继续处理</a:t>
            </a:r>
            <a:r>
              <a:rPr kumimoji="1" lang="en-US" altLang="zh-CN" sz="2400">
                <a:latin typeface="Times New Roman" pitchFamily="18" charset="0"/>
              </a:rPr>
              <a:t>1;</a:t>
            </a:r>
          </a:p>
          <a:p>
            <a:pPr indent="269875" eaLnBrk="0" hangingPunct="0"/>
            <a:r>
              <a:rPr kumimoji="1" lang="en-US" altLang="zh-CN" sz="2400">
                <a:latin typeface="Times New Roman" pitchFamily="18" charset="0"/>
              </a:rPr>
              <a:t>      x.r = 3 , </a:t>
            </a:r>
            <a:r>
              <a:rPr kumimoji="1" lang="zh-CN" altLang="en-US" sz="2400">
                <a:latin typeface="Times New Roman" pitchFamily="18" charset="0"/>
              </a:rPr>
              <a:t>继续处理</a:t>
            </a:r>
            <a:r>
              <a:rPr kumimoji="1" lang="en-US" altLang="zh-CN" sz="2400">
                <a:latin typeface="Times New Roman" pitchFamily="18" charset="0"/>
              </a:rPr>
              <a:t>2;</a:t>
            </a:r>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页脚占位符 2"/>
          <p:cNvSpPr>
            <a:spLocks noGrp="1"/>
          </p:cNvSpPr>
          <p:nvPr>
            <p:ph type="ftr" sz="quarter" idx="11"/>
          </p:nvPr>
        </p:nvSpPr>
        <p:spPr/>
        <p:txBody>
          <a:bodyPr/>
          <a:lstStyle/>
          <a:p>
            <a:pPr>
              <a:defRPr/>
            </a:pPr>
            <a:endParaRPr lang="en-US" altLang="zh-CN"/>
          </a:p>
          <a:p>
            <a:pPr>
              <a:defRPr/>
            </a:pPr>
            <a:r>
              <a:rPr lang="en-US" altLang="zh-CN"/>
              <a:t>Prof. Q. Wang</a:t>
            </a:r>
          </a:p>
        </p:txBody>
      </p:sp>
      <p:sp>
        <p:nvSpPr>
          <p:cNvPr id="97283" name="Text Box 3"/>
          <p:cNvSpPr txBox="1">
            <a:spLocks noChangeArrowheads="1"/>
          </p:cNvSpPr>
          <p:nvPr/>
        </p:nvSpPr>
        <p:spPr bwMode="auto">
          <a:xfrm>
            <a:off x="323850" y="476250"/>
            <a:ext cx="8424863"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spcBef>
                <a:spcPct val="50000"/>
              </a:spcBef>
            </a:pPr>
            <a:r>
              <a:rPr kumimoji="1" lang="zh-CN" altLang="en-US" sz="2400">
                <a:latin typeface="Times New Roman" pitchFamily="18" charset="0"/>
              </a:rPr>
              <a:t>并将算法中的所有局部量都改用栈</a:t>
            </a:r>
            <a:r>
              <a:rPr kumimoji="1" lang="en-US" altLang="zh-CN" sz="2400">
                <a:latin typeface="Times New Roman" pitchFamily="18" charset="0"/>
              </a:rPr>
              <a:t>st</a:t>
            </a:r>
            <a:r>
              <a:rPr kumimoji="1" lang="zh-CN" altLang="en-US" sz="2400">
                <a:latin typeface="Times New Roman" pitchFamily="18" charset="0"/>
              </a:rPr>
              <a:t>中栈顶结点的相应字段，为了在算法中直接引入栈，并在书写上一致，算法开头增加将结点</a:t>
            </a:r>
            <a:r>
              <a:rPr kumimoji="1" lang="en-US" altLang="zh-CN" sz="2400">
                <a:latin typeface="Times New Roman" pitchFamily="18" charset="0"/>
              </a:rPr>
              <a:t>( s , n , 1 )</a:t>
            </a:r>
            <a:r>
              <a:rPr kumimoji="1" lang="zh-CN" altLang="en-US" sz="2400">
                <a:latin typeface="Times New Roman" pitchFamily="18" charset="0"/>
              </a:rPr>
              <a:t>推入栈</a:t>
            </a:r>
            <a:r>
              <a:rPr kumimoji="1" lang="en-US" altLang="zh-CN" sz="2400">
                <a:latin typeface="Times New Roman" pitchFamily="18" charset="0"/>
              </a:rPr>
              <a:t>st</a:t>
            </a:r>
            <a:r>
              <a:rPr kumimoji="1" lang="zh-CN" altLang="en-US" sz="2400">
                <a:latin typeface="Times New Roman" pitchFamily="18" charset="0"/>
              </a:rPr>
              <a:t>中的动作 </a:t>
            </a:r>
          </a:p>
        </p:txBody>
      </p:sp>
      <p:sp>
        <p:nvSpPr>
          <p:cNvPr id="97284" name="Text Box 4"/>
          <p:cNvSpPr txBox="1">
            <a:spLocks noChangeArrowheads="1"/>
          </p:cNvSpPr>
          <p:nvPr/>
        </p:nvSpPr>
        <p:spPr bwMode="auto">
          <a:xfrm>
            <a:off x="323850" y="2493963"/>
            <a:ext cx="7315200" cy="374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Times New Roman" pitchFamily="18" charset="0"/>
              </a:rPr>
              <a:t>int  </a:t>
            </a:r>
            <a:r>
              <a:rPr kumimoji="1" lang="en-US" altLang="zh-CN" sz="2400">
                <a:solidFill>
                  <a:srgbClr val="FFFF00"/>
                </a:solidFill>
                <a:latin typeface="Times New Roman" pitchFamily="18" charset="0"/>
              </a:rPr>
              <a:t>nknap</a:t>
            </a:r>
            <a:r>
              <a:rPr kumimoji="1" lang="en-US" altLang="zh-CN" sz="2400">
                <a:latin typeface="Times New Roman" pitchFamily="18" charset="0"/>
              </a:rPr>
              <a:t> (int s,int n)</a:t>
            </a:r>
          </a:p>
          <a:p>
            <a:pPr eaLnBrk="1" hangingPunct="1"/>
            <a:r>
              <a:rPr kumimoji="1" lang="en-US" altLang="zh-CN" sz="2400">
                <a:latin typeface="Times New Roman" pitchFamily="18" charset="0"/>
              </a:rPr>
              <a:t>{</a:t>
            </a:r>
          </a:p>
          <a:p>
            <a:pPr eaLnBrk="1" hangingPunct="1"/>
            <a:r>
              <a:rPr kumimoji="1" lang="en-US" altLang="zh-CN" sz="2400">
                <a:latin typeface="Times New Roman" pitchFamily="18" charset="0"/>
              </a:rPr>
              <a:t>  struct NodeBag  x;</a:t>
            </a:r>
          </a:p>
          <a:p>
            <a:pPr eaLnBrk="1" hangingPunct="1"/>
            <a:r>
              <a:rPr kumimoji="1" lang="en-US" altLang="zh-CN" sz="2400">
                <a:latin typeface="Times New Roman" pitchFamily="18" charset="0"/>
              </a:rPr>
              <a:t>  PSeqStack st;</a:t>
            </a:r>
          </a:p>
          <a:p>
            <a:pPr eaLnBrk="1" hangingPunct="1"/>
            <a:r>
              <a:rPr kumimoji="1" lang="en-US" altLang="zh-CN" sz="2400">
                <a:latin typeface="Times New Roman" pitchFamily="18" charset="0"/>
              </a:rPr>
              <a:t>  st = createEmptyStack_seq( );</a:t>
            </a:r>
          </a:p>
          <a:p>
            <a:pPr eaLnBrk="1" hangingPunct="1"/>
            <a:r>
              <a:rPr kumimoji="1" lang="en-US" altLang="zh-CN" sz="2400">
                <a:solidFill>
                  <a:srgbClr val="33CC33"/>
                </a:solidFill>
                <a:latin typeface="Times New Roman" pitchFamily="18" charset="0"/>
              </a:rPr>
              <a:t>  /* entry0:  </a:t>
            </a:r>
            <a:r>
              <a:rPr kumimoji="1" lang="zh-CN" altLang="en-US" sz="2400">
                <a:solidFill>
                  <a:srgbClr val="33CC33"/>
                </a:solidFill>
                <a:latin typeface="Times New Roman" pitchFamily="18" charset="0"/>
              </a:rPr>
              <a:t>初始调用入口 *</a:t>
            </a:r>
            <a:r>
              <a:rPr kumimoji="1" lang="en-US" altLang="zh-CN" sz="2400">
                <a:solidFill>
                  <a:srgbClr val="33CC33"/>
                </a:solidFill>
                <a:latin typeface="Times New Roman" pitchFamily="18" charset="0"/>
              </a:rPr>
              <a:t>/</a:t>
            </a:r>
          </a:p>
          <a:p>
            <a:pPr eaLnBrk="1" hangingPunct="1"/>
            <a:r>
              <a:rPr kumimoji="1" lang="en-US" altLang="zh-CN" sz="2400">
                <a:latin typeface="Times New Roman" pitchFamily="18" charset="0"/>
              </a:rPr>
              <a:t>    x.s = s;</a:t>
            </a:r>
          </a:p>
          <a:p>
            <a:pPr eaLnBrk="1" hangingPunct="1"/>
            <a:r>
              <a:rPr kumimoji="1" lang="en-US" altLang="zh-CN" sz="2400">
                <a:latin typeface="Times New Roman" pitchFamily="18" charset="0"/>
              </a:rPr>
              <a:t>    x.n = n;</a:t>
            </a:r>
          </a:p>
          <a:p>
            <a:pPr eaLnBrk="1" hangingPunct="1"/>
            <a:r>
              <a:rPr kumimoji="1" lang="en-US" altLang="zh-CN" sz="2400">
                <a:latin typeface="Times New Roman" pitchFamily="18" charset="0"/>
              </a:rPr>
              <a:t>    x.r = 1;</a:t>
            </a:r>
          </a:p>
          <a:p>
            <a:pPr eaLnBrk="1" hangingPunct="1"/>
            <a:r>
              <a:rPr kumimoji="1" lang="en-US" altLang="zh-CN" sz="2400">
                <a:latin typeface="Times New Roman" pitchFamily="18" charset="0"/>
              </a:rPr>
              <a:t>    push_seq (st, x);</a:t>
            </a:r>
          </a:p>
        </p:txBody>
      </p:sp>
      <p:sp>
        <p:nvSpPr>
          <p:cNvPr id="97285" name="Rectangle 6"/>
          <p:cNvSpPr>
            <a:spLocks noChangeArrowheads="1"/>
          </p:cNvSpPr>
          <p:nvPr/>
        </p:nvSpPr>
        <p:spPr bwMode="auto">
          <a:xfrm>
            <a:off x="323850" y="1914525"/>
            <a:ext cx="4679950" cy="457200"/>
          </a:xfrm>
          <a:prstGeom prst="rect">
            <a:avLst/>
          </a:prstGeom>
          <a:solidFill>
            <a:srgbClr val="0033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400">
                <a:solidFill>
                  <a:srgbClr val="FFFF00"/>
                </a:solidFill>
                <a:latin typeface="Times New Roman" pitchFamily="18" charset="0"/>
              </a:rPr>
              <a:t>算法</a:t>
            </a:r>
            <a:r>
              <a:rPr kumimoji="1" lang="en-US" altLang="zh-CN" sz="2400">
                <a:solidFill>
                  <a:srgbClr val="FFFF00"/>
                </a:solidFill>
                <a:latin typeface="Times New Roman" pitchFamily="18" charset="0"/>
              </a:rPr>
              <a:t>3.14 </a:t>
            </a:r>
            <a:r>
              <a:rPr kumimoji="1" lang="zh-CN" altLang="en-US" sz="2400">
                <a:solidFill>
                  <a:srgbClr val="FFFF00"/>
                </a:solidFill>
                <a:latin typeface="Times New Roman" pitchFamily="18" charset="0"/>
              </a:rPr>
              <a:t>背包问题的非递归算法   </a:t>
            </a:r>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2"/>
          <p:cNvSpPr>
            <a:spLocks noGrp="1"/>
          </p:cNvSpPr>
          <p:nvPr>
            <p:ph type="ftr" sz="quarter" idx="11"/>
          </p:nvPr>
        </p:nvSpPr>
        <p:spPr/>
        <p:txBody>
          <a:bodyPr/>
          <a:lstStyle/>
          <a:p>
            <a:pPr>
              <a:defRPr/>
            </a:pPr>
            <a:endParaRPr lang="en-US" altLang="zh-CN"/>
          </a:p>
          <a:p>
            <a:pPr>
              <a:defRPr/>
            </a:pPr>
            <a:r>
              <a:rPr lang="en-US" altLang="zh-CN"/>
              <a:t>Prof. Q. Wang</a:t>
            </a:r>
          </a:p>
        </p:txBody>
      </p:sp>
      <p:sp>
        <p:nvSpPr>
          <p:cNvPr id="98307" name="Rectangle 2"/>
          <p:cNvSpPr>
            <a:spLocks noChangeArrowheads="1"/>
          </p:cNvSpPr>
          <p:nvPr/>
        </p:nvSpPr>
        <p:spPr bwMode="auto">
          <a:xfrm>
            <a:off x="73025" y="381000"/>
            <a:ext cx="9036050" cy="593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kumimoji="1" lang="en-US" altLang="zh-CN" sz="2400">
                <a:latin typeface="Times New Roman" pitchFamily="18" charset="0"/>
              </a:rPr>
              <a:t>  entry1:  	</a:t>
            </a:r>
            <a:r>
              <a:rPr kumimoji="1" lang="en-US" altLang="zh-CN" sz="2400">
                <a:solidFill>
                  <a:srgbClr val="33CC33"/>
                </a:solidFill>
                <a:latin typeface="Times New Roman" pitchFamily="18" charset="0"/>
              </a:rPr>
              <a:t>/* </a:t>
            </a:r>
            <a:r>
              <a:rPr kumimoji="1" lang="zh-CN" altLang="en-US" sz="2400">
                <a:solidFill>
                  <a:srgbClr val="33CC33"/>
                </a:solidFill>
                <a:latin typeface="Times New Roman" pitchFamily="18" charset="0"/>
              </a:rPr>
              <a:t>递归调用入口 *</a:t>
            </a:r>
            <a:r>
              <a:rPr kumimoji="1" lang="en-US" altLang="zh-CN" sz="2400">
                <a:solidFill>
                  <a:srgbClr val="33CC33"/>
                </a:solidFill>
                <a:latin typeface="Times New Roman" pitchFamily="18" charset="0"/>
              </a:rPr>
              <a:t>/</a:t>
            </a:r>
          </a:p>
          <a:p>
            <a:pPr eaLnBrk="0" hangingPunct="0"/>
            <a:r>
              <a:rPr kumimoji="1" lang="en-US" altLang="zh-CN" sz="2400">
                <a:latin typeface="Times New Roman" pitchFamily="18" charset="0"/>
              </a:rPr>
              <a:t>  	if (top_seq(st).s == 0)</a:t>
            </a:r>
          </a:p>
          <a:p>
            <a:pPr eaLnBrk="0" hangingPunct="0"/>
            <a:r>
              <a:rPr kumimoji="1" lang="en-US" altLang="zh-CN" sz="2400">
                <a:latin typeface="Times New Roman" pitchFamily="18" charset="0"/>
              </a:rPr>
              <a:t>	{     st-&gt;s[st-&gt;top].k = TRUE;</a:t>
            </a:r>
          </a:p>
          <a:p>
            <a:pPr eaLnBrk="0" hangingPunct="0"/>
            <a:r>
              <a:rPr kumimoji="1" lang="en-US" altLang="zh-CN" sz="2400">
                <a:latin typeface="Times New Roman" pitchFamily="18" charset="0"/>
              </a:rPr>
              <a:t>	       goto exit2;</a:t>
            </a:r>
          </a:p>
          <a:p>
            <a:pPr eaLnBrk="0" hangingPunct="0"/>
            <a:r>
              <a:rPr kumimoji="1" lang="en-US" altLang="zh-CN" sz="2400">
                <a:latin typeface="Times New Roman" pitchFamily="18" charset="0"/>
              </a:rPr>
              <a:t>	}</a:t>
            </a:r>
          </a:p>
          <a:p>
            <a:pPr eaLnBrk="0" hangingPunct="0"/>
            <a:r>
              <a:rPr kumimoji="1" lang="en-US" altLang="zh-CN" sz="2400">
                <a:latin typeface="Times New Roman" pitchFamily="18" charset="0"/>
              </a:rPr>
              <a:t>	else if (top_seq(st).s&lt;0 || (top_seq(st).s&gt;0 &amp;&amp; top_seq(st).n&lt;1))</a:t>
            </a:r>
          </a:p>
          <a:p>
            <a:pPr eaLnBrk="0" hangingPunct="0"/>
            <a:r>
              <a:rPr kumimoji="1" lang="en-US" altLang="zh-CN" sz="2400">
                <a:latin typeface="Times New Roman" pitchFamily="18" charset="0"/>
              </a:rPr>
              <a:t>	{      st-&gt;s[st-&gt;top].k = FALSE;</a:t>
            </a:r>
          </a:p>
          <a:p>
            <a:pPr eaLnBrk="0" hangingPunct="0"/>
            <a:r>
              <a:rPr kumimoji="1" lang="en-US" altLang="zh-CN" sz="2400">
                <a:latin typeface="Times New Roman" pitchFamily="18" charset="0"/>
              </a:rPr>
              <a:t>                goto exit2;</a:t>
            </a:r>
          </a:p>
          <a:p>
            <a:pPr eaLnBrk="0" hangingPunct="0"/>
            <a:r>
              <a:rPr kumimoji="1" lang="en-US" altLang="zh-CN" sz="2400">
                <a:latin typeface="Times New Roman" pitchFamily="18" charset="0"/>
              </a:rPr>
              <a:t>	}</a:t>
            </a:r>
          </a:p>
          <a:p>
            <a:pPr eaLnBrk="0" hangingPunct="0"/>
            <a:r>
              <a:rPr kumimoji="1" lang="en-US" altLang="zh-CN" sz="2400">
                <a:latin typeface="Times New Roman" pitchFamily="18" charset="0"/>
              </a:rPr>
              <a:t>	else</a:t>
            </a:r>
          </a:p>
          <a:p>
            <a:pPr eaLnBrk="0" hangingPunct="0"/>
            <a:r>
              <a:rPr kumimoji="1" lang="en-US" altLang="zh-CN" sz="2400">
                <a:latin typeface="Times New Roman" pitchFamily="18" charset="0"/>
              </a:rPr>
              <a:t>	{     x.s = top_seq(st).s - w[top_seq(st).n-1];</a:t>
            </a:r>
          </a:p>
          <a:p>
            <a:pPr eaLnBrk="0" hangingPunct="0"/>
            <a:r>
              <a:rPr kumimoji="1" lang="en-US" altLang="zh-CN" sz="2400">
                <a:latin typeface="Times New Roman" pitchFamily="18" charset="0"/>
              </a:rPr>
              <a:t>	       x.n = top_seq(st).n - 1;</a:t>
            </a:r>
          </a:p>
          <a:p>
            <a:pPr eaLnBrk="0" hangingPunct="0"/>
            <a:r>
              <a:rPr kumimoji="1" lang="en-US" altLang="zh-CN" sz="2400">
                <a:latin typeface="Times New Roman" pitchFamily="18" charset="0"/>
              </a:rPr>
              <a:t>	       x.r = 2;</a:t>
            </a:r>
          </a:p>
          <a:p>
            <a:pPr eaLnBrk="0" hangingPunct="0"/>
            <a:r>
              <a:rPr kumimoji="1" lang="en-US" altLang="zh-CN" sz="2400">
                <a:latin typeface="Times New Roman" pitchFamily="18" charset="0"/>
              </a:rPr>
              <a:t>	       push_seq(st,x);</a:t>
            </a:r>
          </a:p>
          <a:p>
            <a:pPr eaLnBrk="0" hangingPunct="0"/>
            <a:r>
              <a:rPr kumimoji="1" lang="en-US" altLang="zh-CN" sz="2400">
                <a:latin typeface="Times New Roman" pitchFamily="18" charset="0"/>
              </a:rPr>
              <a:t>	       goto entry1;</a:t>
            </a:r>
          </a:p>
          <a:p>
            <a:pPr eaLnBrk="0" hangingPunct="0"/>
            <a:r>
              <a:rPr kumimoji="1" lang="en-US" altLang="zh-CN" sz="2400">
                <a:latin typeface="Times New Roman" pitchFamily="18" charset="0"/>
              </a:rPr>
              <a:t>	}</a:t>
            </a:r>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2"/>
          <p:cNvSpPr>
            <a:spLocks noGrp="1"/>
          </p:cNvSpPr>
          <p:nvPr>
            <p:ph type="ftr" sz="quarter" idx="11"/>
          </p:nvPr>
        </p:nvSpPr>
        <p:spPr/>
        <p:txBody>
          <a:bodyPr/>
          <a:lstStyle/>
          <a:p>
            <a:pPr>
              <a:defRPr/>
            </a:pPr>
            <a:endParaRPr lang="en-US" altLang="zh-CN"/>
          </a:p>
          <a:p>
            <a:pPr>
              <a:defRPr/>
            </a:pPr>
            <a:r>
              <a:rPr lang="en-US" altLang="zh-CN"/>
              <a:t>Prof. Q. Wang</a:t>
            </a:r>
          </a:p>
        </p:txBody>
      </p:sp>
      <p:sp>
        <p:nvSpPr>
          <p:cNvPr id="99331" name="Rectangle 2"/>
          <p:cNvSpPr>
            <a:spLocks noChangeArrowheads="1"/>
          </p:cNvSpPr>
          <p:nvPr/>
        </p:nvSpPr>
        <p:spPr bwMode="auto">
          <a:xfrm>
            <a:off x="107950" y="77788"/>
            <a:ext cx="8999538" cy="6740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kumimoji="1" lang="en-US" altLang="zh-CN" sz="2400" dirty="0" err="1">
                <a:latin typeface="Times New Roman" pitchFamily="18" charset="0"/>
              </a:rPr>
              <a:t>exit2</a:t>
            </a:r>
            <a:r>
              <a:rPr kumimoji="1" lang="en-US" altLang="zh-CN" sz="2400" dirty="0">
                <a:latin typeface="Times New Roman" pitchFamily="18" charset="0"/>
              </a:rPr>
              <a:t>:  </a:t>
            </a:r>
            <a:r>
              <a:rPr kumimoji="1" lang="en-US" altLang="zh-CN" sz="2400" dirty="0">
                <a:solidFill>
                  <a:srgbClr val="33CC33"/>
                </a:solidFill>
                <a:latin typeface="Times New Roman" pitchFamily="18" charset="0"/>
              </a:rPr>
              <a:t>/* </a:t>
            </a:r>
            <a:r>
              <a:rPr kumimoji="1" lang="zh-CN" altLang="en-US" sz="2400" dirty="0">
                <a:solidFill>
                  <a:srgbClr val="33CC33"/>
                </a:solidFill>
                <a:latin typeface="Times New Roman" pitchFamily="18" charset="0"/>
              </a:rPr>
              <a:t>返回处理 *</a:t>
            </a:r>
            <a:r>
              <a:rPr kumimoji="1" lang="en-US" altLang="zh-CN" sz="2400" dirty="0">
                <a:solidFill>
                  <a:srgbClr val="33CC33"/>
                </a:solidFill>
                <a:latin typeface="Times New Roman" pitchFamily="18" charset="0"/>
              </a:rPr>
              <a:t>/</a:t>
            </a:r>
          </a:p>
          <a:p>
            <a:pPr eaLnBrk="0" hangingPunct="0"/>
            <a:r>
              <a:rPr kumimoji="1" lang="en-US" altLang="zh-CN" sz="2400" dirty="0">
                <a:latin typeface="Times New Roman" pitchFamily="18" charset="0"/>
              </a:rPr>
              <a:t>    x = </a:t>
            </a:r>
            <a:r>
              <a:rPr kumimoji="1" lang="en-US" altLang="zh-CN" sz="2400" dirty="0" err="1">
                <a:latin typeface="Times New Roman" pitchFamily="18" charset="0"/>
              </a:rPr>
              <a:t>top_seq</a:t>
            </a:r>
            <a:r>
              <a:rPr kumimoji="1" lang="en-US" altLang="zh-CN" sz="2400" dirty="0">
                <a:latin typeface="Times New Roman" pitchFamily="18" charset="0"/>
              </a:rPr>
              <a:t>(</a:t>
            </a:r>
            <a:r>
              <a:rPr kumimoji="1" lang="en-US" altLang="zh-CN" sz="2400" dirty="0" err="1">
                <a:latin typeface="Times New Roman" pitchFamily="18" charset="0"/>
              </a:rPr>
              <a:t>st</a:t>
            </a:r>
            <a:r>
              <a:rPr kumimoji="1" lang="en-US" altLang="zh-CN" sz="2400" dirty="0">
                <a:latin typeface="Times New Roman" pitchFamily="18" charset="0"/>
              </a:rPr>
              <a:t>);  </a:t>
            </a:r>
            <a:r>
              <a:rPr kumimoji="1" lang="en-US" altLang="zh-CN" sz="2400" dirty="0" err="1">
                <a:latin typeface="Times New Roman" pitchFamily="18" charset="0"/>
              </a:rPr>
              <a:t>pop_seq</a:t>
            </a:r>
            <a:r>
              <a:rPr kumimoji="1" lang="en-US" altLang="zh-CN" sz="2400" dirty="0">
                <a:latin typeface="Times New Roman" pitchFamily="18" charset="0"/>
              </a:rPr>
              <a:t>(</a:t>
            </a:r>
            <a:r>
              <a:rPr kumimoji="1" lang="en-US" altLang="zh-CN" sz="2400" dirty="0" err="1">
                <a:latin typeface="Times New Roman" pitchFamily="18" charset="0"/>
              </a:rPr>
              <a:t>st</a:t>
            </a:r>
            <a:r>
              <a:rPr kumimoji="1" lang="en-US" altLang="zh-CN" sz="2400" dirty="0">
                <a:latin typeface="Times New Roman" pitchFamily="18" charset="0"/>
              </a:rPr>
              <a:t>);</a:t>
            </a:r>
          </a:p>
          <a:p>
            <a:pPr eaLnBrk="0" hangingPunct="0"/>
            <a:r>
              <a:rPr kumimoji="1" lang="en-US" altLang="zh-CN" sz="2400" dirty="0">
                <a:latin typeface="Times New Roman" pitchFamily="18" charset="0"/>
              </a:rPr>
              <a:t>    switch  (</a:t>
            </a:r>
            <a:r>
              <a:rPr kumimoji="1" lang="en-US" altLang="zh-CN" sz="2400" dirty="0" err="1">
                <a:latin typeface="Times New Roman" pitchFamily="18" charset="0"/>
              </a:rPr>
              <a:t>x.r</a:t>
            </a:r>
            <a:r>
              <a:rPr kumimoji="1" lang="en-US" altLang="zh-CN" sz="2400" dirty="0">
                <a:latin typeface="Times New Roman" pitchFamily="18" charset="0"/>
              </a:rPr>
              <a:t>)</a:t>
            </a:r>
          </a:p>
          <a:p>
            <a:pPr eaLnBrk="0" hangingPunct="0"/>
            <a:r>
              <a:rPr kumimoji="1" lang="en-US" altLang="zh-CN" sz="2400" dirty="0">
                <a:latin typeface="Times New Roman" pitchFamily="18" charset="0"/>
              </a:rPr>
              <a:t>    {   case 1: return(</a:t>
            </a:r>
            <a:r>
              <a:rPr kumimoji="1" lang="en-US" altLang="zh-CN" sz="2400" dirty="0" err="1">
                <a:latin typeface="Times New Roman" pitchFamily="18" charset="0"/>
              </a:rPr>
              <a:t>x.k</a:t>
            </a:r>
            <a:r>
              <a:rPr kumimoji="1" lang="en-US" altLang="zh-CN" sz="2400" dirty="0">
                <a:latin typeface="Times New Roman" pitchFamily="18" charset="0"/>
              </a:rPr>
              <a:t>);</a:t>
            </a:r>
          </a:p>
          <a:p>
            <a:pPr eaLnBrk="0" hangingPunct="0"/>
            <a:r>
              <a:rPr kumimoji="1" lang="en-US" altLang="zh-CN" sz="2400" dirty="0">
                <a:latin typeface="Times New Roman" pitchFamily="18" charset="0"/>
              </a:rPr>
              <a:t>         case 2: </a:t>
            </a:r>
            <a:r>
              <a:rPr kumimoji="1" lang="en-US" altLang="zh-CN" sz="2400" dirty="0" err="1">
                <a:latin typeface="Times New Roman" pitchFamily="18" charset="0"/>
              </a:rPr>
              <a:t>goto</a:t>
            </a:r>
            <a:r>
              <a:rPr kumimoji="1" lang="en-US" altLang="zh-CN" sz="2400" dirty="0">
                <a:latin typeface="Times New Roman" pitchFamily="18" charset="0"/>
              </a:rPr>
              <a:t>  </a:t>
            </a:r>
            <a:r>
              <a:rPr kumimoji="1" lang="en-US" altLang="zh-CN" sz="2400" dirty="0" err="1">
                <a:latin typeface="Times New Roman" pitchFamily="18" charset="0"/>
              </a:rPr>
              <a:t>L3</a:t>
            </a:r>
            <a:r>
              <a:rPr kumimoji="1" lang="en-US" altLang="zh-CN" sz="2400" dirty="0">
                <a:latin typeface="Times New Roman" pitchFamily="18" charset="0"/>
              </a:rPr>
              <a:t>;</a:t>
            </a:r>
          </a:p>
          <a:p>
            <a:pPr eaLnBrk="0" hangingPunct="0"/>
            <a:r>
              <a:rPr kumimoji="1" lang="en-US" altLang="zh-CN" sz="2400" dirty="0">
                <a:latin typeface="Times New Roman" pitchFamily="18" charset="0"/>
              </a:rPr>
              <a:t>         case 3: </a:t>
            </a:r>
            <a:r>
              <a:rPr kumimoji="1" lang="en-US" altLang="zh-CN" sz="2400" dirty="0" err="1">
                <a:latin typeface="Times New Roman" pitchFamily="18" charset="0"/>
              </a:rPr>
              <a:t>goto</a:t>
            </a:r>
            <a:r>
              <a:rPr kumimoji="1" lang="en-US" altLang="zh-CN" sz="2400" dirty="0">
                <a:latin typeface="Times New Roman" pitchFamily="18" charset="0"/>
              </a:rPr>
              <a:t>  </a:t>
            </a:r>
            <a:r>
              <a:rPr kumimoji="1" lang="en-US" altLang="zh-CN" sz="2400" dirty="0" err="1">
                <a:latin typeface="Times New Roman" pitchFamily="18" charset="0"/>
              </a:rPr>
              <a:t>L4</a:t>
            </a:r>
            <a:r>
              <a:rPr kumimoji="1" lang="en-US" altLang="zh-CN" sz="2400" dirty="0">
                <a:latin typeface="Times New Roman" pitchFamily="18" charset="0"/>
              </a:rPr>
              <a:t>;</a:t>
            </a:r>
          </a:p>
          <a:p>
            <a:pPr eaLnBrk="0" hangingPunct="0"/>
            <a:r>
              <a:rPr kumimoji="1" lang="en-US" altLang="zh-CN" sz="2400" dirty="0">
                <a:latin typeface="Times New Roman" pitchFamily="18" charset="0"/>
              </a:rPr>
              <a:t>    }</a:t>
            </a:r>
          </a:p>
          <a:p>
            <a:pPr eaLnBrk="0" hangingPunct="0"/>
            <a:r>
              <a:rPr kumimoji="1" lang="en-US" altLang="zh-CN" sz="2400" dirty="0" err="1">
                <a:latin typeface="Times New Roman" pitchFamily="18" charset="0"/>
              </a:rPr>
              <a:t>L3</a:t>
            </a:r>
            <a:r>
              <a:rPr kumimoji="1" lang="en-US" altLang="zh-CN" sz="2400" dirty="0">
                <a:latin typeface="Times New Roman" pitchFamily="18" charset="0"/>
              </a:rPr>
              <a:t>:  </a:t>
            </a:r>
            <a:r>
              <a:rPr kumimoji="1" lang="en-US" altLang="zh-CN" sz="2400" dirty="0">
                <a:solidFill>
                  <a:srgbClr val="33CC33"/>
                </a:solidFill>
                <a:latin typeface="Times New Roman" pitchFamily="18" charset="0"/>
              </a:rPr>
              <a:t>/* </a:t>
            </a:r>
            <a:r>
              <a:rPr kumimoji="1" lang="zh-CN" altLang="en-US" sz="2400" dirty="0">
                <a:solidFill>
                  <a:srgbClr val="33CC33"/>
                </a:solidFill>
                <a:latin typeface="Times New Roman" pitchFamily="18" charset="0"/>
              </a:rPr>
              <a:t>继续处理</a:t>
            </a:r>
            <a:r>
              <a:rPr kumimoji="1" lang="en-US" altLang="zh-CN" sz="2400" dirty="0">
                <a:solidFill>
                  <a:srgbClr val="33CC33"/>
                </a:solidFill>
                <a:latin typeface="Times New Roman" pitchFamily="18" charset="0"/>
              </a:rPr>
              <a:t>1 */</a:t>
            </a:r>
          </a:p>
          <a:p>
            <a:pPr eaLnBrk="0" hangingPunct="0"/>
            <a:r>
              <a:rPr kumimoji="1" lang="en-US" altLang="zh-CN" sz="2400" dirty="0">
                <a:latin typeface="Times New Roman" pitchFamily="18" charset="0"/>
              </a:rPr>
              <a:t>    if (</a:t>
            </a:r>
            <a:r>
              <a:rPr kumimoji="1" lang="en-US" altLang="zh-CN" sz="2400" dirty="0" err="1">
                <a:latin typeface="Times New Roman" pitchFamily="18" charset="0"/>
              </a:rPr>
              <a:t>x.k</a:t>
            </a:r>
            <a:r>
              <a:rPr kumimoji="1" lang="en-US" altLang="zh-CN" sz="2400" dirty="0">
                <a:latin typeface="Times New Roman" pitchFamily="18" charset="0"/>
              </a:rPr>
              <a:t> == TRUE){  </a:t>
            </a:r>
          </a:p>
          <a:p>
            <a:pPr eaLnBrk="0" hangingPunct="0"/>
            <a:r>
              <a:rPr kumimoji="1" lang="en-US" altLang="zh-CN" sz="2400" dirty="0">
                <a:latin typeface="Times New Roman" pitchFamily="18" charset="0"/>
              </a:rPr>
              <a:t>        </a:t>
            </a:r>
            <a:r>
              <a:rPr kumimoji="1" lang="en-US" altLang="zh-CN" sz="2400" dirty="0" err="1" smtClean="0">
                <a:latin typeface="Times New Roman" pitchFamily="18" charset="0"/>
              </a:rPr>
              <a:t>st</a:t>
            </a:r>
            <a:r>
              <a:rPr kumimoji="1" lang="en-US" altLang="zh-CN" sz="2400" dirty="0" smtClean="0">
                <a:latin typeface="Times New Roman" pitchFamily="18" charset="0"/>
              </a:rPr>
              <a:t>-</a:t>
            </a:r>
            <a:r>
              <a:rPr kumimoji="1" lang="en-US" altLang="zh-CN" sz="2400" dirty="0">
                <a:latin typeface="Times New Roman" pitchFamily="18" charset="0"/>
              </a:rPr>
              <a:t>&gt;s[</a:t>
            </a:r>
            <a:r>
              <a:rPr kumimoji="1" lang="en-US" altLang="zh-CN" sz="2400" dirty="0" err="1">
                <a:latin typeface="Times New Roman" pitchFamily="18" charset="0"/>
              </a:rPr>
              <a:t>st</a:t>
            </a:r>
            <a:r>
              <a:rPr kumimoji="1" lang="en-US" altLang="zh-CN" sz="2400" dirty="0">
                <a:latin typeface="Times New Roman" pitchFamily="18" charset="0"/>
              </a:rPr>
              <a:t>-&gt;top].k = TRUE;</a:t>
            </a:r>
          </a:p>
          <a:p>
            <a:pPr eaLnBrk="0" hangingPunct="0"/>
            <a:r>
              <a:rPr kumimoji="1" lang="en-US" altLang="zh-CN" sz="2400" dirty="0">
                <a:latin typeface="Times New Roman" pitchFamily="18" charset="0"/>
              </a:rPr>
              <a:t>        </a:t>
            </a:r>
            <a:r>
              <a:rPr kumimoji="1" lang="en-US" altLang="zh-CN" sz="2400" dirty="0" err="1" smtClean="0">
                <a:latin typeface="Times New Roman" pitchFamily="18" charset="0"/>
              </a:rPr>
              <a:t>printf</a:t>
            </a:r>
            <a:r>
              <a:rPr kumimoji="1" lang="en-US" altLang="zh-CN" sz="2400" dirty="0">
                <a:latin typeface="Times New Roman" pitchFamily="18" charset="0"/>
              </a:rPr>
              <a:t>("result n=%d , w=%d \n", </a:t>
            </a:r>
            <a:r>
              <a:rPr kumimoji="1" lang="en-US" altLang="zh-CN" sz="2400" dirty="0" err="1">
                <a:latin typeface="Times New Roman" pitchFamily="18" charset="0"/>
              </a:rPr>
              <a:t>top_seq</a:t>
            </a:r>
            <a:r>
              <a:rPr kumimoji="1" lang="en-US" altLang="zh-CN" sz="2400" dirty="0">
                <a:latin typeface="Times New Roman" pitchFamily="18" charset="0"/>
              </a:rPr>
              <a:t>(</a:t>
            </a:r>
            <a:r>
              <a:rPr kumimoji="1" lang="en-US" altLang="zh-CN" sz="2400" dirty="0" err="1">
                <a:latin typeface="Times New Roman" pitchFamily="18" charset="0"/>
              </a:rPr>
              <a:t>st</a:t>
            </a:r>
            <a:r>
              <a:rPr kumimoji="1" lang="en-US" altLang="zh-CN" sz="2400" dirty="0">
                <a:latin typeface="Times New Roman" pitchFamily="18" charset="0"/>
              </a:rPr>
              <a:t>).</a:t>
            </a:r>
            <a:r>
              <a:rPr kumimoji="1" lang="en-US" altLang="zh-CN" sz="2400" dirty="0" err="1">
                <a:latin typeface="Times New Roman" pitchFamily="18" charset="0"/>
              </a:rPr>
              <a:t>n,w</a:t>
            </a:r>
            <a:r>
              <a:rPr kumimoji="1" lang="en-US" altLang="zh-CN" sz="2400" dirty="0">
                <a:latin typeface="Times New Roman" pitchFamily="18" charset="0"/>
              </a:rPr>
              <a:t>[</a:t>
            </a:r>
            <a:r>
              <a:rPr kumimoji="1" lang="en-US" altLang="zh-CN" sz="2400" dirty="0" err="1">
                <a:latin typeface="Times New Roman" pitchFamily="18" charset="0"/>
              </a:rPr>
              <a:t>top_seq</a:t>
            </a:r>
            <a:r>
              <a:rPr kumimoji="1" lang="en-US" altLang="zh-CN" sz="2400" dirty="0">
                <a:latin typeface="Times New Roman" pitchFamily="18" charset="0"/>
              </a:rPr>
              <a:t>(</a:t>
            </a:r>
            <a:r>
              <a:rPr kumimoji="1" lang="en-US" altLang="zh-CN" sz="2400" dirty="0" err="1">
                <a:latin typeface="Times New Roman" pitchFamily="18" charset="0"/>
              </a:rPr>
              <a:t>st</a:t>
            </a:r>
            <a:r>
              <a:rPr kumimoji="1" lang="en-US" altLang="zh-CN" sz="2400" dirty="0">
                <a:latin typeface="Times New Roman" pitchFamily="18" charset="0"/>
              </a:rPr>
              <a:t>).n-1]);</a:t>
            </a:r>
          </a:p>
          <a:p>
            <a:pPr eaLnBrk="0" hangingPunct="0"/>
            <a:r>
              <a:rPr kumimoji="1" lang="en-US" altLang="zh-CN" sz="2400" dirty="0">
                <a:latin typeface="Times New Roman" pitchFamily="18" charset="0"/>
              </a:rPr>
              <a:t>        </a:t>
            </a:r>
            <a:r>
              <a:rPr kumimoji="1" lang="en-US" altLang="zh-CN" sz="2400" dirty="0" err="1" smtClean="0">
                <a:latin typeface="Times New Roman" pitchFamily="18" charset="0"/>
              </a:rPr>
              <a:t>goto</a:t>
            </a:r>
            <a:r>
              <a:rPr kumimoji="1" lang="en-US" altLang="zh-CN" sz="2400" dirty="0" smtClean="0">
                <a:latin typeface="Times New Roman" pitchFamily="18" charset="0"/>
              </a:rPr>
              <a:t>  </a:t>
            </a:r>
            <a:r>
              <a:rPr kumimoji="1" lang="en-US" altLang="zh-CN" sz="2400" dirty="0" err="1">
                <a:latin typeface="Times New Roman" pitchFamily="18" charset="0"/>
              </a:rPr>
              <a:t>exit2</a:t>
            </a:r>
            <a:r>
              <a:rPr kumimoji="1" lang="en-US" altLang="zh-CN" sz="2400" dirty="0">
                <a:latin typeface="Times New Roman" pitchFamily="18" charset="0"/>
              </a:rPr>
              <a:t>;</a:t>
            </a:r>
          </a:p>
          <a:p>
            <a:pPr eaLnBrk="0" hangingPunct="0"/>
            <a:r>
              <a:rPr kumimoji="1" lang="en-US" altLang="zh-CN" sz="2400" dirty="0">
                <a:latin typeface="Times New Roman" pitchFamily="18" charset="0"/>
              </a:rPr>
              <a:t>    }</a:t>
            </a:r>
          </a:p>
          <a:p>
            <a:r>
              <a:rPr kumimoji="1" lang="en-US" altLang="zh-CN" sz="2400" dirty="0">
                <a:latin typeface="Times New Roman" pitchFamily="18" charset="0"/>
              </a:rPr>
              <a:t>    else {   </a:t>
            </a:r>
            <a:endParaRPr kumimoji="1" lang="en-US" altLang="zh-CN" sz="2400" dirty="0" smtClean="0">
              <a:latin typeface="Times New Roman" pitchFamily="18" charset="0"/>
            </a:endParaRPr>
          </a:p>
          <a:p>
            <a:r>
              <a:rPr kumimoji="1" lang="en-US" altLang="zh-CN" sz="2400" dirty="0" smtClean="0">
                <a:latin typeface="Times New Roman" pitchFamily="18" charset="0"/>
              </a:rPr>
              <a:t>        </a:t>
            </a:r>
            <a:r>
              <a:rPr kumimoji="1" lang="en-US" altLang="zh-CN" sz="2400" dirty="0" err="1" smtClean="0">
                <a:latin typeface="Times New Roman" pitchFamily="18" charset="0"/>
              </a:rPr>
              <a:t>x.s</a:t>
            </a:r>
            <a:r>
              <a:rPr kumimoji="1" lang="en-US" altLang="zh-CN" sz="2400" dirty="0" smtClean="0">
                <a:latin typeface="Times New Roman" pitchFamily="18" charset="0"/>
              </a:rPr>
              <a:t> </a:t>
            </a:r>
            <a:r>
              <a:rPr kumimoji="1" lang="en-US" altLang="zh-CN" sz="2400" dirty="0">
                <a:latin typeface="Times New Roman" pitchFamily="18" charset="0"/>
              </a:rPr>
              <a:t>= </a:t>
            </a:r>
            <a:r>
              <a:rPr kumimoji="1" lang="en-US" altLang="zh-CN" sz="2400" dirty="0" err="1">
                <a:latin typeface="Times New Roman" pitchFamily="18" charset="0"/>
              </a:rPr>
              <a:t>top_seq</a:t>
            </a:r>
            <a:r>
              <a:rPr kumimoji="1" lang="en-US" altLang="zh-CN" sz="2400" dirty="0">
                <a:latin typeface="Times New Roman" pitchFamily="18" charset="0"/>
              </a:rPr>
              <a:t>(</a:t>
            </a:r>
            <a:r>
              <a:rPr kumimoji="1" lang="en-US" altLang="zh-CN" sz="2400" dirty="0" err="1">
                <a:latin typeface="Times New Roman" pitchFamily="18" charset="0"/>
              </a:rPr>
              <a:t>st</a:t>
            </a:r>
            <a:r>
              <a:rPr kumimoji="1" lang="en-US" altLang="zh-CN" sz="2400" dirty="0">
                <a:latin typeface="Times New Roman" pitchFamily="18" charset="0"/>
              </a:rPr>
              <a:t>).s;   </a:t>
            </a:r>
            <a:r>
              <a:rPr kumimoji="1" lang="en-US" altLang="zh-CN" sz="2400" dirty="0" err="1">
                <a:latin typeface="Times New Roman" pitchFamily="18" charset="0"/>
              </a:rPr>
              <a:t>x.n</a:t>
            </a:r>
            <a:r>
              <a:rPr kumimoji="1" lang="en-US" altLang="zh-CN" sz="2400" dirty="0">
                <a:latin typeface="Times New Roman" pitchFamily="18" charset="0"/>
              </a:rPr>
              <a:t> = </a:t>
            </a:r>
            <a:r>
              <a:rPr kumimoji="1" lang="en-US" altLang="zh-CN" sz="2400" dirty="0" err="1">
                <a:latin typeface="Times New Roman" pitchFamily="18" charset="0"/>
              </a:rPr>
              <a:t>top_seq</a:t>
            </a:r>
            <a:r>
              <a:rPr kumimoji="1" lang="en-US" altLang="zh-CN" sz="2400" dirty="0">
                <a:latin typeface="Times New Roman" pitchFamily="18" charset="0"/>
              </a:rPr>
              <a:t>(</a:t>
            </a:r>
            <a:r>
              <a:rPr kumimoji="1" lang="en-US" altLang="zh-CN" sz="2400" dirty="0" err="1">
                <a:latin typeface="Times New Roman" pitchFamily="18" charset="0"/>
              </a:rPr>
              <a:t>st</a:t>
            </a:r>
            <a:r>
              <a:rPr kumimoji="1" lang="en-US" altLang="zh-CN" sz="2400" dirty="0">
                <a:latin typeface="Times New Roman" pitchFamily="18" charset="0"/>
              </a:rPr>
              <a:t>).n - 1;   </a:t>
            </a:r>
            <a:r>
              <a:rPr kumimoji="1" lang="en-US" altLang="zh-CN" sz="2400" dirty="0" err="1">
                <a:latin typeface="Times New Roman" pitchFamily="18" charset="0"/>
              </a:rPr>
              <a:t>x.r</a:t>
            </a:r>
            <a:r>
              <a:rPr kumimoji="1" lang="en-US" altLang="zh-CN" sz="2400" dirty="0">
                <a:latin typeface="Times New Roman" pitchFamily="18" charset="0"/>
              </a:rPr>
              <a:t> = 3;     </a:t>
            </a:r>
          </a:p>
          <a:p>
            <a:pPr eaLnBrk="0" hangingPunct="0"/>
            <a:r>
              <a:rPr kumimoji="1" lang="en-US" altLang="zh-CN" sz="2400" dirty="0">
                <a:latin typeface="Times New Roman" pitchFamily="18" charset="0"/>
              </a:rPr>
              <a:t>        </a:t>
            </a:r>
            <a:r>
              <a:rPr kumimoji="1" lang="en-US" altLang="zh-CN" sz="2400" dirty="0" err="1" smtClean="0">
                <a:latin typeface="Times New Roman" pitchFamily="18" charset="0"/>
              </a:rPr>
              <a:t>push_seq</a:t>
            </a:r>
            <a:r>
              <a:rPr kumimoji="1" lang="en-US" altLang="zh-CN" sz="2400" dirty="0" smtClean="0">
                <a:latin typeface="Times New Roman" pitchFamily="18" charset="0"/>
              </a:rPr>
              <a:t>(</a:t>
            </a:r>
            <a:r>
              <a:rPr kumimoji="1" lang="en-US" altLang="zh-CN" sz="2400" dirty="0" err="1" smtClean="0">
                <a:latin typeface="Times New Roman" pitchFamily="18" charset="0"/>
              </a:rPr>
              <a:t>st,x</a:t>
            </a:r>
            <a:r>
              <a:rPr kumimoji="1" lang="en-US" altLang="zh-CN" sz="2400" dirty="0">
                <a:latin typeface="Times New Roman" pitchFamily="18" charset="0"/>
              </a:rPr>
              <a:t>);</a:t>
            </a:r>
          </a:p>
          <a:p>
            <a:pPr eaLnBrk="0" hangingPunct="0"/>
            <a:r>
              <a:rPr kumimoji="1" lang="en-US" altLang="zh-CN" sz="2400" dirty="0">
                <a:latin typeface="Times New Roman" pitchFamily="18" charset="0"/>
              </a:rPr>
              <a:t>        </a:t>
            </a:r>
            <a:r>
              <a:rPr kumimoji="1" lang="en-US" altLang="zh-CN" sz="2400" dirty="0" err="1" smtClean="0">
                <a:latin typeface="Times New Roman" pitchFamily="18" charset="0"/>
              </a:rPr>
              <a:t>goto</a:t>
            </a:r>
            <a:r>
              <a:rPr kumimoji="1" lang="en-US" altLang="zh-CN" sz="2400" dirty="0" smtClean="0">
                <a:latin typeface="Times New Roman" pitchFamily="18" charset="0"/>
              </a:rPr>
              <a:t>  </a:t>
            </a:r>
            <a:r>
              <a:rPr kumimoji="1" lang="en-US" altLang="zh-CN" sz="2400" dirty="0" err="1">
                <a:latin typeface="Times New Roman" pitchFamily="18" charset="0"/>
              </a:rPr>
              <a:t>entry1</a:t>
            </a:r>
            <a:r>
              <a:rPr kumimoji="1" lang="en-US" altLang="zh-CN" sz="2400" dirty="0">
                <a:latin typeface="Times New Roman" pitchFamily="18" charset="0"/>
              </a:rPr>
              <a:t>;</a:t>
            </a:r>
          </a:p>
          <a:p>
            <a:pPr eaLnBrk="0" hangingPunct="0"/>
            <a:r>
              <a:rPr kumimoji="1" lang="en-US" altLang="zh-CN" sz="2400" dirty="0">
                <a:latin typeface="Times New Roman" pitchFamily="18" charset="0"/>
              </a:rPr>
              <a:t>    }</a:t>
            </a:r>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2"/>
          <p:cNvSpPr>
            <a:spLocks noGrp="1"/>
          </p:cNvSpPr>
          <p:nvPr>
            <p:ph type="ftr" sz="quarter" idx="11"/>
          </p:nvPr>
        </p:nvSpPr>
        <p:spPr/>
        <p:txBody>
          <a:bodyPr/>
          <a:lstStyle/>
          <a:p>
            <a:pPr>
              <a:defRPr/>
            </a:pPr>
            <a:endParaRPr lang="en-US" altLang="zh-CN"/>
          </a:p>
          <a:p>
            <a:pPr>
              <a:defRPr/>
            </a:pPr>
            <a:r>
              <a:rPr lang="en-US" altLang="zh-CN"/>
              <a:t>Prof. Q. Wang</a:t>
            </a:r>
          </a:p>
        </p:txBody>
      </p:sp>
      <p:sp>
        <p:nvSpPr>
          <p:cNvPr id="100355" name="Rectangle 2"/>
          <p:cNvSpPr>
            <a:spLocks noChangeArrowheads="1"/>
          </p:cNvSpPr>
          <p:nvPr/>
        </p:nvSpPr>
        <p:spPr bwMode="auto">
          <a:xfrm>
            <a:off x="360363" y="404813"/>
            <a:ext cx="8027987"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kumimoji="1" lang="en-US" altLang="zh-CN" sz="2400">
                <a:latin typeface="Times New Roman" pitchFamily="18" charset="0"/>
              </a:rPr>
              <a:t>L4:  </a:t>
            </a:r>
            <a:r>
              <a:rPr kumimoji="1" lang="en-US" altLang="zh-CN" sz="2400">
                <a:solidFill>
                  <a:srgbClr val="33CC33"/>
                </a:solidFill>
                <a:latin typeface="Times New Roman" pitchFamily="18" charset="0"/>
              </a:rPr>
              <a:t>/* </a:t>
            </a:r>
            <a:r>
              <a:rPr kumimoji="1" lang="zh-CN" altLang="en-US" sz="2400">
                <a:solidFill>
                  <a:srgbClr val="33CC33"/>
                </a:solidFill>
                <a:latin typeface="Times New Roman" pitchFamily="18" charset="0"/>
              </a:rPr>
              <a:t>继续处理</a:t>
            </a:r>
            <a:r>
              <a:rPr kumimoji="1" lang="en-US" altLang="zh-CN" sz="2400">
                <a:solidFill>
                  <a:srgbClr val="33CC33"/>
                </a:solidFill>
                <a:latin typeface="Times New Roman" pitchFamily="18" charset="0"/>
              </a:rPr>
              <a:t>2 */</a:t>
            </a:r>
          </a:p>
          <a:p>
            <a:pPr eaLnBrk="0" hangingPunct="0"/>
            <a:r>
              <a:rPr kumimoji="1" lang="en-US" altLang="zh-CN" sz="2400">
                <a:latin typeface="Times New Roman" pitchFamily="18" charset="0"/>
              </a:rPr>
              <a:t>    st-&gt;s[st-&gt;top].k = x.k;</a:t>
            </a:r>
          </a:p>
          <a:p>
            <a:pPr eaLnBrk="0" hangingPunct="0"/>
            <a:r>
              <a:rPr kumimoji="1" lang="en-US" altLang="zh-CN" sz="2400">
                <a:latin typeface="Times New Roman" pitchFamily="18" charset="0"/>
              </a:rPr>
              <a:t>    goto  exit2;</a:t>
            </a:r>
          </a:p>
          <a:p>
            <a:pPr eaLnBrk="0" hangingPunct="0"/>
            <a:r>
              <a:rPr kumimoji="1" lang="en-US" altLang="zh-CN" sz="2400">
                <a:latin typeface="Times New Roman" pitchFamily="18" charset="0"/>
              </a:rPr>
              <a:t>}</a:t>
            </a:r>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101379" name="Rectangle 8"/>
          <p:cNvSpPr>
            <a:spLocks noGrp="1" noChangeArrowheads="1"/>
          </p:cNvSpPr>
          <p:nvPr>
            <p:ph type="title"/>
          </p:nvPr>
        </p:nvSpPr>
        <p:spPr/>
        <p:txBody>
          <a:bodyPr/>
          <a:lstStyle/>
          <a:p>
            <a:pPr eaLnBrk="1" hangingPunct="1"/>
            <a:r>
              <a:rPr lang="en-US" altLang="zh-CN" dirty="0" smtClean="0"/>
              <a:t>4. Maze</a:t>
            </a:r>
          </a:p>
        </p:txBody>
      </p:sp>
      <p:graphicFrame>
        <p:nvGraphicFramePr>
          <p:cNvPr id="101380" name="Object 3"/>
          <p:cNvGraphicFramePr>
            <a:graphicFrameLocks noChangeAspect="1"/>
          </p:cNvGraphicFramePr>
          <p:nvPr/>
        </p:nvGraphicFramePr>
        <p:xfrm>
          <a:off x="381000" y="1676400"/>
          <a:ext cx="8382000" cy="3975100"/>
        </p:xfrm>
        <a:graphic>
          <a:graphicData uri="http://schemas.openxmlformats.org/presentationml/2006/ole">
            <mc:AlternateContent xmlns:mc="http://schemas.openxmlformats.org/markup-compatibility/2006">
              <mc:Choice xmlns:v="urn:schemas-microsoft-com:vml" Requires="v">
                <p:oleObj spid="_x0000_s101500" name="位图图像" r:id="rId3" imgW="6211167" imgH="2943636" progId="Paint.Picture">
                  <p:embed/>
                </p:oleObj>
              </mc:Choice>
              <mc:Fallback>
                <p:oleObj name="位图图像" r:id="rId3" imgW="6211167" imgH="2943636" progId="Paint.Picture">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676400"/>
                        <a:ext cx="8382000" cy="3975100"/>
                      </a:xfrm>
                      <a:prstGeom prst="rect">
                        <a:avLst/>
                      </a:prstGeom>
                      <a:noFill/>
                      <a:ln>
                        <a:noFill/>
                      </a:ln>
                      <a:effectLst>
                        <a:outerShdw dist="107763" dir="2700000" algn="ctr" rotWithShape="0">
                          <a:srgbClr val="808080">
                            <a:alpha val="5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1381" name="Text Box 7"/>
          <p:cNvSpPr txBox="1">
            <a:spLocks noChangeArrowheads="1"/>
          </p:cNvSpPr>
          <p:nvPr/>
        </p:nvSpPr>
        <p:spPr bwMode="auto">
          <a:xfrm>
            <a:off x="898525" y="5851525"/>
            <a:ext cx="7727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r>
              <a:rPr kumimoji="1" lang="en-US" altLang="zh-CN" sz="2400">
                <a:latin typeface="宋体" pitchFamily="2" charset="-122"/>
                <a:ea typeface="宋体" pitchFamily="2" charset="-122"/>
              </a:rPr>
              <a:t>(a) </a:t>
            </a:r>
            <a:r>
              <a:rPr kumimoji="1" lang="zh-CN" altLang="en-US" sz="2400">
                <a:latin typeface="宋体" pitchFamily="2" charset="-122"/>
                <a:ea typeface="宋体" pitchFamily="2" charset="-122"/>
              </a:rPr>
              <a:t>迷宫的图形表示	   </a:t>
            </a:r>
            <a:r>
              <a:rPr kumimoji="1" lang="en-US" altLang="zh-CN" sz="2400">
                <a:latin typeface="宋体" pitchFamily="2" charset="-122"/>
                <a:ea typeface="宋体" pitchFamily="2" charset="-122"/>
              </a:rPr>
              <a:t>(b) </a:t>
            </a:r>
            <a:r>
              <a:rPr kumimoji="1" lang="zh-CN" altLang="en-US" sz="2400">
                <a:latin typeface="宋体" pitchFamily="2" charset="-122"/>
                <a:ea typeface="宋体" pitchFamily="2" charset="-122"/>
              </a:rPr>
              <a:t>迷宫的二维数组表示</a:t>
            </a:r>
            <a:r>
              <a:rPr kumimoji="1" lang="zh-CN" altLang="en-US" sz="2400">
                <a:latin typeface="Times New Roman" pitchFamily="18" charset="0"/>
                <a:ea typeface="宋体" pitchFamily="2" charset="-122"/>
              </a:rPr>
              <a:t> </a:t>
            </a:r>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页脚占位符 4"/>
          <p:cNvSpPr>
            <a:spLocks noGrp="1"/>
          </p:cNvSpPr>
          <p:nvPr>
            <p:ph type="ftr" sz="quarter" idx="11"/>
          </p:nvPr>
        </p:nvSpPr>
        <p:spPr/>
        <p:txBody>
          <a:bodyPr/>
          <a:lstStyle/>
          <a:p>
            <a:pPr>
              <a:defRPr/>
            </a:pPr>
            <a:endParaRPr lang="en-US" altLang="zh-CN"/>
          </a:p>
          <a:p>
            <a:pPr>
              <a:defRPr/>
            </a:pPr>
            <a:r>
              <a:rPr lang="en-US" altLang="zh-CN"/>
              <a:t>Prof. Q. Wang</a:t>
            </a:r>
          </a:p>
        </p:txBody>
      </p:sp>
      <p:sp>
        <p:nvSpPr>
          <p:cNvPr id="208900" name="Rectangle 4"/>
          <p:cNvSpPr>
            <a:spLocks noChangeArrowheads="1"/>
          </p:cNvSpPr>
          <p:nvPr/>
        </p:nvSpPr>
        <p:spPr bwMode="auto">
          <a:xfrm>
            <a:off x="685800" y="0"/>
            <a:ext cx="8153400" cy="6308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spcBef>
                <a:spcPct val="20000"/>
              </a:spcBef>
              <a:buClr>
                <a:schemeClr val="hlink"/>
              </a:buClr>
              <a:buSzPct val="75000"/>
              <a:buFont typeface="Wingdings" pitchFamily="2" charset="2"/>
              <a:buNone/>
              <a:defRPr/>
            </a:pPr>
            <a:endParaRPr lang="zh-CN" altLang="zh-CN" sz="2800">
              <a:effectLst>
                <a:outerShdw blurRad="38100" dist="38100" dir="2700000" algn="tl">
                  <a:srgbClr val="010199"/>
                </a:outerShdw>
              </a:effectLst>
              <a:ea typeface="楷体_GB2312" pitchFamily="49" charset="-122"/>
            </a:endParaRPr>
          </a:p>
        </p:txBody>
      </p:sp>
      <p:graphicFrame>
        <p:nvGraphicFramePr>
          <p:cNvPr id="208901" name="Group 5"/>
          <p:cNvGraphicFramePr>
            <a:graphicFrameLocks noGrp="1"/>
          </p:cNvGraphicFramePr>
          <p:nvPr/>
        </p:nvGraphicFramePr>
        <p:xfrm>
          <a:off x="1524000" y="1397000"/>
          <a:ext cx="6096000" cy="5181600"/>
        </p:xfrm>
        <a:graphic>
          <a:graphicData uri="http://schemas.openxmlformats.org/drawingml/2006/table">
            <a:tbl>
              <a:tblPr/>
              <a:tblGrid>
                <a:gridCol w="609600"/>
                <a:gridCol w="609600"/>
                <a:gridCol w="609600"/>
                <a:gridCol w="609600"/>
                <a:gridCol w="609600"/>
                <a:gridCol w="609600"/>
                <a:gridCol w="609600"/>
                <a:gridCol w="609600"/>
                <a:gridCol w="609600"/>
                <a:gridCol w="609600"/>
              </a:tblGrid>
              <a:tr h="406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00000"/>
                          </a:outerShdw>
                        </a:effectLst>
                        <a:latin typeface="Arial" charset="0"/>
                        <a:ea typeface="幼圆" pitchFamily="49" charset="-122"/>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00000"/>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00000"/>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00000"/>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00000"/>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00000"/>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00000"/>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00000"/>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00000"/>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00000"/>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3300"/>
                    </a:solidFill>
                  </a:tcPr>
                </a:tc>
              </a:tr>
              <a:tr h="406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00000"/>
                          </a:outerShdw>
                        </a:effectLst>
                        <a:latin typeface="Arial" charset="0"/>
                        <a:ea typeface="幼圆" pitchFamily="49" charset="-122"/>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10199"/>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10199"/>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00000"/>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10199"/>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10199"/>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10199"/>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00000"/>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10199"/>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00000"/>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3300"/>
                    </a:solidFill>
                  </a:tcPr>
                </a:tc>
              </a:tr>
              <a:tr h="406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00000"/>
                          </a:outerShdw>
                        </a:effectLst>
                        <a:latin typeface="Arial" charset="0"/>
                        <a:ea typeface="幼圆" pitchFamily="49" charset="-122"/>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10199"/>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10199"/>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00000"/>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10199"/>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10199"/>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10199"/>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00000"/>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10199"/>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00000"/>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3300"/>
                    </a:solidFill>
                  </a:tcPr>
                </a:tc>
              </a:tr>
              <a:tr h="406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00000"/>
                          </a:outerShdw>
                        </a:effectLst>
                        <a:latin typeface="Arial" charset="0"/>
                        <a:ea typeface="幼圆" pitchFamily="49" charset="-122"/>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10199"/>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10199"/>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10199"/>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10199"/>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00000"/>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00000"/>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10199"/>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10199"/>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00000"/>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3300"/>
                    </a:solidFill>
                  </a:tcPr>
                </a:tc>
              </a:tr>
              <a:tr h="406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00000"/>
                          </a:outerShdw>
                        </a:effectLst>
                        <a:latin typeface="Arial" charset="0"/>
                        <a:ea typeface="幼圆" pitchFamily="49" charset="-122"/>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10199"/>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00000"/>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00000"/>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00000"/>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10199"/>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10199"/>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10199"/>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10199"/>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00000"/>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3300"/>
                    </a:solidFill>
                  </a:tcPr>
                </a:tc>
              </a:tr>
              <a:tr h="406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00000"/>
                          </a:outerShdw>
                        </a:effectLst>
                        <a:latin typeface="Arial" charset="0"/>
                        <a:ea typeface="幼圆" pitchFamily="49" charset="-122"/>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10199"/>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10199"/>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10199"/>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00000"/>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10199"/>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10199"/>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10199"/>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10199"/>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00000"/>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3300"/>
                    </a:solidFill>
                  </a:tcPr>
                </a:tc>
              </a:tr>
              <a:tr h="406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00000"/>
                          </a:outerShdw>
                        </a:effectLst>
                        <a:latin typeface="Arial" charset="0"/>
                        <a:ea typeface="幼圆" pitchFamily="49" charset="-122"/>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10199"/>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00000"/>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10199"/>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10199"/>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10199"/>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00000"/>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10199"/>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10199"/>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00000"/>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3300"/>
                    </a:solidFill>
                  </a:tcPr>
                </a:tc>
              </a:tr>
              <a:tr h="4667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00000"/>
                          </a:outerShdw>
                        </a:effectLst>
                        <a:latin typeface="Arial" charset="0"/>
                        <a:ea typeface="幼圆" pitchFamily="49" charset="-122"/>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10199"/>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00000"/>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00000"/>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00000"/>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10199"/>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00000"/>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00000"/>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10199"/>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00000"/>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3300"/>
                    </a:solidFill>
                  </a:tcPr>
                </a:tc>
              </a:tr>
              <a:tr h="406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00000"/>
                          </a:outerShdw>
                        </a:effectLst>
                        <a:latin typeface="Arial" charset="0"/>
                        <a:ea typeface="幼圆" pitchFamily="49" charset="-122"/>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00000"/>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10199"/>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10199"/>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10199"/>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10199"/>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10199"/>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10199"/>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10199"/>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00000"/>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3300"/>
                    </a:solidFill>
                  </a:tcPr>
                </a:tc>
              </a:tr>
              <a:tr h="406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00000"/>
                          </a:outerShdw>
                        </a:effectLst>
                        <a:latin typeface="Arial" charset="0"/>
                        <a:ea typeface="幼圆" pitchFamily="49" charset="-122"/>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00000"/>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00000"/>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00000"/>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00000"/>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00000"/>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00000"/>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00000"/>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00000"/>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zh-CN" altLang="zh-CN" sz="2800" b="0" i="0" u="none" strike="noStrike" cap="none" normalizeH="0" baseline="0" smtClean="0">
                        <a:ln>
                          <a:noFill/>
                        </a:ln>
                        <a:solidFill>
                          <a:schemeClr val="tx1"/>
                        </a:solidFill>
                        <a:effectLst>
                          <a:outerShdw blurRad="38100" dist="38100" dir="2700000" algn="tl">
                            <a:srgbClr val="000000"/>
                          </a:outerShdw>
                        </a:effectLst>
                        <a:latin typeface="Arial" charset="0"/>
                        <a:ea typeface="幼圆" pitchFamily="49" charset="-122"/>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CC3300"/>
                    </a:solidFill>
                  </a:tcPr>
                </a:tc>
              </a:tr>
            </a:tbl>
          </a:graphicData>
        </a:graphic>
      </p:graphicFrame>
      <p:sp>
        <p:nvSpPr>
          <p:cNvPr id="102527" name="AutoShape 128"/>
          <p:cNvSpPr>
            <a:spLocks noChangeArrowheads="1"/>
          </p:cNvSpPr>
          <p:nvPr/>
        </p:nvSpPr>
        <p:spPr bwMode="auto">
          <a:xfrm>
            <a:off x="2286000" y="2057400"/>
            <a:ext cx="304800" cy="304800"/>
          </a:xfrm>
          <a:prstGeom prst="flowChartConnector">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2528" name="Line 129"/>
          <p:cNvSpPr>
            <a:spLocks noChangeShapeType="1"/>
          </p:cNvSpPr>
          <p:nvPr/>
        </p:nvSpPr>
        <p:spPr bwMode="auto">
          <a:xfrm flipH="1" flipV="1">
            <a:off x="2057400" y="1143000"/>
            <a:ext cx="381000" cy="8382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02529" name="Oval 130"/>
          <p:cNvSpPr>
            <a:spLocks noChangeArrowheads="1"/>
          </p:cNvSpPr>
          <p:nvPr/>
        </p:nvSpPr>
        <p:spPr bwMode="auto">
          <a:xfrm>
            <a:off x="6553200" y="5643563"/>
            <a:ext cx="304800" cy="30638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2530" name="Line 131"/>
          <p:cNvSpPr>
            <a:spLocks noChangeShapeType="1"/>
          </p:cNvSpPr>
          <p:nvPr/>
        </p:nvSpPr>
        <p:spPr bwMode="auto">
          <a:xfrm flipV="1">
            <a:off x="6934200" y="5715000"/>
            <a:ext cx="914400" cy="762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02531" name="Text Box 132"/>
          <p:cNvSpPr txBox="1">
            <a:spLocks noChangeArrowheads="1"/>
          </p:cNvSpPr>
          <p:nvPr/>
        </p:nvSpPr>
        <p:spPr bwMode="auto">
          <a:xfrm>
            <a:off x="7924800" y="5410200"/>
            <a:ext cx="103968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spcBef>
                <a:spcPct val="50000"/>
              </a:spcBef>
            </a:pPr>
            <a:r>
              <a:rPr kumimoji="1" lang="zh-CN" altLang="en-US" sz="3200" b="1" dirty="0" smtClean="0">
                <a:latin typeface="+mj-ea"/>
                <a:ea typeface="+mj-ea"/>
              </a:rPr>
              <a:t>出口</a:t>
            </a:r>
            <a:endParaRPr kumimoji="1" lang="zh-CN" altLang="en-US" sz="3200" b="1" dirty="0">
              <a:latin typeface="+mj-ea"/>
              <a:ea typeface="+mj-ea"/>
            </a:endParaRPr>
          </a:p>
        </p:txBody>
      </p:sp>
      <p:sp>
        <p:nvSpPr>
          <p:cNvPr id="102532" name="Text Box 133"/>
          <p:cNvSpPr txBox="1">
            <a:spLocks noChangeArrowheads="1"/>
          </p:cNvSpPr>
          <p:nvPr/>
        </p:nvSpPr>
        <p:spPr bwMode="auto">
          <a:xfrm>
            <a:off x="827088" y="549275"/>
            <a:ext cx="11525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spcBef>
                <a:spcPct val="50000"/>
              </a:spcBef>
            </a:pPr>
            <a:r>
              <a:rPr kumimoji="1" lang="zh-CN" altLang="en-US" sz="3200" b="1" dirty="0">
                <a:latin typeface="+mj-ea"/>
                <a:ea typeface="+mj-ea"/>
              </a:rPr>
              <a:t>入口</a:t>
            </a:r>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2"/>
          <p:cNvSpPr>
            <a:spLocks noGrp="1"/>
          </p:cNvSpPr>
          <p:nvPr>
            <p:ph type="ftr" sz="quarter" idx="11"/>
          </p:nvPr>
        </p:nvSpPr>
        <p:spPr/>
        <p:txBody>
          <a:bodyPr/>
          <a:lstStyle/>
          <a:p>
            <a:pPr>
              <a:defRPr/>
            </a:pPr>
            <a:endParaRPr lang="en-US" altLang="zh-CN"/>
          </a:p>
          <a:p>
            <a:pPr>
              <a:defRPr/>
            </a:pPr>
            <a:r>
              <a:rPr lang="en-US" altLang="zh-CN"/>
              <a:t>Prof. Q. Wang</a:t>
            </a:r>
          </a:p>
        </p:txBody>
      </p:sp>
      <p:sp>
        <p:nvSpPr>
          <p:cNvPr id="103427" name="Text Box 3"/>
          <p:cNvSpPr txBox="1">
            <a:spLocks noChangeArrowheads="1"/>
          </p:cNvSpPr>
          <p:nvPr/>
        </p:nvSpPr>
        <p:spPr bwMode="auto">
          <a:xfrm>
            <a:off x="914400" y="685800"/>
            <a:ext cx="7467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spcBef>
                <a:spcPct val="50000"/>
              </a:spcBef>
            </a:pPr>
            <a:r>
              <a:rPr kumimoji="1" lang="zh-CN" altLang="en-US" sz="2400" dirty="0">
                <a:latin typeface="Times New Roman" pitchFamily="18" charset="0"/>
              </a:rPr>
              <a:t>求解迷宫问题的简单方法是：</a:t>
            </a:r>
            <a:r>
              <a:rPr kumimoji="1" lang="zh-CN" altLang="en-US" sz="2400" dirty="0">
                <a:solidFill>
                  <a:srgbClr val="FFFF00"/>
                </a:solidFill>
                <a:latin typeface="Times New Roman" pitchFamily="18" charset="0"/>
              </a:rPr>
              <a:t>从入口出发，沿某一方向进行探索，若能走通，则继续向前走；否则沿原路返回，换一方向再进行探索，直到所有可能的通路都探索到为止。</a:t>
            </a:r>
          </a:p>
          <a:p>
            <a:pPr eaLnBrk="1" hangingPunct="1">
              <a:spcBef>
                <a:spcPct val="50000"/>
              </a:spcBef>
            </a:pPr>
            <a:r>
              <a:rPr kumimoji="1" lang="zh-CN" altLang="en-US" sz="2400" dirty="0">
                <a:latin typeface="Times New Roman" pitchFamily="18" charset="0"/>
              </a:rPr>
              <a:t>为避免走</a:t>
            </a:r>
            <a:r>
              <a:rPr kumimoji="1" lang="zh-CN" altLang="en-US" sz="2400" dirty="0" smtClean="0">
                <a:latin typeface="Times New Roman" pitchFamily="18" charset="0"/>
              </a:rPr>
              <a:t>回已经进入过的</a:t>
            </a:r>
            <a:r>
              <a:rPr kumimoji="1" lang="zh-CN" altLang="en-US" sz="2400" dirty="0">
                <a:latin typeface="Times New Roman" pitchFamily="18" charset="0"/>
              </a:rPr>
              <a:t>点（包括已在当前路径上的点和曾经在当前路径上的点），凡是进入过的点都应做上</a:t>
            </a:r>
            <a:r>
              <a:rPr kumimoji="1" lang="zh-CN" altLang="en-US" sz="2400" dirty="0">
                <a:solidFill>
                  <a:srgbClr val="FFFF00"/>
                </a:solidFill>
                <a:latin typeface="Times New Roman" pitchFamily="18" charset="0"/>
              </a:rPr>
              <a:t>记号</a:t>
            </a:r>
            <a:r>
              <a:rPr kumimoji="1" lang="zh-CN" altLang="en-US" sz="2400" dirty="0">
                <a:latin typeface="Times New Roman" pitchFamily="18" charset="0"/>
              </a:rPr>
              <a:t>。 </a:t>
            </a:r>
          </a:p>
          <a:p>
            <a:pPr eaLnBrk="1" hangingPunct="1">
              <a:spcBef>
                <a:spcPct val="50000"/>
              </a:spcBef>
            </a:pPr>
            <a:r>
              <a:rPr kumimoji="1" lang="zh-CN" altLang="en-US" sz="2400" dirty="0">
                <a:latin typeface="Times New Roman" pitchFamily="18" charset="0"/>
              </a:rPr>
              <a:t>为了记录当前位置以及在该位置上所选的方向，算法中设置了一个栈，栈中每个元素包括三项，分别记录</a:t>
            </a:r>
            <a:r>
              <a:rPr kumimoji="1" lang="zh-CN" altLang="en-US" sz="2400" dirty="0">
                <a:solidFill>
                  <a:srgbClr val="FFFF00"/>
                </a:solidFill>
                <a:latin typeface="Times New Roman" pitchFamily="18" charset="0"/>
              </a:rPr>
              <a:t>当前位置的行坐标、列坐标以及在该位置上所选的方向</a:t>
            </a:r>
            <a:r>
              <a:rPr kumimoji="1" lang="zh-CN" altLang="en-US" sz="2400" dirty="0">
                <a:latin typeface="Times New Roman" pitchFamily="18" charset="0"/>
              </a:rPr>
              <a:t>（即</a:t>
            </a:r>
            <a:r>
              <a:rPr kumimoji="1" lang="en-US" altLang="zh-CN" sz="2400" dirty="0">
                <a:latin typeface="Times New Roman" pitchFamily="18" charset="0"/>
              </a:rPr>
              <a:t>direction</a:t>
            </a:r>
            <a:r>
              <a:rPr kumimoji="1" lang="zh-CN" altLang="en-US" sz="2400" dirty="0">
                <a:latin typeface="Times New Roman" pitchFamily="18" charset="0"/>
              </a:rPr>
              <a:t>数组的下标值）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rbit">
  <a:themeElements>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fontScheme name="Orbit">
      <a:majorFont>
        <a:latin typeface="Arial"/>
        <a:ea typeface="幼圆"/>
        <a:cs typeface=""/>
      </a:majorFont>
      <a:minorFont>
        <a:latin typeface="Arial"/>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Orbit 2">
        <a:dk1>
          <a:srgbClr val="008000"/>
        </a:dk1>
        <a:lt1>
          <a:srgbClr val="FFFFFF"/>
        </a:lt1>
        <a:dk2>
          <a:srgbClr val="003300"/>
        </a:dk2>
        <a:lt2>
          <a:srgbClr val="C0C0C0"/>
        </a:lt2>
        <a:accent1>
          <a:srgbClr val="99CC00"/>
        </a:accent1>
        <a:accent2>
          <a:srgbClr val="527C3A"/>
        </a:accent2>
        <a:accent3>
          <a:srgbClr val="AAADAA"/>
        </a:accent3>
        <a:accent4>
          <a:srgbClr val="DADADA"/>
        </a:accent4>
        <a:accent5>
          <a:srgbClr val="CAE2AA"/>
        </a:accent5>
        <a:accent6>
          <a:srgbClr val="497034"/>
        </a:accent6>
        <a:hlink>
          <a:srgbClr val="33CC33"/>
        </a:hlink>
        <a:folHlink>
          <a:srgbClr val="C1FF83"/>
        </a:folHlink>
      </a:clrScheme>
      <a:clrMap bg1="dk2" tx1="lt1" bg2="dk1" tx2="lt2" accent1="accent1" accent2="accent2" accent3="accent3" accent4="accent4" accent5="accent5" accent6="accent6" hlink="hlink" folHlink="folHlink"/>
    </a:extraClrScheme>
    <a:extraClrScheme>
      <a:clrScheme name="Orbit 3">
        <a:dk1>
          <a:srgbClr val="000066"/>
        </a:dk1>
        <a:lt1>
          <a:srgbClr val="FFFFFF"/>
        </a:lt1>
        <a:dk2>
          <a:srgbClr val="000099"/>
        </a:dk2>
        <a:lt2>
          <a:srgbClr val="9FBFFF"/>
        </a:lt2>
        <a:accent1>
          <a:srgbClr val="0099CC"/>
        </a:accent1>
        <a:accent2>
          <a:srgbClr val="00CC66"/>
        </a:accent2>
        <a:accent3>
          <a:srgbClr val="AAAACA"/>
        </a:accent3>
        <a:accent4>
          <a:srgbClr val="DADADA"/>
        </a:accent4>
        <a:accent5>
          <a:srgbClr val="AACAE2"/>
        </a:accent5>
        <a:accent6>
          <a:srgbClr val="00B95C"/>
        </a:accent6>
        <a:hlink>
          <a:srgbClr val="00FFFF"/>
        </a:hlink>
        <a:folHlink>
          <a:srgbClr val="CDE6FF"/>
        </a:folHlink>
      </a:clrScheme>
      <a:clrMap bg1="dk2" tx1="lt1" bg2="dk1" tx2="lt2" accent1="accent1" accent2="accent2" accent3="accent3" accent4="accent4" accent5="accent5" accent6="accent6" hlink="hlink" folHlink="folHlink"/>
    </a:extraClrScheme>
    <a:extraClrScheme>
      <a:clrScheme name="Orbit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bit 5">
        <a:dk1>
          <a:srgbClr val="BA0023"/>
        </a:dk1>
        <a:lt1>
          <a:srgbClr val="FFFFFF"/>
        </a:lt1>
        <a:dk2>
          <a:srgbClr val="800000"/>
        </a:dk2>
        <a:lt2>
          <a:srgbClr val="FFFF99"/>
        </a:lt2>
        <a:accent1>
          <a:srgbClr val="FF6600"/>
        </a:accent1>
        <a:accent2>
          <a:srgbClr val="C5543D"/>
        </a:accent2>
        <a:accent3>
          <a:srgbClr val="C0AAAA"/>
        </a:accent3>
        <a:accent4>
          <a:srgbClr val="DADADA"/>
        </a:accent4>
        <a:accent5>
          <a:srgbClr val="FFB8AA"/>
        </a:accent5>
        <a:accent6>
          <a:srgbClr val="B24B36"/>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Orbit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clrMap bg1="dk2" tx1="lt1" bg2="dk1" tx2="lt2" accent1="accent1" accent2="accent2" accent3="accent3" accent4="accent4" accent5="accent5" accent6="accent6" hlink="hlink" folHlink="folHlink"/>
    </a:extraClrScheme>
    <a:extraClrScheme>
      <a:clrScheme name="Orbit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clrMap bg1="dk2" tx1="lt1" bg2="dk1" tx2="lt2" accent1="accent1" accent2="accent2" accent3="accent3" accent4="accent4" accent5="accent5" accent6="accent6" hlink="hlink" folHlink="folHlink"/>
    </a:extraClrScheme>
    <a:extraClrScheme>
      <a:clrScheme name="Orbit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clrMap bg1="lt1" tx1="dk1" bg2="lt2" tx2="dk2" accent1="accent1" accent2="accent2" accent3="accent3" accent4="accent4" accent5="accent5" accent6="accent6" hlink="hlink" folHlink="folHlink"/>
    </a:extraClrScheme>
    <a:extraClrScheme>
      <a:clrScheme name="Orbit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Orbit</Template>
  <TotalTime>4453</TotalTime>
  <Words>8388</Words>
  <Application>Microsoft Office PowerPoint</Application>
  <PresentationFormat>全屏显示(4:3)</PresentationFormat>
  <Paragraphs>2634</Paragraphs>
  <Slides>159</Slides>
  <Notes>0</Notes>
  <HiddenSlides>7</HiddenSlides>
  <MMClips>0</MMClips>
  <ScaleCrop>false</ScaleCrop>
  <HeadingPairs>
    <vt:vector size="6" baseType="variant">
      <vt:variant>
        <vt:lpstr>主题</vt:lpstr>
      </vt:variant>
      <vt:variant>
        <vt:i4>1</vt:i4>
      </vt:variant>
      <vt:variant>
        <vt:lpstr>嵌入 OLE 服务器</vt:lpstr>
      </vt:variant>
      <vt:variant>
        <vt:i4>5</vt:i4>
      </vt:variant>
      <vt:variant>
        <vt:lpstr>幻灯片标题</vt:lpstr>
      </vt:variant>
      <vt:variant>
        <vt:i4>159</vt:i4>
      </vt:variant>
    </vt:vector>
  </HeadingPairs>
  <TitlesOfParts>
    <vt:vector size="165" baseType="lpstr">
      <vt:lpstr>Orbit</vt:lpstr>
      <vt:lpstr>文档</vt:lpstr>
      <vt:lpstr>Image</vt:lpstr>
      <vt:lpstr>Visio</vt:lpstr>
      <vt:lpstr>Equation</vt:lpstr>
      <vt:lpstr>位图图像</vt:lpstr>
      <vt:lpstr>Chapter 03 Stack &amp; Queue 第三章 栈和队列</vt:lpstr>
      <vt:lpstr>本章学习的线索</vt:lpstr>
      <vt:lpstr>Content</vt:lpstr>
      <vt:lpstr>Chapter 03 Stack &amp; Queue</vt:lpstr>
      <vt:lpstr>3.1 Stack and its ADT</vt:lpstr>
      <vt:lpstr>Top &amp; Bottom</vt:lpstr>
      <vt:lpstr>Examples of Push and Pop</vt:lpstr>
      <vt:lpstr>PowerPoint 演示文稿</vt:lpstr>
      <vt:lpstr>3.1.2 Basic operations of Stack</vt:lpstr>
      <vt:lpstr>Stack ADT</vt:lpstr>
      <vt:lpstr>3.2 Implementation of Stack</vt:lpstr>
      <vt:lpstr>Sequential Stack</vt:lpstr>
      <vt:lpstr>PowerPoint 演示文稿</vt:lpstr>
      <vt:lpstr>PowerPoint 演示文稿</vt:lpstr>
      <vt:lpstr>PowerPoint 演示文稿</vt:lpstr>
      <vt:lpstr>PowerPoint 演示文稿</vt:lpstr>
      <vt:lpstr>PowerPoint 演示文稿</vt:lpstr>
      <vt:lpstr>Question 1</vt:lpstr>
      <vt:lpstr>Question 2</vt:lpstr>
      <vt:lpstr>PowerPoint 演示文稿</vt:lpstr>
      <vt:lpstr>PowerPoint 演示文稿</vt:lpstr>
      <vt:lpstr>Example</vt:lpstr>
      <vt:lpstr>Linked stack</vt:lpstr>
      <vt:lpstr>PowerPoint 演示文稿</vt:lpstr>
      <vt:lpstr>PowerPoint 演示文稿</vt:lpstr>
      <vt:lpstr>PowerPoint 演示文稿</vt:lpstr>
      <vt:lpstr>PowerPoint 演示文稿</vt:lpstr>
      <vt:lpstr>PowerPoint 演示文稿</vt:lpstr>
      <vt:lpstr>3.3 Applications of Stack</vt:lpstr>
      <vt:lpstr>PowerPoint 演示文稿</vt:lpstr>
      <vt:lpstr>PowerPoint 演示文稿</vt:lpstr>
      <vt:lpstr>算法核心步骤</vt:lpstr>
      <vt:lpstr>Bracket Matching Program</vt:lpstr>
      <vt:lpstr>PowerPoint 演示文稿</vt:lpstr>
      <vt:lpstr>PowerPoint 演示文稿</vt:lpstr>
      <vt:lpstr>PowerPoint 演示文稿</vt:lpstr>
      <vt:lpstr>PowerPoint 演示文稿</vt:lpstr>
      <vt:lpstr>算符间优先级</vt:lpstr>
      <vt:lpstr>PowerPoint 演示文稿</vt:lpstr>
      <vt:lpstr>算法核心步骤</vt:lpstr>
      <vt:lpstr>PowerPoint 演示文稿</vt:lpstr>
      <vt:lpstr>PowerPoint 演示文稿</vt:lpstr>
      <vt:lpstr>PowerPoint 演示文稿</vt:lpstr>
      <vt:lpstr>Expression Evaluation</vt:lpstr>
      <vt:lpstr>PowerPoint 演示文稿</vt:lpstr>
      <vt:lpstr>PowerPoint 演示文稿</vt:lpstr>
      <vt:lpstr>PowerPoint 演示文稿</vt:lpstr>
      <vt:lpstr>PowerPoint 演示文稿</vt:lpstr>
      <vt:lpstr>Obtaining command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Priority of operators</vt:lpstr>
      <vt:lpstr>PowerPoint 演示文稿</vt:lpstr>
      <vt:lpstr>PowerPoint 演示文稿</vt:lpstr>
      <vt:lpstr>PowerPoint 演示文稿</vt:lpstr>
      <vt:lpstr>Program</vt:lpstr>
      <vt:lpstr>PowerPoint 演示文稿</vt:lpstr>
      <vt:lpstr>PowerPoint 演示文稿</vt:lpstr>
      <vt:lpstr>PowerPoint 演示文稿</vt:lpstr>
      <vt:lpstr>PowerPoint 演示文稿</vt:lpstr>
      <vt:lpstr>PowerPoint 演示文稿</vt:lpstr>
      <vt:lpstr>PowerPoint 演示文稿</vt:lpstr>
      <vt:lpstr>Procedure of function calling</vt:lpstr>
      <vt:lpstr>PowerPoint 演示文稿</vt:lpstr>
      <vt:lpstr>Example of function calling</vt:lpstr>
      <vt:lpstr>Example</vt:lpstr>
      <vt:lpstr>Stack frames for subprograms</vt:lpstr>
      <vt:lpstr>Tree of subprogram calls</vt:lpstr>
      <vt:lpstr>Hanoi tower</vt:lpstr>
      <vt:lpstr>Divide &amp; Conquer </vt:lpstr>
      <vt:lpstr>Recursive solution of Hanoi tower</vt:lpstr>
      <vt:lpstr>PowerPoint 演示文稿</vt:lpstr>
      <vt:lpstr>PowerPoint 演示文稿</vt:lpstr>
      <vt:lpstr>PowerPoint 演示文稿</vt:lpstr>
      <vt:lpstr>PowerPoint 演示文稿</vt:lpstr>
      <vt:lpstr>Recursive calling</vt:lpstr>
      <vt:lpstr>PowerPoint 演示文稿</vt:lpstr>
      <vt:lpstr>Supplementary Materials</vt:lpstr>
      <vt:lpstr>2. 递归函数到非递归函数的转换</vt:lpstr>
      <vt:lpstr>PowerPoint 演示文稿</vt:lpstr>
      <vt:lpstr>3. 简化的背包问题*</vt:lpstr>
      <vt:lpstr>PowerPoint 演示文稿</vt:lpstr>
      <vt:lpstr>背包问题的非递归求解</vt:lpstr>
      <vt:lpstr>PowerPoint 演示文稿</vt:lpstr>
      <vt:lpstr>PowerPoint 演示文稿</vt:lpstr>
      <vt:lpstr>PowerPoint 演示文稿</vt:lpstr>
      <vt:lpstr>PowerPoint 演示文稿</vt:lpstr>
      <vt:lpstr>PowerPoint 演示文稿</vt:lpstr>
      <vt:lpstr>PowerPoint 演示文稿</vt:lpstr>
      <vt:lpstr>4. Maze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Practical (2)</vt:lpstr>
      <vt:lpstr>3.5 Queue and its ADT</vt:lpstr>
      <vt:lpstr>Queue</vt:lpstr>
      <vt:lpstr>Example</vt:lpstr>
      <vt:lpstr>Basic operations of Queue</vt:lpstr>
      <vt:lpstr>Queue ADT</vt:lpstr>
      <vt:lpstr>3.6 Implementation of Queue</vt:lpstr>
      <vt:lpstr>1) Linked queue</vt:lpstr>
      <vt:lpstr>PowerPoint 演示文稿</vt:lpstr>
      <vt:lpstr>PowerPoint 演示文稿</vt:lpstr>
      <vt:lpstr>PowerPoint 演示文稿</vt:lpstr>
      <vt:lpstr>PowerPoint 演示文稿</vt:lpstr>
      <vt:lpstr>2) Sequential queue</vt:lpstr>
      <vt:lpstr>Issues of sequential queue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3) Variable length Sequential queue</vt:lpstr>
      <vt:lpstr>PowerPoint 演示文稿</vt:lpstr>
      <vt:lpstr>PowerPoint 演示文稿</vt:lpstr>
      <vt:lpstr>3.7 Applications of Queue</vt:lpstr>
      <vt:lpstr>PowerPoint 演示文稿</vt:lpstr>
      <vt:lpstr>PowerPoint 演示文稿</vt:lpstr>
      <vt:lpstr>PowerPoint 演示文稿</vt:lpstr>
      <vt:lpstr>PowerPoint 演示文稿</vt:lpstr>
      <vt:lpstr>Principle</vt:lpstr>
      <vt:lpstr>Principle</vt:lpstr>
      <vt:lpstr>PowerPoint 演示文稿</vt:lpstr>
      <vt:lpstr>“划分无冲突子集问题”求解</vt:lpstr>
      <vt:lpstr>PowerPoint 演示文稿</vt:lpstr>
      <vt:lpstr>PowerPoint 演示文稿</vt:lpstr>
      <vt:lpstr>求解方法</vt:lpstr>
      <vt:lpstr>PowerPoint 演示文稿</vt:lpstr>
      <vt:lpstr>PowerPoint 演示文稿</vt:lpstr>
      <vt:lpstr>PowerPoint 演示文稿</vt:lpstr>
      <vt:lpstr>PowerPoint 演示文稿</vt:lpstr>
      <vt:lpstr>PowerPoint 演示文稿</vt:lpstr>
      <vt:lpstr>PowerPoint 演示文稿</vt:lpstr>
      <vt:lpstr>3.8 Other special list*</vt:lpstr>
      <vt:lpstr>PowerPoint 演示文稿</vt:lpstr>
      <vt:lpstr>PowerPoint 演示文稿</vt:lpstr>
      <vt:lpstr>PowerPoint 演示文稿</vt:lpstr>
      <vt:lpstr>可变长度顺序栈的实现</vt:lpstr>
      <vt:lpstr>PowerPoint 演示文稿</vt:lpstr>
      <vt:lpstr>Conclusion</vt:lpstr>
      <vt:lpstr>Assignment (3)</vt:lpstr>
      <vt:lpstr>Practical (2)</vt:lpstr>
      <vt:lpstr>补充: 中缀前缀</vt:lpstr>
      <vt:lpstr>举例</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第三章  栈和队列</dc:title>
  <dc:creator>QWang</dc:creator>
  <cp:lastModifiedBy>qwang@nwpu</cp:lastModifiedBy>
  <cp:revision>782</cp:revision>
  <dcterms:created xsi:type="dcterms:W3CDTF">1999-09-02T00:43:01Z</dcterms:created>
  <dcterms:modified xsi:type="dcterms:W3CDTF">2015-09-28T09:27:55Z</dcterms:modified>
</cp:coreProperties>
</file>